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3" r:id="rId2"/>
    <p:sldMasterId id="2147483806" r:id="rId3"/>
  </p:sldMasterIdLst>
  <p:notesMasterIdLst>
    <p:notesMasterId r:id="rId30"/>
  </p:notesMasterIdLst>
  <p:sldIdLst>
    <p:sldId id="256" r:id="rId4"/>
    <p:sldId id="257" r:id="rId5"/>
    <p:sldId id="258" r:id="rId6"/>
    <p:sldId id="259" r:id="rId7"/>
    <p:sldId id="260" r:id="rId8"/>
    <p:sldId id="261" r:id="rId9"/>
    <p:sldId id="262" r:id="rId10"/>
    <p:sldId id="263" r:id="rId11"/>
    <p:sldId id="264" r:id="rId12"/>
    <p:sldId id="289" r:id="rId13"/>
    <p:sldId id="280" r:id="rId14"/>
    <p:sldId id="281" r:id="rId15"/>
    <p:sldId id="282" r:id="rId16"/>
    <p:sldId id="283" r:id="rId17"/>
    <p:sldId id="290" r:id="rId18"/>
    <p:sldId id="265" r:id="rId19"/>
    <p:sldId id="291" r:id="rId20"/>
    <p:sldId id="266" r:id="rId21"/>
    <p:sldId id="267" r:id="rId22"/>
    <p:sldId id="268" r:id="rId23"/>
    <p:sldId id="270" r:id="rId24"/>
    <p:sldId id="275" r:id="rId25"/>
    <p:sldId id="276" r:id="rId26"/>
    <p:sldId id="277" r:id="rId27"/>
    <p:sldId id="278" r:id="rId28"/>
    <p:sldId id="279" r:id="rId29"/>
  </p:sldIdLst>
  <p:sldSz cx="9144000" cy="5143500" type="screen16x9"/>
  <p:notesSz cx="6858000" cy="9144000"/>
  <p:embeddedFontLst>
    <p:embeddedFont>
      <p:font typeface="Roboto Medium" panose="02000000000000000000" pitchFamily="2" charset="0"/>
      <p:regular r:id="rId31"/>
      <p:italic r:id="rId32"/>
    </p:embeddedFont>
    <p:embeddedFont>
      <p:font typeface="Franklin Gothic Book" panose="020B0503020102020204" pitchFamily="34" charset="0"/>
      <p:regular r:id="rId33"/>
      <p:italic r:id="rId34"/>
    </p:embeddedFont>
    <p:embeddedFont>
      <p:font typeface="Calibri" panose="020F0502020204030204"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
      <p:font typeface="Roboto Black" panose="02000000000000000000" pitchFamily="2" charset="0"/>
      <p:bold r:id="rId43"/>
      <p:boldItalic r:id="rId44"/>
    </p:embeddedFont>
    <p:embeddedFont>
      <p:font typeface="Roboto Thin" panose="02000000000000000000" pitchFamily="2" charset="0"/>
      <p:regular r:id="rId45"/>
      <p:italic r:id="rId46"/>
    </p:embeddedFont>
    <p:embeddedFont>
      <p:font typeface="Franklin Gothic Medium" panose="020B0603020102020204" pitchFamily="34" charset="0"/>
      <p:regular r:id="rId47"/>
      <p: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78" y="2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0574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3358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6d5276a057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6d5276a057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6d5276a057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6d5276a057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d5276a057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d5276a057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6d5276a057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6d5276a057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d5276a057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d5276a057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2410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3 months plus savings.  Getting involved in the model</a:t>
            </a:r>
            <a:r>
              <a:rPr lang="en-US" baseline="0" dirty="0" smtClean="0"/>
              <a:t> and connection design months before a fabricator would.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105E98-F810-4ED5-AB2C-7EEE36134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9478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d5276a057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d5276a057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748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6d5276a05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6d5276a05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6d5276a05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6d5276a05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6d5276a05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6d5276a05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6d5276a05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6d5276a05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d5276a0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d5276a0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6d5276a05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6d5276a05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6d5276a057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6d5276a057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6d5276a05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6d5276a05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3" name="Google Shape;13;p2"/>
          <p:cNvPicPr preferRelativeResize="0"/>
          <p:nvPr/>
        </p:nvPicPr>
        <p:blipFill>
          <a:blip r:embed="rId2">
            <a:alphaModFix/>
          </a:blip>
          <a:stretch>
            <a:fillRect/>
          </a:stretch>
        </p:blipFill>
        <p:spPr>
          <a:xfrm>
            <a:off x="6875600" y="4870731"/>
            <a:ext cx="2119824" cy="1831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ject Bleed: 3 IMGs (tall)">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2988734" y="4735"/>
            <a:ext cx="3169416" cy="3864030"/>
          </a:xfrm>
        </p:spPr>
        <p:txBody>
          <a:bodyPr/>
          <a:lstStyle/>
          <a:p>
            <a:r>
              <a:rPr lang="en-US" smtClean="0"/>
              <a:t>Click icon to add picture</a:t>
            </a:r>
            <a:endParaRPr lang="en-US" dirty="0"/>
          </a:p>
        </p:txBody>
      </p:sp>
      <p:sp>
        <p:nvSpPr>
          <p:cNvPr id="5" name="Slide Number Placeholder 2"/>
          <p:cNvSpPr>
            <a:spLocks noGrp="1"/>
          </p:cNvSpPr>
          <p:nvPr>
            <p:ph type="sldNum" sz="quarter" idx="10"/>
          </p:nvPr>
        </p:nvSpPr>
        <p:spPr>
          <a:xfrm>
            <a:off x="8453121" y="1"/>
            <a:ext cx="690880" cy="273844"/>
          </a:xfrm>
        </p:spPr>
        <p:txBody>
          <a:bodyPr/>
          <a:lstStyle/>
          <a:p>
            <a:fld id="{A6D40C4D-5B01-4948-98F2-33210B1C6590}" type="slidenum">
              <a:rPr lang="en-US" smtClean="0"/>
              <a:pPr/>
              <a:t>‹#›</a:t>
            </a:fld>
            <a:endParaRPr lang="en-US"/>
          </a:p>
        </p:txBody>
      </p:sp>
      <p:sp>
        <p:nvSpPr>
          <p:cNvPr id="6" name="Text Placeholder 21"/>
          <p:cNvSpPr>
            <a:spLocks noGrp="1"/>
          </p:cNvSpPr>
          <p:nvPr>
            <p:ph type="body" sz="quarter" idx="63" hasCustomPrompt="1"/>
          </p:nvPr>
        </p:nvSpPr>
        <p:spPr>
          <a:xfrm>
            <a:off x="457201" y="4850316"/>
            <a:ext cx="8229601" cy="200588"/>
          </a:xfrm>
          <a:prstGeom prst="rect">
            <a:avLst/>
          </a:prstGeom>
        </p:spPr>
        <p:txBody>
          <a:bodyPr vert="horz">
            <a:normAutofit/>
          </a:bodyPr>
          <a:lstStyle>
            <a:lvl1pPr algn="l">
              <a:defRPr sz="675" baseline="0">
                <a:solidFill>
                  <a:srgbClr val="8C8E91"/>
                </a:solidFill>
              </a:defRPr>
            </a:lvl1pPr>
          </a:lstStyle>
          <a:p>
            <a:pPr lvl="0"/>
            <a:r>
              <a:rPr lang="en-US" dirty="0" smtClean="0"/>
              <a:t>Click to add image credit.</a:t>
            </a:r>
            <a:endParaRPr lang="en-US" dirty="0"/>
          </a:p>
        </p:txBody>
      </p:sp>
      <p:sp>
        <p:nvSpPr>
          <p:cNvPr id="7" name="Text Placeholder 33"/>
          <p:cNvSpPr>
            <a:spLocks noGrp="1"/>
          </p:cNvSpPr>
          <p:nvPr>
            <p:ph type="body" sz="quarter" idx="73" hasCustomPrompt="1"/>
          </p:nvPr>
        </p:nvSpPr>
        <p:spPr>
          <a:xfrm>
            <a:off x="457200" y="397117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8" name="Text Placeholder 33"/>
          <p:cNvSpPr>
            <a:spLocks noGrp="1"/>
          </p:cNvSpPr>
          <p:nvPr>
            <p:ph type="body" sz="quarter" idx="74" hasCustomPrompt="1"/>
          </p:nvPr>
        </p:nvSpPr>
        <p:spPr>
          <a:xfrm>
            <a:off x="1631575" y="397117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9" name="Text Placeholder 33"/>
          <p:cNvSpPr>
            <a:spLocks noGrp="1"/>
          </p:cNvSpPr>
          <p:nvPr>
            <p:ph type="body" sz="quarter" idx="75" hasCustomPrompt="1"/>
          </p:nvPr>
        </p:nvSpPr>
        <p:spPr>
          <a:xfrm>
            <a:off x="457200" y="4191644"/>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0" name="Text Placeholder 33"/>
          <p:cNvSpPr>
            <a:spLocks noGrp="1"/>
          </p:cNvSpPr>
          <p:nvPr>
            <p:ph type="body" sz="quarter" idx="76" hasCustomPrompt="1"/>
          </p:nvPr>
        </p:nvSpPr>
        <p:spPr>
          <a:xfrm>
            <a:off x="1631575" y="4191644"/>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1" name="Text Placeholder 33"/>
          <p:cNvSpPr>
            <a:spLocks noGrp="1"/>
          </p:cNvSpPr>
          <p:nvPr>
            <p:ph type="body" sz="quarter" idx="77" hasCustomPrompt="1"/>
          </p:nvPr>
        </p:nvSpPr>
        <p:spPr>
          <a:xfrm>
            <a:off x="457200" y="441445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2" name="Text Placeholder 33"/>
          <p:cNvSpPr>
            <a:spLocks noGrp="1"/>
          </p:cNvSpPr>
          <p:nvPr>
            <p:ph type="body" sz="quarter" idx="78" hasCustomPrompt="1"/>
          </p:nvPr>
        </p:nvSpPr>
        <p:spPr>
          <a:xfrm>
            <a:off x="1631575" y="441445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4" name="Picture Placeholder 4"/>
          <p:cNvSpPr>
            <a:spLocks noGrp="1"/>
          </p:cNvSpPr>
          <p:nvPr>
            <p:ph type="pic" sz="quarter" idx="80"/>
          </p:nvPr>
        </p:nvSpPr>
        <p:spPr>
          <a:xfrm>
            <a:off x="1" y="1"/>
            <a:ext cx="2954865" cy="3868763"/>
          </a:xfrm>
        </p:spPr>
        <p:txBody>
          <a:bodyPr/>
          <a:lstStyle/>
          <a:p>
            <a:r>
              <a:rPr lang="en-US" smtClean="0"/>
              <a:t>Click icon to add picture</a:t>
            </a:r>
            <a:endParaRPr lang="en-US" dirty="0"/>
          </a:p>
        </p:txBody>
      </p:sp>
      <p:sp>
        <p:nvSpPr>
          <p:cNvPr id="16" name="Picture Placeholder 4"/>
          <p:cNvSpPr>
            <a:spLocks noGrp="1"/>
          </p:cNvSpPr>
          <p:nvPr>
            <p:ph type="pic" sz="quarter" idx="82"/>
          </p:nvPr>
        </p:nvSpPr>
        <p:spPr>
          <a:xfrm>
            <a:off x="6189136" y="2895"/>
            <a:ext cx="2954865" cy="3865870"/>
          </a:xfrm>
        </p:spPr>
        <p:txBody>
          <a:bodyPr/>
          <a:lstStyle/>
          <a:p>
            <a:r>
              <a:rPr lang="en-US" smtClean="0"/>
              <a:t>Click icon to add picture</a:t>
            </a:r>
            <a:endParaRPr lang="en-US" dirty="0"/>
          </a:p>
        </p:txBody>
      </p:sp>
    </p:spTree>
    <p:extLst>
      <p:ext uri="{BB962C8B-B14F-4D97-AF65-F5344CB8AC3E}">
        <p14:creationId xmlns:p14="http://schemas.microsoft.com/office/powerpoint/2010/main" val="253794505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ject Bleed: 5 IMGs">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2988734" y="4735"/>
            <a:ext cx="3169416" cy="3864030"/>
          </a:xfrm>
        </p:spPr>
        <p:txBody>
          <a:bodyPr/>
          <a:lstStyle/>
          <a:p>
            <a:r>
              <a:rPr lang="en-US" smtClean="0"/>
              <a:t>Click icon to add picture</a:t>
            </a:r>
            <a:endParaRPr lang="en-US" dirty="0"/>
          </a:p>
        </p:txBody>
      </p:sp>
      <p:sp>
        <p:nvSpPr>
          <p:cNvPr id="5" name="Slide Number Placeholder 2"/>
          <p:cNvSpPr>
            <a:spLocks noGrp="1"/>
          </p:cNvSpPr>
          <p:nvPr>
            <p:ph type="sldNum" sz="quarter" idx="10"/>
          </p:nvPr>
        </p:nvSpPr>
        <p:spPr>
          <a:xfrm>
            <a:off x="8453121" y="1"/>
            <a:ext cx="690880" cy="273844"/>
          </a:xfrm>
        </p:spPr>
        <p:txBody>
          <a:bodyPr/>
          <a:lstStyle/>
          <a:p>
            <a:fld id="{A6D40C4D-5B01-4948-98F2-33210B1C6590}" type="slidenum">
              <a:rPr lang="en-US" smtClean="0"/>
              <a:pPr/>
              <a:t>‹#›</a:t>
            </a:fld>
            <a:endParaRPr lang="en-US"/>
          </a:p>
        </p:txBody>
      </p:sp>
      <p:sp>
        <p:nvSpPr>
          <p:cNvPr id="6" name="Text Placeholder 21"/>
          <p:cNvSpPr>
            <a:spLocks noGrp="1"/>
          </p:cNvSpPr>
          <p:nvPr>
            <p:ph type="body" sz="quarter" idx="63" hasCustomPrompt="1"/>
          </p:nvPr>
        </p:nvSpPr>
        <p:spPr>
          <a:xfrm>
            <a:off x="457201" y="4850316"/>
            <a:ext cx="8229601" cy="200588"/>
          </a:xfrm>
          <a:prstGeom prst="rect">
            <a:avLst/>
          </a:prstGeom>
        </p:spPr>
        <p:txBody>
          <a:bodyPr vert="horz">
            <a:normAutofit/>
          </a:bodyPr>
          <a:lstStyle>
            <a:lvl1pPr algn="l">
              <a:defRPr sz="675" baseline="0">
                <a:solidFill>
                  <a:srgbClr val="8C8E91"/>
                </a:solidFill>
              </a:defRPr>
            </a:lvl1pPr>
          </a:lstStyle>
          <a:p>
            <a:pPr lvl="0"/>
            <a:r>
              <a:rPr lang="en-US" dirty="0" smtClean="0"/>
              <a:t>Click to add image credit.</a:t>
            </a:r>
            <a:endParaRPr lang="en-US" dirty="0"/>
          </a:p>
        </p:txBody>
      </p:sp>
      <p:sp>
        <p:nvSpPr>
          <p:cNvPr id="7" name="Text Placeholder 33"/>
          <p:cNvSpPr>
            <a:spLocks noGrp="1"/>
          </p:cNvSpPr>
          <p:nvPr>
            <p:ph type="body" sz="quarter" idx="73" hasCustomPrompt="1"/>
          </p:nvPr>
        </p:nvSpPr>
        <p:spPr>
          <a:xfrm>
            <a:off x="457200" y="397117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8" name="Text Placeholder 33"/>
          <p:cNvSpPr>
            <a:spLocks noGrp="1"/>
          </p:cNvSpPr>
          <p:nvPr>
            <p:ph type="body" sz="quarter" idx="74" hasCustomPrompt="1"/>
          </p:nvPr>
        </p:nvSpPr>
        <p:spPr>
          <a:xfrm>
            <a:off x="1631575" y="3971170"/>
            <a:ext cx="2894706" cy="212348"/>
          </a:xfrm>
          <a:prstGeom prst="rect">
            <a:avLst/>
          </a:prstGeom>
        </p:spPr>
        <p:txBody>
          <a:bodyPr vert="horz" wrap="none" tIns="0" bIns="0">
            <a:noAutofit/>
          </a:bodyPr>
          <a:lstStyle>
            <a:lvl1pPr marL="0" indent="0" algn="l">
              <a:buNone/>
              <a:defRPr sz="120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9" name="Text Placeholder 33"/>
          <p:cNvSpPr>
            <a:spLocks noGrp="1"/>
          </p:cNvSpPr>
          <p:nvPr>
            <p:ph type="body" sz="quarter" idx="75" hasCustomPrompt="1"/>
          </p:nvPr>
        </p:nvSpPr>
        <p:spPr>
          <a:xfrm>
            <a:off x="457200" y="4191644"/>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0" name="Text Placeholder 33"/>
          <p:cNvSpPr>
            <a:spLocks noGrp="1"/>
          </p:cNvSpPr>
          <p:nvPr>
            <p:ph type="body" sz="quarter" idx="76" hasCustomPrompt="1"/>
          </p:nvPr>
        </p:nvSpPr>
        <p:spPr>
          <a:xfrm>
            <a:off x="1631575" y="4191644"/>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1" name="Text Placeholder 33"/>
          <p:cNvSpPr>
            <a:spLocks noGrp="1"/>
          </p:cNvSpPr>
          <p:nvPr>
            <p:ph type="body" sz="quarter" idx="77" hasCustomPrompt="1"/>
          </p:nvPr>
        </p:nvSpPr>
        <p:spPr>
          <a:xfrm>
            <a:off x="457200" y="441445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2" name="Text Placeholder 33"/>
          <p:cNvSpPr>
            <a:spLocks noGrp="1"/>
          </p:cNvSpPr>
          <p:nvPr>
            <p:ph type="body" sz="quarter" idx="78" hasCustomPrompt="1"/>
          </p:nvPr>
        </p:nvSpPr>
        <p:spPr>
          <a:xfrm>
            <a:off x="1631575" y="441445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3" name="Picture Placeholder 4"/>
          <p:cNvSpPr>
            <a:spLocks noGrp="1"/>
          </p:cNvSpPr>
          <p:nvPr>
            <p:ph type="pic" sz="quarter" idx="79"/>
          </p:nvPr>
        </p:nvSpPr>
        <p:spPr>
          <a:xfrm>
            <a:off x="1" y="1955799"/>
            <a:ext cx="2954865" cy="1908230"/>
          </a:xfrm>
        </p:spPr>
        <p:txBody>
          <a:bodyPr/>
          <a:lstStyle/>
          <a:p>
            <a:r>
              <a:rPr lang="en-US" smtClean="0"/>
              <a:t>Click icon to add picture</a:t>
            </a:r>
            <a:endParaRPr lang="en-US" dirty="0"/>
          </a:p>
        </p:txBody>
      </p:sp>
      <p:sp>
        <p:nvSpPr>
          <p:cNvPr id="14" name="Picture Placeholder 4"/>
          <p:cNvSpPr>
            <a:spLocks noGrp="1"/>
          </p:cNvSpPr>
          <p:nvPr>
            <p:ph type="pic" sz="quarter" idx="80"/>
          </p:nvPr>
        </p:nvSpPr>
        <p:spPr>
          <a:xfrm>
            <a:off x="1" y="1"/>
            <a:ext cx="2954865" cy="1936749"/>
          </a:xfrm>
        </p:spPr>
        <p:txBody>
          <a:bodyPr/>
          <a:lstStyle/>
          <a:p>
            <a:r>
              <a:rPr lang="en-US" smtClean="0"/>
              <a:t>Click icon to add picture</a:t>
            </a:r>
            <a:endParaRPr lang="en-US" dirty="0"/>
          </a:p>
        </p:txBody>
      </p:sp>
      <p:sp>
        <p:nvSpPr>
          <p:cNvPr id="26" name="Picture Placeholder 4"/>
          <p:cNvSpPr>
            <a:spLocks noGrp="1"/>
          </p:cNvSpPr>
          <p:nvPr>
            <p:ph type="pic" sz="quarter" idx="81"/>
          </p:nvPr>
        </p:nvSpPr>
        <p:spPr>
          <a:xfrm>
            <a:off x="6189136" y="1958694"/>
            <a:ext cx="2954865" cy="1908230"/>
          </a:xfrm>
        </p:spPr>
        <p:txBody>
          <a:bodyPr/>
          <a:lstStyle/>
          <a:p>
            <a:r>
              <a:rPr lang="en-US" smtClean="0"/>
              <a:t>Click icon to add picture</a:t>
            </a:r>
            <a:endParaRPr lang="en-US" dirty="0"/>
          </a:p>
        </p:txBody>
      </p:sp>
      <p:sp>
        <p:nvSpPr>
          <p:cNvPr id="27" name="Picture Placeholder 4"/>
          <p:cNvSpPr>
            <a:spLocks noGrp="1"/>
          </p:cNvSpPr>
          <p:nvPr>
            <p:ph type="pic" sz="quarter" idx="82"/>
          </p:nvPr>
        </p:nvSpPr>
        <p:spPr>
          <a:xfrm>
            <a:off x="6189136" y="2895"/>
            <a:ext cx="2954865" cy="1936749"/>
          </a:xfrm>
        </p:spPr>
        <p:txBody>
          <a:bodyPr/>
          <a:lstStyle/>
          <a:p>
            <a:r>
              <a:rPr lang="en-US" smtClean="0"/>
              <a:t>Click icon to add picture</a:t>
            </a:r>
            <a:endParaRPr lang="en-US" dirty="0"/>
          </a:p>
        </p:txBody>
      </p:sp>
    </p:spTree>
    <p:extLst>
      <p:ext uri="{BB962C8B-B14F-4D97-AF65-F5344CB8AC3E}">
        <p14:creationId xmlns:p14="http://schemas.microsoft.com/office/powerpoint/2010/main" val="420646317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chnical 1">
    <p:spTree>
      <p:nvGrpSpPr>
        <p:cNvPr id="1" name=""/>
        <p:cNvGrpSpPr/>
        <p:nvPr/>
      </p:nvGrpSpPr>
      <p:grpSpPr>
        <a:xfrm>
          <a:off x="0" y="0"/>
          <a:ext cx="0" cy="0"/>
          <a:chOff x="0" y="0"/>
          <a:chExt cx="0" cy="0"/>
        </a:xfrm>
      </p:grpSpPr>
      <p:sp>
        <p:nvSpPr>
          <p:cNvPr id="3" name="Text Placeholder 14"/>
          <p:cNvSpPr>
            <a:spLocks noGrp="1"/>
          </p:cNvSpPr>
          <p:nvPr>
            <p:ph type="body" sz="quarter" idx="13"/>
          </p:nvPr>
        </p:nvSpPr>
        <p:spPr bwMode="gray">
          <a:xfrm>
            <a:off x="4116090" y="3762850"/>
            <a:ext cx="2286000" cy="457200"/>
          </a:xfrm>
          <a:prstGeom prst="rect">
            <a:avLst/>
          </a:prstGeom>
        </p:spPr>
        <p:txBody>
          <a:bodyPr/>
          <a:lstStyle>
            <a:lvl1pPr marL="0" indent="0" algn="l">
              <a:lnSpc>
                <a:spcPts val="1350"/>
              </a:lnSpc>
              <a:spcAft>
                <a:spcPts val="0"/>
              </a:spcAft>
              <a:buFontTx/>
              <a:buNone/>
              <a:defRPr sz="1350">
                <a:solidFill>
                  <a:srgbClr val="000000"/>
                </a:solidFill>
                <a:latin typeface="Franklin Gothic Book" panose="020B0503020102020204" pitchFamily="34" charset="0"/>
              </a:defRPr>
            </a:lvl1pPr>
            <a:lvl2pPr marL="0" indent="0">
              <a:lnSpc>
                <a:spcPts val="1350"/>
              </a:lnSpc>
              <a:spcAft>
                <a:spcPts val="450"/>
              </a:spcAft>
              <a:buFontTx/>
              <a:buNone/>
              <a:tabLst>
                <a:tab pos="0" algn="l"/>
              </a:tabLst>
              <a:defRPr sz="1350" baseline="0">
                <a:solidFill>
                  <a:srgbClr val="000000"/>
                </a:solidFill>
                <a:latin typeface="Franklin Gothic Book" panose="020B0503020102020204" pitchFamily="34" charset="0"/>
              </a:defRPr>
            </a:lvl2pPr>
            <a:lvl3pPr marL="0" indent="0">
              <a:lnSpc>
                <a:spcPts val="1350"/>
              </a:lnSpc>
              <a:spcAft>
                <a:spcPts val="450"/>
              </a:spcAft>
              <a:buFontTx/>
              <a:buNone/>
              <a:defRPr sz="1350">
                <a:solidFill>
                  <a:srgbClr val="000000"/>
                </a:solidFill>
                <a:latin typeface="Franklin Gothic Book" panose="020B0503020102020204" pitchFamily="34" charset="0"/>
              </a:defRPr>
            </a:lvl3pPr>
            <a:lvl4pPr marL="0" indent="0">
              <a:lnSpc>
                <a:spcPts val="1350"/>
              </a:lnSpc>
              <a:spcAft>
                <a:spcPts val="450"/>
              </a:spcAft>
              <a:buFontTx/>
              <a:buNone/>
              <a:defRPr sz="1350">
                <a:solidFill>
                  <a:srgbClr val="000000"/>
                </a:solidFill>
                <a:latin typeface="Franklin Gothic Book" panose="020B0503020102020204" pitchFamily="34" charset="0"/>
              </a:defRPr>
            </a:lvl4pPr>
            <a:lvl5pPr marL="2057400" indent="0">
              <a:lnSpc>
                <a:spcPts val="1125"/>
              </a:lnSpc>
              <a:buFontTx/>
              <a:buNone/>
              <a:defRPr sz="1050"/>
            </a:lvl5pPr>
          </a:lstStyle>
          <a:p>
            <a:pPr lvl="0"/>
            <a:r>
              <a:rPr lang="en-US" smtClean="0"/>
              <a:t>Edit Master text styles</a:t>
            </a:r>
          </a:p>
        </p:txBody>
      </p:sp>
      <p:sp>
        <p:nvSpPr>
          <p:cNvPr id="4" name="Text Placeholder 11"/>
          <p:cNvSpPr>
            <a:spLocks noGrp="1"/>
          </p:cNvSpPr>
          <p:nvPr>
            <p:ph type="body" sz="quarter" idx="10"/>
          </p:nvPr>
        </p:nvSpPr>
        <p:spPr bwMode="gray">
          <a:xfrm>
            <a:off x="457200" y="1314450"/>
            <a:ext cx="2885440" cy="270510"/>
          </a:xfrm>
          <a:prstGeom prst="rect">
            <a:avLst/>
          </a:prstGeom>
        </p:spPr>
        <p:txBody>
          <a:bodyPr numCol="1" spcCol="118872"/>
          <a:lstStyle>
            <a:lvl1pPr marL="0" marR="0" indent="0" algn="l" defTabSz="685800" rtl="0" eaLnBrk="1" fontAlgn="auto" latinLnBrk="0" hangingPunct="1">
              <a:lnSpc>
                <a:spcPts val="1350"/>
              </a:lnSpc>
              <a:spcBef>
                <a:spcPts val="0"/>
              </a:spcBef>
              <a:spcAft>
                <a:spcPts val="0"/>
              </a:spcAft>
              <a:buClr>
                <a:schemeClr val="bg1"/>
              </a:buClr>
              <a:buSzTx/>
              <a:buFontTx/>
              <a:buNone/>
              <a:tabLst/>
              <a:defRPr sz="1350">
                <a:solidFill>
                  <a:schemeClr val="accent4">
                    <a:lumMod val="75000"/>
                  </a:schemeClr>
                </a:solidFill>
                <a:latin typeface="Franklin Gothic Book" panose="020B0503020102020204" pitchFamily="34" charset="0"/>
              </a:defRPr>
            </a:lvl1pPr>
            <a:lvl2pPr marL="0">
              <a:lnSpc>
                <a:spcPts val="1350"/>
              </a:lnSpc>
              <a:spcAft>
                <a:spcPts val="300"/>
              </a:spcAft>
              <a:defRPr sz="1350">
                <a:solidFill>
                  <a:schemeClr val="tx1"/>
                </a:solidFill>
                <a:latin typeface="Franklin Gothic Book" panose="020B0503020102020204" pitchFamily="34" charset="0"/>
              </a:defRPr>
            </a:lvl2pPr>
            <a:lvl3pPr marL="514350">
              <a:lnSpc>
                <a:spcPts val="1350"/>
              </a:lnSpc>
              <a:spcAft>
                <a:spcPts val="300"/>
              </a:spcAft>
              <a:defRPr sz="1350">
                <a:solidFill>
                  <a:schemeClr val="tx1"/>
                </a:solidFill>
                <a:latin typeface="Franklin Gothic Book" panose="020B0503020102020204" pitchFamily="34" charset="0"/>
              </a:defRPr>
            </a:lvl3pPr>
            <a:lvl4pPr marL="685800">
              <a:lnSpc>
                <a:spcPts val="1350"/>
              </a:lnSpc>
              <a:spcAft>
                <a:spcPts val="300"/>
              </a:spcAft>
              <a:defRPr sz="1350">
                <a:solidFill>
                  <a:schemeClr val="tx1"/>
                </a:solidFill>
                <a:latin typeface="Franklin Gothic Book" panose="020B0503020102020204" pitchFamily="34" charset="0"/>
              </a:defRPr>
            </a:lvl4pPr>
            <a:lvl5pPr>
              <a:defRPr>
                <a:solidFill>
                  <a:schemeClr val="bg1"/>
                </a:solidFill>
              </a:defRPr>
            </a:lvl5pPr>
          </a:lstStyle>
          <a:p>
            <a:pPr lvl="0"/>
            <a:r>
              <a:rPr lang="en-US" smtClean="0"/>
              <a:t>Edit Master text styles</a:t>
            </a:r>
          </a:p>
        </p:txBody>
      </p:sp>
      <p:sp>
        <p:nvSpPr>
          <p:cNvPr id="5" name="Text Placeholder 11"/>
          <p:cNvSpPr>
            <a:spLocks noGrp="1"/>
          </p:cNvSpPr>
          <p:nvPr>
            <p:ph type="body" sz="quarter" idx="34"/>
          </p:nvPr>
        </p:nvSpPr>
        <p:spPr bwMode="gray">
          <a:xfrm>
            <a:off x="5649219" y="1710342"/>
            <a:ext cx="3190240" cy="270510"/>
          </a:xfrm>
          <a:prstGeom prst="rect">
            <a:avLst/>
          </a:prstGeom>
        </p:spPr>
        <p:txBody>
          <a:bodyPr numCol="1" spcCol="118872"/>
          <a:lstStyle>
            <a:lvl1pPr marL="0" marR="0" indent="0" algn="l" defTabSz="685800" rtl="0" eaLnBrk="1" fontAlgn="auto" latinLnBrk="0" hangingPunct="1">
              <a:lnSpc>
                <a:spcPts val="1350"/>
              </a:lnSpc>
              <a:spcBef>
                <a:spcPts val="0"/>
              </a:spcBef>
              <a:spcAft>
                <a:spcPts val="0"/>
              </a:spcAft>
              <a:buClr>
                <a:schemeClr val="bg1"/>
              </a:buClr>
              <a:buSzTx/>
              <a:buFontTx/>
              <a:buNone/>
              <a:tabLst/>
              <a:defRPr sz="1350">
                <a:solidFill>
                  <a:schemeClr val="tx1"/>
                </a:solidFill>
                <a:latin typeface="Franklin Gothic Book" panose="020B0503020102020204" pitchFamily="34" charset="0"/>
              </a:defRPr>
            </a:lvl1pPr>
            <a:lvl2pPr marL="0">
              <a:lnSpc>
                <a:spcPts val="1350"/>
              </a:lnSpc>
              <a:spcAft>
                <a:spcPts val="300"/>
              </a:spcAft>
              <a:defRPr sz="1350">
                <a:solidFill>
                  <a:srgbClr val="000000"/>
                </a:solidFill>
                <a:latin typeface="Franklin Gothic Book" panose="020B0503020102020204" pitchFamily="34" charset="0"/>
              </a:defRPr>
            </a:lvl2pPr>
            <a:lvl3pPr marL="514350">
              <a:lnSpc>
                <a:spcPts val="1350"/>
              </a:lnSpc>
              <a:spcAft>
                <a:spcPts val="300"/>
              </a:spcAft>
              <a:defRPr sz="1350">
                <a:solidFill>
                  <a:srgbClr val="000000"/>
                </a:solidFill>
                <a:latin typeface="Franklin Gothic Book" panose="020B0503020102020204" pitchFamily="34" charset="0"/>
              </a:defRPr>
            </a:lvl3pPr>
            <a:lvl4pPr marL="685800">
              <a:lnSpc>
                <a:spcPts val="1350"/>
              </a:lnSpc>
              <a:spcAft>
                <a:spcPts val="300"/>
              </a:spcAft>
              <a:defRPr sz="1350">
                <a:solidFill>
                  <a:srgbClr val="000000"/>
                </a:solidFill>
                <a:latin typeface="Franklin Gothic Book" panose="020B0503020102020204" pitchFamily="34" charset="0"/>
              </a:defRPr>
            </a:lvl4pPr>
            <a:lvl5pPr>
              <a:defRPr>
                <a:solidFill>
                  <a:schemeClr val="bg1"/>
                </a:solidFill>
              </a:defRPr>
            </a:lvl5pPr>
          </a:lstStyle>
          <a:p>
            <a:pPr lvl="0"/>
            <a:r>
              <a:rPr lang="en-US" smtClean="0"/>
              <a:t>Edit Master text styles</a:t>
            </a:r>
          </a:p>
        </p:txBody>
      </p:sp>
      <p:sp>
        <p:nvSpPr>
          <p:cNvPr id="11" name="Subtitle 2"/>
          <p:cNvSpPr>
            <a:spLocks noGrp="1"/>
          </p:cNvSpPr>
          <p:nvPr>
            <p:ph type="subTitle" idx="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smtClean="0"/>
              <a:t>Click to edit Master subtitle style</a:t>
            </a:r>
            <a:endParaRPr lang="en-US" dirty="0"/>
          </a:p>
        </p:txBody>
      </p:sp>
      <p:sp>
        <p:nvSpPr>
          <p:cNvPr id="7" name="Title 1"/>
          <p:cNvSpPr>
            <a:spLocks noGrp="1"/>
          </p:cNvSpPr>
          <p:nvPr>
            <p:ph type="title"/>
          </p:nvPr>
        </p:nvSpPr>
        <p:spPr>
          <a:xfrm>
            <a:off x="457200" y="137946"/>
            <a:ext cx="8229600" cy="426754"/>
          </a:xfrm>
        </p:spPr>
        <p:txBody>
          <a:bodyPr anchor="t" anchorCtr="0"/>
          <a:lstStyle/>
          <a:p>
            <a:r>
              <a:rPr lang="en-US" smtClean="0"/>
              <a:t>Click to edit Master title style</a:t>
            </a:r>
            <a:endParaRPr lang="en-US" dirty="0"/>
          </a:p>
        </p:txBody>
      </p:sp>
      <p:sp>
        <p:nvSpPr>
          <p:cNvPr id="9"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3246322913"/>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Title Only">
    <p:bg bwMode="auto">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3" y="554183"/>
            <a:ext cx="5887844" cy="405938"/>
          </a:xfrm>
        </p:spPr>
        <p:txBody>
          <a:bodyPr/>
          <a:lstStyle/>
          <a:p>
            <a:r>
              <a:rPr lang="en-US" dirty="0" smtClean="0"/>
              <a:t>Click To Edit Master Title Style</a:t>
            </a:r>
            <a:endParaRPr lang="en-US" dirty="0"/>
          </a:p>
        </p:txBody>
      </p:sp>
      <p:sp>
        <p:nvSpPr>
          <p:cNvPr id="3" name="Text Placeholder 2"/>
          <p:cNvSpPr>
            <a:spLocks noGrp="1"/>
          </p:cNvSpPr>
          <p:nvPr>
            <p:ph type="body" sz="quarter" idx="33" hasCustomPrompt="1"/>
          </p:nvPr>
        </p:nvSpPr>
        <p:spPr>
          <a:xfrm>
            <a:off x="457201" y="320041"/>
            <a:ext cx="5493327" cy="238760"/>
          </a:xfrm>
        </p:spPr>
        <p:txBody>
          <a:bodyPr/>
          <a:lstStyle>
            <a:lvl1pPr marL="0" indent="0" defTabSz="171450">
              <a:lnSpc>
                <a:spcPts val="1200"/>
              </a:lnSpc>
              <a:spcAft>
                <a:spcPts val="0"/>
              </a:spcAft>
              <a:buFontTx/>
              <a:buNone/>
              <a:defRPr sz="1200">
                <a:solidFill>
                  <a:schemeClr val="tx1"/>
                </a:solidFill>
              </a:defRPr>
            </a:lvl1pPr>
            <a:lvl2pPr marL="0" defTabSz="171450">
              <a:lnSpc>
                <a:spcPts val="1050"/>
              </a:lnSpc>
              <a:spcAft>
                <a:spcPts val="0"/>
              </a:spcAft>
              <a:buFontTx/>
              <a:buNone/>
              <a:defRPr sz="1050">
                <a:solidFill>
                  <a:schemeClr val="bg1"/>
                </a:solidFill>
              </a:defRPr>
            </a:lvl2pPr>
            <a:lvl3pPr marL="0" defTabSz="171450">
              <a:lnSpc>
                <a:spcPts val="1050"/>
              </a:lnSpc>
              <a:spcAft>
                <a:spcPts val="0"/>
              </a:spcAft>
              <a:buFontTx/>
              <a:buNone/>
              <a:defRPr sz="1050">
                <a:solidFill>
                  <a:schemeClr val="bg1"/>
                </a:solidFill>
              </a:defRPr>
            </a:lvl3pPr>
            <a:lvl4pPr defTabSz="171450">
              <a:lnSpc>
                <a:spcPts val="1050"/>
              </a:lnSpc>
              <a:spcAft>
                <a:spcPts val="0"/>
              </a:spcAft>
              <a:buFontTx/>
              <a:buNone/>
              <a:defRPr sz="1050">
                <a:solidFill>
                  <a:schemeClr val="bg1"/>
                </a:solidFill>
              </a:defRPr>
            </a:lvl4pPr>
            <a:lvl5pPr defTabSz="171450">
              <a:lnSpc>
                <a:spcPts val="1050"/>
              </a:lnSpc>
              <a:spcAft>
                <a:spcPts val="0"/>
              </a:spcAft>
              <a:buFontTx/>
              <a:buNone/>
              <a:defRPr sz="1050">
                <a:solidFill>
                  <a:schemeClr val="bg1"/>
                </a:solidFill>
              </a:defRPr>
            </a:lvl5pPr>
          </a:lstStyle>
          <a:p>
            <a:pPr lvl="0"/>
            <a:r>
              <a:rPr lang="en-US" dirty="0" smtClean="0"/>
              <a:t>Click To Edit Section</a:t>
            </a:r>
          </a:p>
        </p:txBody>
      </p:sp>
    </p:spTree>
    <p:extLst>
      <p:ext uri="{BB962C8B-B14F-4D97-AF65-F5344CB8AC3E}">
        <p14:creationId xmlns:p14="http://schemas.microsoft.com/office/powerpoint/2010/main" val="248372447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8264"/>
            <a:ext cx="9144000" cy="449931"/>
          </a:xfrm>
        </p:spPr>
        <p:txBody>
          <a:bodyPr anchor="t"/>
          <a:lstStyle>
            <a:lvl1pPr>
              <a:defRPr>
                <a:solidFill>
                  <a:schemeClr val="tx2"/>
                </a:solidFill>
              </a:defRPr>
            </a:lvl1pPr>
          </a:lstStyle>
          <a:p>
            <a:r>
              <a:rPr lang="en-US" dirty="0"/>
              <a:t>CLICK TO EDIT MASTER TITLE STYLE</a:t>
            </a:r>
          </a:p>
        </p:txBody>
      </p:sp>
      <p:sp>
        <p:nvSpPr>
          <p:cNvPr id="6" name="Text Placeholder 3">
            <a:extLst>
              <a:ext uri="{FF2B5EF4-FFF2-40B4-BE49-F238E27FC236}">
                <a16:creationId xmlns:a16="http://schemas.microsoft.com/office/drawing/2014/main" id="{DB248A93-9702-441C-B8D1-683DF8B5C36E}"/>
              </a:ext>
            </a:extLst>
          </p:cNvPr>
          <p:cNvSpPr>
            <a:spLocks noGrp="1"/>
          </p:cNvSpPr>
          <p:nvPr>
            <p:ph type="body" sz="quarter" idx="11" hasCustomPrompt="1"/>
          </p:nvPr>
        </p:nvSpPr>
        <p:spPr>
          <a:xfrm>
            <a:off x="0" y="548640"/>
            <a:ext cx="9144000" cy="182880"/>
          </a:xfrm>
        </p:spPr>
        <p:txBody>
          <a:bodyPr anchor="ctr">
            <a:noAutofit/>
          </a:bodyPr>
          <a:lstStyle>
            <a:lvl1pPr algn="ctr">
              <a:defRPr sz="1200">
                <a:solidFill>
                  <a:schemeClr val="tx2"/>
                </a:solidFill>
              </a:defRPr>
            </a:lvl1pPr>
          </a:lstStyle>
          <a:p>
            <a:pPr lvl="0"/>
            <a:r>
              <a:rPr lang="en-US" dirty="0"/>
              <a:t>Sub Title</a:t>
            </a:r>
          </a:p>
        </p:txBody>
      </p:sp>
    </p:spTree>
    <p:extLst>
      <p:ext uri="{BB962C8B-B14F-4D97-AF65-F5344CB8AC3E}">
        <p14:creationId xmlns:p14="http://schemas.microsoft.com/office/powerpoint/2010/main" val="7869630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601286"/>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1196"/>
            <a:ext cx="9144000" cy="449931"/>
          </a:xfrm>
        </p:spPr>
        <p:txBody>
          <a:bodyPr anchor="t"/>
          <a:lstStyle>
            <a:lvl1pPr>
              <a:defRPr>
                <a:solidFill>
                  <a:srgbClr val="000066"/>
                </a:solidFill>
                <a:latin typeface="Roboto Medium" panose="02000000000000000000" pitchFamily="2" charset="0"/>
                <a:ea typeface="Roboto Medium" panose="02000000000000000000" pitchFamily="2" charset="0"/>
              </a:defRPr>
            </a:lvl1pPr>
          </a:lstStyle>
          <a:p>
            <a:r>
              <a:rPr lang="en-US" dirty="0"/>
              <a:t>CLICK TO EDIT MASTER TITLE STYLE</a:t>
            </a:r>
          </a:p>
        </p:txBody>
      </p:sp>
      <p:sp>
        <p:nvSpPr>
          <p:cNvPr id="6" name="Text Placeholder 3">
            <a:extLst>
              <a:ext uri="{FF2B5EF4-FFF2-40B4-BE49-F238E27FC236}">
                <a16:creationId xmlns:a16="http://schemas.microsoft.com/office/drawing/2014/main" id="{DB248A93-9702-441C-B8D1-683DF8B5C36E}"/>
              </a:ext>
            </a:extLst>
          </p:cNvPr>
          <p:cNvSpPr>
            <a:spLocks noGrp="1"/>
          </p:cNvSpPr>
          <p:nvPr>
            <p:ph type="body" sz="quarter" idx="11" hasCustomPrompt="1"/>
          </p:nvPr>
        </p:nvSpPr>
        <p:spPr>
          <a:xfrm>
            <a:off x="0" y="468327"/>
            <a:ext cx="9144000" cy="252188"/>
          </a:xfrm>
        </p:spPr>
        <p:txBody>
          <a:bodyPr anchor="ctr">
            <a:noAutofit/>
          </a:bodyPr>
          <a:lstStyle>
            <a:lvl1pPr algn="ctr">
              <a:defRPr sz="1800">
                <a:solidFill>
                  <a:srgbClr val="000066"/>
                </a:solidFill>
                <a:latin typeface="Roboto Thin" panose="02000000000000000000" pitchFamily="2" charset="0"/>
                <a:ea typeface="Roboto Thin" panose="02000000000000000000" pitchFamily="2" charset="0"/>
              </a:defRPr>
            </a:lvl1pPr>
          </a:lstStyle>
          <a:p>
            <a:pPr lvl="0"/>
            <a:r>
              <a:rPr lang="en-US" dirty="0"/>
              <a:t>Sub Title</a:t>
            </a:r>
          </a:p>
        </p:txBody>
      </p:sp>
    </p:spTree>
    <p:extLst>
      <p:ext uri="{BB962C8B-B14F-4D97-AF65-F5344CB8AC3E}">
        <p14:creationId xmlns:p14="http://schemas.microsoft.com/office/powerpoint/2010/main" val="976240668"/>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91301794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4_Custom Layout">
    <p:bg>
      <p:bgPr>
        <a:solidFill>
          <a:srgbClr val="F3F3F3"/>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1F5AB2DE-6EBD-4504-AC95-EED2678BB0F5}"/>
              </a:ext>
            </a:extLst>
          </p:cNvPr>
          <p:cNvSpPr>
            <a:spLocks noGrp="1"/>
          </p:cNvSpPr>
          <p:nvPr>
            <p:ph type="pic" sz="quarter" idx="15"/>
          </p:nvPr>
        </p:nvSpPr>
        <p:spPr>
          <a:xfrm>
            <a:off x="1" y="0"/>
            <a:ext cx="2949333" cy="1714500"/>
          </a:xfrm>
          <a:solidFill>
            <a:schemeClr val="tx2"/>
          </a:solidFill>
        </p:spPr>
        <p:txBody>
          <a:bodyPr/>
          <a:lstStyle/>
          <a:p>
            <a:endParaRPr lang="en-US" dirty="0"/>
          </a:p>
        </p:txBody>
      </p:sp>
      <p:sp>
        <p:nvSpPr>
          <p:cNvPr id="12" name="Picture Placeholder 13">
            <a:extLst>
              <a:ext uri="{FF2B5EF4-FFF2-40B4-BE49-F238E27FC236}">
                <a16:creationId xmlns:a16="http://schemas.microsoft.com/office/drawing/2014/main" id="{D041F857-3C59-4B0C-A088-EE2E9E817051}"/>
              </a:ext>
            </a:extLst>
          </p:cNvPr>
          <p:cNvSpPr>
            <a:spLocks noGrp="1"/>
          </p:cNvSpPr>
          <p:nvPr>
            <p:ph type="pic" sz="quarter" idx="16"/>
          </p:nvPr>
        </p:nvSpPr>
        <p:spPr>
          <a:xfrm>
            <a:off x="2" y="1714500"/>
            <a:ext cx="2949333" cy="1714500"/>
          </a:xfrm>
          <a:solidFill>
            <a:schemeClr val="tx2"/>
          </a:solidFill>
        </p:spPr>
        <p:txBody>
          <a:bodyPr/>
          <a:lstStyle/>
          <a:p>
            <a:endParaRPr lang="en-US" dirty="0"/>
          </a:p>
        </p:txBody>
      </p:sp>
      <p:sp>
        <p:nvSpPr>
          <p:cNvPr id="13" name="Picture Placeholder 13">
            <a:extLst>
              <a:ext uri="{FF2B5EF4-FFF2-40B4-BE49-F238E27FC236}">
                <a16:creationId xmlns:a16="http://schemas.microsoft.com/office/drawing/2014/main" id="{B98B660A-7CE8-4608-BCF8-DA84E0799E06}"/>
              </a:ext>
            </a:extLst>
          </p:cNvPr>
          <p:cNvSpPr>
            <a:spLocks noGrp="1"/>
          </p:cNvSpPr>
          <p:nvPr>
            <p:ph type="pic" sz="quarter" idx="17"/>
          </p:nvPr>
        </p:nvSpPr>
        <p:spPr>
          <a:xfrm>
            <a:off x="2" y="3429000"/>
            <a:ext cx="2949334" cy="1714500"/>
          </a:xfrm>
          <a:solidFill>
            <a:schemeClr val="tx2"/>
          </a:solidFill>
        </p:spPr>
        <p:txBody>
          <a:bodyPr/>
          <a:lstStyle/>
          <a:p>
            <a:endParaRPr lang="en-US" dirty="0"/>
          </a:p>
        </p:txBody>
      </p:sp>
      <p:sp>
        <p:nvSpPr>
          <p:cNvPr id="14" name="Picture Placeholder 13">
            <a:extLst>
              <a:ext uri="{FF2B5EF4-FFF2-40B4-BE49-F238E27FC236}">
                <a16:creationId xmlns:a16="http://schemas.microsoft.com/office/drawing/2014/main" id="{5EC9B37C-CD3D-4063-8D81-07EFE54CB34C}"/>
              </a:ext>
            </a:extLst>
          </p:cNvPr>
          <p:cNvSpPr>
            <a:spLocks noGrp="1"/>
          </p:cNvSpPr>
          <p:nvPr>
            <p:ph type="pic" sz="quarter" idx="18"/>
          </p:nvPr>
        </p:nvSpPr>
        <p:spPr>
          <a:xfrm>
            <a:off x="2938240" y="0"/>
            <a:ext cx="2964516" cy="1714500"/>
          </a:xfrm>
          <a:solidFill>
            <a:schemeClr val="tx2"/>
          </a:solidFill>
        </p:spPr>
        <p:txBody>
          <a:bodyPr/>
          <a:lstStyle/>
          <a:p>
            <a:endParaRPr lang="en-US" dirty="0"/>
          </a:p>
        </p:txBody>
      </p:sp>
      <p:sp>
        <p:nvSpPr>
          <p:cNvPr id="15" name="Picture Placeholder 13">
            <a:extLst>
              <a:ext uri="{FF2B5EF4-FFF2-40B4-BE49-F238E27FC236}">
                <a16:creationId xmlns:a16="http://schemas.microsoft.com/office/drawing/2014/main" id="{02D15FDE-D495-42D8-BDB4-8A11B9CA54AE}"/>
              </a:ext>
            </a:extLst>
          </p:cNvPr>
          <p:cNvSpPr>
            <a:spLocks noGrp="1"/>
          </p:cNvSpPr>
          <p:nvPr>
            <p:ph type="pic" sz="quarter" idx="19"/>
          </p:nvPr>
        </p:nvSpPr>
        <p:spPr>
          <a:xfrm>
            <a:off x="2938241" y="1714500"/>
            <a:ext cx="2964516" cy="1714500"/>
          </a:xfrm>
          <a:solidFill>
            <a:schemeClr val="tx2"/>
          </a:solidFill>
        </p:spPr>
        <p:txBody>
          <a:bodyPr/>
          <a:lstStyle/>
          <a:p>
            <a:endParaRPr lang="en-US" dirty="0"/>
          </a:p>
        </p:txBody>
      </p:sp>
      <p:sp>
        <p:nvSpPr>
          <p:cNvPr id="17" name="Picture Placeholder 13">
            <a:extLst>
              <a:ext uri="{FF2B5EF4-FFF2-40B4-BE49-F238E27FC236}">
                <a16:creationId xmlns:a16="http://schemas.microsoft.com/office/drawing/2014/main" id="{11844656-187B-4F59-B216-95BC98125F42}"/>
              </a:ext>
            </a:extLst>
          </p:cNvPr>
          <p:cNvSpPr>
            <a:spLocks noGrp="1"/>
          </p:cNvSpPr>
          <p:nvPr>
            <p:ph type="pic" sz="quarter" idx="20"/>
          </p:nvPr>
        </p:nvSpPr>
        <p:spPr>
          <a:xfrm>
            <a:off x="2938241" y="3429000"/>
            <a:ext cx="2964517" cy="1714500"/>
          </a:xfrm>
          <a:solidFill>
            <a:schemeClr val="tx2"/>
          </a:solidFill>
        </p:spPr>
        <p:txBody>
          <a:bodyPr/>
          <a:lstStyle/>
          <a:p>
            <a:endParaRPr lang="en-US" dirty="0"/>
          </a:p>
        </p:txBody>
      </p:sp>
      <p:sp>
        <p:nvSpPr>
          <p:cNvPr id="7" name="Title 1">
            <a:extLst>
              <a:ext uri="{FF2B5EF4-FFF2-40B4-BE49-F238E27FC236}">
                <a16:creationId xmlns:a16="http://schemas.microsoft.com/office/drawing/2014/main" id="{7403CF39-313F-4931-86CE-9069C31C1647}"/>
              </a:ext>
            </a:extLst>
          </p:cNvPr>
          <p:cNvSpPr>
            <a:spLocks noGrp="1"/>
          </p:cNvSpPr>
          <p:nvPr>
            <p:ph type="title" hasCustomPrompt="1"/>
          </p:nvPr>
        </p:nvSpPr>
        <p:spPr>
          <a:xfrm>
            <a:off x="6096000" y="68264"/>
            <a:ext cx="2865120" cy="701675"/>
          </a:xfrm>
        </p:spPr>
        <p:txBody>
          <a:bodyPr anchor="t" anchorCtr="0"/>
          <a:lstStyle>
            <a:lvl1pPr algn="l">
              <a:defRPr sz="2000" b="1"/>
            </a:lvl1pPr>
          </a:lstStyle>
          <a:p>
            <a:r>
              <a:rPr lang="en-US" dirty="0"/>
              <a:t>CLICK TO EDIT TITLE STYLE</a:t>
            </a:r>
          </a:p>
        </p:txBody>
      </p:sp>
      <p:sp>
        <p:nvSpPr>
          <p:cNvPr id="8" name="Text Placeholder 3">
            <a:extLst>
              <a:ext uri="{FF2B5EF4-FFF2-40B4-BE49-F238E27FC236}">
                <a16:creationId xmlns:a16="http://schemas.microsoft.com/office/drawing/2014/main" id="{C6DA066D-24A8-4631-96DF-757C352937E0}"/>
              </a:ext>
            </a:extLst>
          </p:cNvPr>
          <p:cNvSpPr>
            <a:spLocks noGrp="1"/>
          </p:cNvSpPr>
          <p:nvPr>
            <p:ph type="body" sz="quarter" idx="11" hasCustomPrompt="1"/>
          </p:nvPr>
        </p:nvSpPr>
        <p:spPr>
          <a:xfrm>
            <a:off x="6096001" y="873323"/>
            <a:ext cx="2865119" cy="182880"/>
          </a:xfrm>
        </p:spPr>
        <p:txBody>
          <a:bodyPr anchor="ctr">
            <a:noAutofit/>
          </a:bodyPr>
          <a:lstStyle>
            <a:lvl1pPr algn="l">
              <a:defRPr sz="1000"/>
            </a:lvl1pPr>
          </a:lstStyle>
          <a:p>
            <a:pPr lvl="0"/>
            <a:r>
              <a:rPr lang="en-US" dirty="0"/>
              <a:t>Sub Title</a:t>
            </a:r>
          </a:p>
        </p:txBody>
      </p:sp>
      <p:sp>
        <p:nvSpPr>
          <p:cNvPr id="9" name="Text Placeholder 3">
            <a:extLst>
              <a:ext uri="{FF2B5EF4-FFF2-40B4-BE49-F238E27FC236}">
                <a16:creationId xmlns:a16="http://schemas.microsoft.com/office/drawing/2014/main" id="{C8F8845C-012A-41F4-A8EE-067C98AEC6BD}"/>
              </a:ext>
            </a:extLst>
          </p:cNvPr>
          <p:cNvSpPr>
            <a:spLocks noGrp="1"/>
          </p:cNvSpPr>
          <p:nvPr>
            <p:ph type="body" sz="quarter" idx="12" hasCustomPrompt="1"/>
          </p:nvPr>
        </p:nvSpPr>
        <p:spPr>
          <a:xfrm>
            <a:off x="6096001" y="1142999"/>
            <a:ext cx="2865119" cy="3611880"/>
          </a:xfrm>
        </p:spPr>
        <p:txBody>
          <a:bodyPr anchor="t">
            <a:noAutofit/>
          </a:bodyPr>
          <a:lstStyle>
            <a:lvl1pPr algn="l">
              <a:defRPr sz="1200"/>
            </a:lvl1pPr>
          </a:lstStyle>
          <a:p>
            <a:pPr lvl="0"/>
            <a:r>
              <a:rPr lang="en-US" dirty="0"/>
              <a:t>Enter Text Here…</a:t>
            </a:r>
          </a:p>
        </p:txBody>
      </p:sp>
      <p:pic>
        <p:nvPicPr>
          <p:cNvPr id="10" name="Picture 9">
            <a:extLst>
              <a:ext uri="{FF2B5EF4-FFF2-40B4-BE49-F238E27FC236}">
                <a16:creationId xmlns:a16="http://schemas.microsoft.com/office/drawing/2014/main" id="{2D8967A6-5764-462F-A178-D8F724468D74}"/>
              </a:ext>
            </a:extLst>
          </p:cNvPr>
          <p:cNvPicPr>
            <a:picLocks noChangeAspect="1"/>
          </p:cNvPicPr>
          <p:nvPr userDrawn="1"/>
        </p:nvPicPr>
        <p:blipFill>
          <a:blip r:embed="rId2">
            <a:lum bright="70000" contrast="-70000"/>
          </a:blip>
          <a:stretch>
            <a:fillRect/>
          </a:stretch>
        </p:blipFill>
        <p:spPr>
          <a:xfrm>
            <a:off x="182878" y="4873830"/>
            <a:ext cx="2313932" cy="161975"/>
          </a:xfrm>
          <a:prstGeom prst="rect">
            <a:avLst/>
          </a:prstGeom>
        </p:spPr>
      </p:pic>
    </p:spTree>
    <p:extLst>
      <p:ext uri="{BB962C8B-B14F-4D97-AF65-F5344CB8AC3E}">
        <p14:creationId xmlns:p14="http://schemas.microsoft.com/office/powerpoint/2010/main" val="3813666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hasCustomPrompt="1"/>
          </p:nvPr>
        </p:nvSpPr>
        <p:spPr>
          <a:xfrm>
            <a:off x="457200" y="966943"/>
            <a:ext cx="8229600" cy="235693"/>
          </a:xfrm>
        </p:spPr>
        <p:txBody>
          <a:bodyPr lIns="0" tIns="0" rIns="0" bIns="0">
            <a:noAutofit/>
          </a:bodyPr>
          <a:lstStyle>
            <a:lvl1pPr marL="0" indent="0">
              <a:buNone/>
              <a:defRPr sz="1800" i="0" u="none">
                <a:solidFill>
                  <a:schemeClr val="accent6"/>
                </a:solidFill>
              </a:defRPr>
            </a:lvl1pPr>
            <a:lvl2pPr marL="342892" indent="0">
              <a:buNone/>
              <a:defRPr i="1" u="none">
                <a:solidFill>
                  <a:schemeClr val="accent6"/>
                </a:solidFill>
              </a:defRPr>
            </a:lvl2pPr>
            <a:lvl3pPr marL="685783" indent="0">
              <a:buNone/>
              <a:defRPr i="1" u="none">
                <a:solidFill>
                  <a:schemeClr val="accent6"/>
                </a:solidFill>
              </a:defRPr>
            </a:lvl3pPr>
            <a:lvl4pPr marL="1028675" indent="0">
              <a:buNone/>
              <a:defRPr i="1" u="none">
                <a:solidFill>
                  <a:schemeClr val="accent6"/>
                </a:solidFill>
              </a:defRPr>
            </a:lvl4pPr>
            <a:lvl5pPr marL="1371566" indent="0">
              <a:buNone/>
              <a:defRPr i="1" u="none">
                <a:solidFill>
                  <a:schemeClr val="accent6"/>
                </a:solidFill>
              </a:defRPr>
            </a:lvl5pPr>
          </a:lstStyle>
          <a:p>
            <a:pPr lvl="0"/>
            <a:r>
              <a:rPr lang="en-US" dirty="0"/>
              <a:t>Click to edit subtitle</a:t>
            </a:r>
          </a:p>
        </p:txBody>
      </p:sp>
    </p:spTree>
    <p:extLst>
      <p:ext uri="{BB962C8B-B14F-4D97-AF65-F5344CB8AC3E}">
        <p14:creationId xmlns:p14="http://schemas.microsoft.com/office/powerpoint/2010/main" val="1793214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6_Custom Layout">
    <p:bg>
      <p:bgPr>
        <a:solidFill>
          <a:srgbClr val="F3F3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134700"/>
            <a:ext cx="9144000" cy="426754"/>
          </a:xfrm>
        </p:spPr>
        <p:txBody>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2BADAE5-1ABA-418F-887B-94644D0661D4}"/>
              </a:ext>
            </a:extLst>
          </p:cNvPr>
          <p:cNvSpPr>
            <a:spLocks noGrp="1"/>
          </p:cNvSpPr>
          <p:nvPr>
            <p:ph type="body" sz="quarter" idx="10" hasCustomPrompt="1"/>
          </p:nvPr>
        </p:nvSpPr>
        <p:spPr>
          <a:xfrm>
            <a:off x="0" y="2606040"/>
            <a:ext cx="9144000" cy="182880"/>
          </a:xfrm>
        </p:spPr>
        <p:txBody>
          <a:bodyPr anchor="ctr">
            <a:normAutofit/>
          </a:bodyPr>
          <a:lstStyle>
            <a:lvl1pPr algn="ctr">
              <a:defRPr sz="1800"/>
            </a:lvl1pPr>
          </a:lstStyle>
          <a:p>
            <a:pPr lvl="0"/>
            <a:r>
              <a:rPr lang="en-US" dirty="0"/>
              <a:t>Sub Title</a:t>
            </a:r>
          </a:p>
        </p:txBody>
      </p:sp>
    </p:spTree>
    <p:extLst>
      <p:ext uri="{BB962C8B-B14F-4D97-AF65-F5344CB8AC3E}">
        <p14:creationId xmlns:p14="http://schemas.microsoft.com/office/powerpoint/2010/main" val="135464808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BADAE5-1ABA-418F-887B-94644D0661D4}"/>
              </a:ext>
            </a:extLst>
          </p:cNvPr>
          <p:cNvSpPr>
            <a:spLocks noGrp="1"/>
          </p:cNvSpPr>
          <p:nvPr>
            <p:ph type="body" sz="quarter" idx="10" hasCustomPrompt="1"/>
          </p:nvPr>
        </p:nvSpPr>
        <p:spPr>
          <a:xfrm>
            <a:off x="0" y="3682276"/>
            <a:ext cx="9144000" cy="182880"/>
          </a:xfrm>
        </p:spPr>
        <p:txBody>
          <a:bodyPr anchor="ctr">
            <a:noAutofit/>
          </a:bodyPr>
          <a:lstStyle>
            <a:lvl1pPr algn="ctr">
              <a:defRPr sz="1600">
                <a:solidFill>
                  <a:srgbClr val="5D5F61"/>
                </a:solidFill>
                <a:latin typeface="Roboto Thin" panose="02000000000000000000" pitchFamily="2" charset="0"/>
                <a:ea typeface="Roboto Thin" panose="02000000000000000000" pitchFamily="2" charset="0"/>
              </a:defRPr>
            </a:lvl1pPr>
          </a:lstStyle>
          <a:p>
            <a:pPr lvl="0"/>
            <a:r>
              <a:rPr lang="en-US" dirty="0"/>
              <a:t>App Tag Line</a:t>
            </a:r>
          </a:p>
        </p:txBody>
      </p:sp>
      <p:sp>
        <p:nvSpPr>
          <p:cNvPr id="5" name="Picture Placeholder 5">
            <a:extLst>
              <a:ext uri="{FF2B5EF4-FFF2-40B4-BE49-F238E27FC236}">
                <a16:creationId xmlns:a16="http://schemas.microsoft.com/office/drawing/2014/main" id="{DAA41F0D-6431-4616-B32F-327AF34CA06F}"/>
              </a:ext>
            </a:extLst>
          </p:cNvPr>
          <p:cNvSpPr>
            <a:spLocks noGrp="1"/>
          </p:cNvSpPr>
          <p:nvPr>
            <p:ph type="pic" sz="quarter" idx="11"/>
          </p:nvPr>
        </p:nvSpPr>
        <p:spPr>
          <a:xfrm>
            <a:off x="3530599" y="937501"/>
            <a:ext cx="2082800" cy="2082800"/>
          </a:xfrm>
        </p:spPr>
        <p:txBody>
          <a:bodyPr/>
          <a:lstStyle/>
          <a:p>
            <a:endParaRPr lang="en-US" dirty="0"/>
          </a:p>
        </p:txBody>
      </p:sp>
      <p:sp>
        <p:nvSpPr>
          <p:cNvPr id="7" name="Rectangle 6">
            <a:extLst>
              <a:ext uri="{FF2B5EF4-FFF2-40B4-BE49-F238E27FC236}">
                <a16:creationId xmlns:a16="http://schemas.microsoft.com/office/drawing/2014/main" id="{CB38BB48-46EF-45F0-B171-405E2A4DFF14}"/>
              </a:ext>
            </a:extLst>
          </p:cNvPr>
          <p:cNvSpPr/>
          <p:nvPr userDrawn="1"/>
        </p:nvSpPr>
        <p:spPr>
          <a:xfrm>
            <a:off x="4081840" y="4781692"/>
            <a:ext cx="4663440" cy="369332"/>
          </a:xfrm>
          <a:prstGeom prst="rect">
            <a:avLst/>
          </a:prstGeom>
        </p:spPr>
        <p:txBody>
          <a:bodyPr wrap="square">
            <a:spAutoFit/>
          </a:bodyPr>
          <a:lstStyle/>
          <a:p>
            <a:pPr algn="just"/>
            <a:r>
              <a:rPr lang="en-US" sz="600" i="1" dirty="0" smtClean="0">
                <a:solidFill>
                  <a:schemeClr val="tx1"/>
                </a:solidFill>
                <a:latin typeface="Calibri" panose="020F0502020204030204" pitchFamily="34" charset="0"/>
                <a:ea typeface="Calibri" panose="020F0502020204030204" pitchFamily="34" charset="0"/>
              </a:rPr>
              <a:t>Copyright </a:t>
            </a:r>
            <a:r>
              <a:rPr lang="en-US" sz="600" i="1" dirty="0">
                <a:solidFill>
                  <a:schemeClr val="tx1"/>
                </a:solidFill>
                <a:latin typeface="Calibri" panose="020F0502020204030204" pitchFamily="34" charset="0"/>
                <a:ea typeface="Calibri" panose="020F0502020204030204" pitchFamily="34" charset="0"/>
              </a:rPr>
              <a:t>© </a:t>
            </a:r>
            <a:r>
              <a:rPr lang="en-US" sz="600" i="1" dirty="0" smtClean="0">
                <a:solidFill>
                  <a:schemeClr val="tx1"/>
                </a:solidFill>
                <a:latin typeface="Calibri" panose="020F0502020204030204" pitchFamily="34" charset="0"/>
                <a:ea typeface="Calibri" panose="020F0502020204030204" pitchFamily="34" charset="0"/>
              </a:rPr>
              <a:t>2019 Thornton Tomasetti</a:t>
            </a:r>
            <a:r>
              <a:rPr lang="en-US" sz="600" i="1" dirty="0">
                <a:solidFill>
                  <a:schemeClr val="tx1"/>
                </a:solidFill>
                <a:latin typeface="Calibri" panose="020F0502020204030204" pitchFamily="34" charset="0"/>
                <a:ea typeface="Calibri" panose="020F0502020204030204" pitchFamily="34" charset="0"/>
              </a:rPr>
              <a:t>, Inc. All Rights Reserved. This presentation and all content there in is protected by U.S. and International copyright laws. No Part of this Publication may be reproduced, redistributed, stored in retrieval system or transmitted in any form or by any means, mechanical, electronic, photocopying, recording, or otherwise with the express prior written permission of Thornton </a:t>
            </a:r>
            <a:r>
              <a:rPr lang="en-US" sz="600" i="1" dirty="0" err="1">
                <a:solidFill>
                  <a:schemeClr val="tx1"/>
                </a:solidFill>
                <a:latin typeface="Calibri" panose="020F0502020204030204" pitchFamily="34" charset="0"/>
                <a:ea typeface="Calibri" panose="020F0502020204030204" pitchFamily="34" charset="0"/>
              </a:rPr>
              <a:t>Tomasetti</a:t>
            </a:r>
            <a:r>
              <a:rPr lang="en-US" sz="600" i="1" dirty="0">
                <a:solidFill>
                  <a:schemeClr val="tx1"/>
                </a:solidFill>
                <a:latin typeface="Calibri" panose="020F0502020204030204" pitchFamily="34" charset="0"/>
                <a:ea typeface="Calibri" panose="020F0502020204030204" pitchFamily="34" charset="0"/>
              </a:rPr>
              <a:t>, Inc.</a:t>
            </a:r>
            <a:endParaRPr lang="en-US" sz="600" dirty="0">
              <a:solidFill>
                <a:schemeClr val="tx1"/>
              </a:solidFill>
            </a:endParaRPr>
          </a:p>
        </p:txBody>
      </p:sp>
      <p:sp>
        <p:nvSpPr>
          <p:cNvPr id="8" name="Text Placeholder 7">
            <a:extLst>
              <a:ext uri="{FF2B5EF4-FFF2-40B4-BE49-F238E27FC236}">
                <a16:creationId xmlns:a16="http://schemas.microsoft.com/office/drawing/2014/main" id="{0515A0D7-6DF2-4AAD-AB71-F905315739D3}"/>
              </a:ext>
            </a:extLst>
          </p:cNvPr>
          <p:cNvSpPr>
            <a:spLocks noGrp="1"/>
          </p:cNvSpPr>
          <p:nvPr>
            <p:ph type="body" sz="quarter" idx="12" hasCustomPrompt="1"/>
          </p:nvPr>
        </p:nvSpPr>
        <p:spPr>
          <a:xfrm>
            <a:off x="0" y="3098139"/>
            <a:ext cx="8961438" cy="426754"/>
          </a:xfrm>
        </p:spPr>
        <p:txBody>
          <a:bodyPr anchor="ctr">
            <a:noAutofit/>
          </a:bodyPr>
          <a:lstStyle>
            <a:lvl1pPr algn="ctr">
              <a:defRPr sz="3200" b="0">
                <a:latin typeface="Roboto Medium" panose="02000000000000000000" pitchFamily="2" charset="0"/>
                <a:ea typeface="Roboto Medium" panose="02000000000000000000" pitchFamily="2" charset="0"/>
              </a:defRPr>
            </a:lvl1pPr>
          </a:lstStyle>
          <a:p>
            <a:r>
              <a:rPr lang="en-US" dirty="0"/>
              <a:t>APP NAME</a:t>
            </a:r>
          </a:p>
        </p:txBody>
      </p:sp>
    </p:spTree>
    <p:extLst>
      <p:ext uri="{BB962C8B-B14F-4D97-AF65-F5344CB8AC3E}">
        <p14:creationId xmlns:p14="http://schemas.microsoft.com/office/powerpoint/2010/main" val="409264400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628651" y="273843"/>
            <a:ext cx="7886699" cy="99417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22" name="Shape 22"/>
          <p:cNvSpPr txBox="1">
            <a:spLocks noGrp="1"/>
          </p:cNvSpPr>
          <p:nvPr>
            <p:ph type="body" idx="1"/>
          </p:nvPr>
        </p:nvSpPr>
        <p:spPr>
          <a:xfrm>
            <a:off x="628651" y="1369219"/>
            <a:ext cx="7886699" cy="3263504"/>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628651" y="4767263"/>
            <a:ext cx="20573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028950" y="4767263"/>
            <a:ext cx="30861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457951" y="4767263"/>
            <a:ext cx="2057399" cy="273844"/>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rgbClr val="888888"/>
                </a:solidFill>
                <a:latin typeface="Calibri"/>
                <a:ea typeface="Calibri"/>
                <a:cs typeface="Calibri"/>
                <a:sym typeface="Calibri"/>
              </a:rPr>
              <a:pPr>
                <a:buSzPct val="25000"/>
              </a:pPr>
              <a:t>‹#›</a:t>
            </a:fld>
            <a:endParaRPr lang="en-US">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523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6300"/>
            <a:ext cx="2895600" cy="3429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6300"/>
            <a:ext cx="1905000" cy="342900"/>
          </a:xfrm>
          <a:prstGeom prst="rect">
            <a:avLst/>
          </a:prstGeom>
          <a:ln/>
        </p:spPr>
        <p:txBody>
          <a:bodyPr/>
          <a:lstStyle>
            <a:lvl1pPr>
              <a:defRPr/>
            </a:lvl1pPr>
          </a:lstStyle>
          <a:p>
            <a:pPr>
              <a:defRPr/>
            </a:pPr>
            <a:fld id="{039A0742-031E-4FDB-83A4-8B682FD9FD30}" type="slidenum">
              <a:rPr lang="en-US"/>
              <a:pPr>
                <a:defRPr/>
              </a:pPr>
              <a:t>‹#›</a:t>
            </a:fld>
            <a:endParaRPr lang="en-US" dirty="0"/>
          </a:p>
        </p:txBody>
      </p:sp>
      <p:sp>
        <p:nvSpPr>
          <p:cNvPr id="9" name="Content Placeholder 8"/>
          <p:cNvSpPr>
            <a:spLocks noGrp="1"/>
          </p:cNvSpPr>
          <p:nvPr>
            <p:ph sz="quarter" idx="13"/>
          </p:nvPr>
        </p:nvSpPr>
        <p:spPr>
          <a:xfrm>
            <a:off x="9048750" y="4489847"/>
            <a:ext cx="685800" cy="685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Google Shape;9;p1"/>
          <p:cNvPicPr preferRelativeResize="0"/>
          <p:nvPr userDrawn="1"/>
        </p:nvPicPr>
        <p:blipFill>
          <a:blip r:embed="rId2">
            <a:alphaModFix/>
          </a:blip>
          <a:stretch>
            <a:fillRect/>
          </a:stretch>
        </p:blipFill>
        <p:spPr>
          <a:xfrm>
            <a:off x="6875600" y="4870731"/>
            <a:ext cx="2119824" cy="183125"/>
          </a:xfrm>
          <a:prstGeom prst="rect">
            <a:avLst/>
          </a:prstGeom>
          <a:noFill/>
          <a:ln>
            <a:noFill/>
          </a:ln>
        </p:spPr>
      </p:pic>
    </p:spTree>
    <p:extLst>
      <p:ext uri="{BB962C8B-B14F-4D97-AF65-F5344CB8AC3E}">
        <p14:creationId xmlns:p14="http://schemas.microsoft.com/office/powerpoint/2010/main" val="42499285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mp; Bullet List">
    <p:spTree>
      <p:nvGrpSpPr>
        <p:cNvPr id="1" name=""/>
        <p:cNvGrpSpPr/>
        <p:nvPr/>
      </p:nvGrpSpPr>
      <p:grpSpPr>
        <a:xfrm>
          <a:off x="0" y="0"/>
          <a:ext cx="0" cy="0"/>
          <a:chOff x="0" y="0"/>
          <a:chExt cx="0" cy="0"/>
        </a:xfrm>
      </p:grpSpPr>
      <p:sp>
        <p:nvSpPr>
          <p:cNvPr id="10" name="Text Placeholder 5"/>
          <p:cNvSpPr>
            <a:spLocks noGrp="1"/>
          </p:cNvSpPr>
          <p:nvPr>
            <p:ph type="body" sz="quarter" idx="10"/>
          </p:nvPr>
        </p:nvSpPr>
        <p:spPr>
          <a:xfrm>
            <a:off x="458186" y="971551"/>
            <a:ext cx="8228615" cy="3597275"/>
          </a:xfrm>
          <a:prstGeom prst="rect">
            <a:avLst/>
          </a:prstGeom>
        </p:spPr>
        <p:txBody>
          <a:bodyPr/>
          <a:lstStyle>
            <a:lvl1pPr marL="214313" indent="-214313" algn="l">
              <a:spcAft>
                <a:spcPts val="450"/>
              </a:spcAft>
              <a:buFont typeface="Wingdings" charset="2"/>
              <a:buChar char="§"/>
              <a:defRPr sz="1350">
                <a:solidFill>
                  <a:schemeClr val="accent2"/>
                </a:solidFill>
                <a:latin typeface="Franklin Gothic Book" panose="020B0503020102020204" pitchFamily="34"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smtClean="0"/>
              <a:t>Click to edit Master text styles</a:t>
            </a:r>
          </a:p>
        </p:txBody>
      </p:sp>
      <p:sp>
        <p:nvSpPr>
          <p:cNvPr id="2" name="Title 1"/>
          <p:cNvSpPr>
            <a:spLocks noGrp="1"/>
          </p:cNvSpPr>
          <p:nvPr>
            <p:ph type="title"/>
          </p:nvPr>
        </p:nvSpPr>
        <p:spPr/>
        <p:txBody>
          <a:bodyPr anchor="t" anchorCtr="0"/>
          <a:lstStyle/>
          <a:p>
            <a:r>
              <a:rPr lang="en-US" smtClean="0"/>
              <a:t>Click to edit Master title style</a:t>
            </a:r>
            <a:endParaRPr lang="en-US" dirty="0"/>
          </a:p>
        </p:txBody>
      </p:sp>
      <p:sp>
        <p:nvSpPr>
          <p:cNvPr id="8" name="Subtitle 2"/>
          <p:cNvSpPr>
            <a:spLocks noGrp="1"/>
          </p:cNvSpPr>
          <p:nvPr>
            <p:ph type="subTitle" idx="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smtClean="0"/>
              <a:t>Click to edit Master subtitle style</a:t>
            </a:r>
            <a:endParaRPr lang="en-US" dirty="0"/>
          </a:p>
        </p:txBody>
      </p:sp>
      <p:sp>
        <p:nvSpPr>
          <p:cNvPr id="6"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dirty="0"/>
          </a:p>
        </p:txBody>
      </p:sp>
      <p:pic>
        <p:nvPicPr>
          <p:cNvPr id="7" name="Google Shape;9;p1"/>
          <p:cNvPicPr preferRelativeResize="0"/>
          <p:nvPr userDrawn="1"/>
        </p:nvPicPr>
        <p:blipFill>
          <a:blip r:embed="rId2">
            <a:alphaModFix/>
          </a:blip>
          <a:stretch>
            <a:fillRect/>
          </a:stretch>
        </p:blipFill>
        <p:spPr>
          <a:xfrm>
            <a:off x="6875600" y="4870731"/>
            <a:ext cx="2119824" cy="183125"/>
          </a:xfrm>
          <a:prstGeom prst="rect">
            <a:avLst/>
          </a:prstGeom>
          <a:noFill/>
          <a:ln>
            <a:noFill/>
          </a:ln>
        </p:spPr>
      </p:pic>
    </p:spTree>
    <p:extLst>
      <p:ext uri="{BB962C8B-B14F-4D97-AF65-F5344CB8AC3E}">
        <p14:creationId xmlns:p14="http://schemas.microsoft.com/office/powerpoint/2010/main" val="39771977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75" name="Rectangle 74"/>
          <p:cNvSpPr/>
          <p:nvPr userDrawn="1"/>
        </p:nvSpPr>
        <p:spPr>
          <a:xfrm>
            <a:off x="8737600" y="3851910"/>
            <a:ext cx="223520" cy="113157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0" name="Title 1"/>
          <p:cNvSpPr txBox="1">
            <a:spLocks/>
          </p:cNvSpPr>
          <p:nvPr userDrawn="1"/>
        </p:nvSpPr>
        <p:spPr>
          <a:xfrm>
            <a:off x="3575236" y="1219833"/>
            <a:ext cx="4307755" cy="373142"/>
          </a:xfrm>
          <a:prstGeom prst="rect">
            <a:avLst/>
          </a:prstGeom>
        </p:spPr>
        <p:txBody>
          <a:bodyPr vert="horz" lIns="68580" tIns="34290" rIns="68580" bIns="34290" rtlCol="0" anchor="t" anchorCtr="0">
            <a:normAutofit/>
          </a:bodyPr>
          <a:lstStyle>
            <a:lvl1pPr algn="l" defTabSz="457200" rtl="0" eaLnBrk="1" latinLnBrk="0" hangingPunct="1">
              <a:spcBef>
                <a:spcPct val="0"/>
              </a:spcBef>
              <a:buNone/>
              <a:defRPr sz="2300" b="1" kern="1200" baseline="0">
                <a:solidFill>
                  <a:schemeClr val="tx1"/>
                </a:solidFill>
                <a:latin typeface="+mj-lt"/>
                <a:ea typeface="+mj-ea"/>
                <a:cs typeface="Franklin Gothic Book"/>
              </a:defRPr>
            </a:lvl1pPr>
          </a:lstStyle>
          <a:p>
            <a:r>
              <a:rPr lang="en-US" sz="1725" dirty="0" smtClean="0"/>
              <a:t>Project:</a:t>
            </a:r>
            <a:r>
              <a:rPr lang="en-US" sz="1725" baseline="0" dirty="0" smtClean="0"/>
              <a:t> </a:t>
            </a:r>
            <a:r>
              <a:rPr lang="en-US" sz="1725" dirty="0" smtClean="0"/>
              <a:t>FGM 23pt,</a:t>
            </a:r>
            <a:r>
              <a:rPr lang="en-US" sz="1725" baseline="0" dirty="0" smtClean="0"/>
              <a:t> </a:t>
            </a:r>
            <a:r>
              <a:rPr lang="en-US" sz="1725" dirty="0" smtClean="0"/>
              <a:t>Black</a:t>
            </a:r>
            <a:endParaRPr lang="en-US" sz="1725" dirty="0"/>
          </a:p>
        </p:txBody>
      </p:sp>
      <p:sp>
        <p:nvSpPr>
          <p:cNvPr id="61" name="Subtitle 2"/>
          <p:cNvSpPr txBox="1">
            <a:spLocks/>
          </p:cNvSpPr>
          <p:nvPr userDrawn="1"/>
        </p:nvSpPr>
        <p:spPr>
          <a:xfrm>
            <a:off x="3575236" y="1472945"/>
            <a:ext cx="5143137" cy="367319"/>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2300" b="0" kern="1200">
                <a:solidFill>
                  <a:schemeClr val="accent2"/>
                </a:solidFill>
                <a:latin typeface="+mj-lt"/>
                <a:ea typeface="+mn-ea"/>
                <a:cs typeface="Franklin Gothic Book"/>
              </a:defRPr>
            </a:lvl1pPr>
            <a:lvl2pPr marL="800100" indent="-342900" algn="l" defTabSz="457200" rtl="0" eaLnBrk="1" latinLnBrk="0" hangingPunct="1">
              <a:spcBef>
                <a:spcPct val="20000"/>
              </a:spcBef>
              <a:buFont typeface="Wingdings" charset="2"/>
              <a:buChar char="§"/>
              <a:defRPr sz="2000" kern="1200">
                <a:solidFill>
                  <a:schemeClr val="accent2"/>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accent4">
                    <a:lumMod val="7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accent2">
                    <a:lumMod val="60000"/>
                    <a:lumOff val="40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25" dirty="0" smtClean="0"/>
              <a:t>Location: FGM 23pt, Dark Cool Gray</a:t>
            </a:r>
            <a:endParaRPr lang="en-US" sz="1725" dirty="0"/>
          </a:p>
        </p:txBody>
      </p:sp>
      <p:sp>
        <p:nvSpPr>
          <p:cNvPr id="67" name="Rectangular Callout 66"/>
          <p:cNvSpPr/>
          <p:nvPr userDrawn="1"/>
        </p:nvSpPr>
        <p:spPr>
          <a:xfrm>
            <a:off x="3575235" y="902309"/>
            <a:ext cx="4355982" cy="248676"/>
          </a:xfrm>
          <a:prstGeom prst="wedgeRectCallout">
            <a:avLst>
              <a:gd name="adj1" fmla="val -20416"/>
              <a:gd name="adj2" fmla="val 82944"/>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Project Slides w/o Page Title</a:t>
            </a:r>
            <a:endParaRPr lang="en-US" sz="1200" dirty="0"/>
          </a:p>
        </p:txBody>
      </p:sp>
      <p:sp>
        <p:nvSpPr>
          <p:cNvPr id="68" name="Rectangular Callout 67"/>
          <p:cNvSpPr/>
          <p:nvPr userDrawn="1"/>
        </p:nvSpPr>
        <p:spPr>
          <a:xfrm>
            <a:off x="3575235" y="2451787"/>
            <a:ext cx="4355982" cy="248676"/>
          </a:xfrm>
          <a:prstGeom prst="wedgeRectCallout">
            <a:avLst>
              <a:gd name="adj1" fmla="val -20416"/>
              <a:gd name="adj2" fmla="val 82944"/>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Project Slides w/ paragraph style text</a:t>
            </a:r>
            <a:endParaRPr lang="en-US" sz="1200" dirty="0"/>
          </a:p>
        </p:txBody>
      </p:sp>
      <p:sp>
        <p:nvSpPr>
          <p:cNvPr id="69" name="Rectangular Callout 68"/>
          <p:cNvSpPr/>
          <p:nvPr userDrawn="1"/>
        </p:nvSpPr>
        <p:spPr>
          <a:xfrm>
            <a:off x="457201" y="902309"/>
            <a:ext cx="1124857" cy="248676"/>
          </a:xfrm>
          <a:prstGeom prst="wedgeRectCallout">
            <a:avLst>
              <a:gd name="adj1" fmla="val -20416"/>
              <a:gd name="adj2" fmla="val 82944"/>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Colors</a:t>
            </a:r>
            <a:endParaRPr lang="en-US" sz="1200" dirty="0"/>
          </a:p>
        </p:txBody>
      </p:sp>
      <p:sp>
        <p:nvSpPr>
          <p:cNvPr id="71" name="Rectangular Callout 70"/>
          <p:cNvSpPr/>
          <p:nvPr userDrawn="1"/>
        </p:nvSpPr>
        <p:spPr>
          <a:xfrm>
            <a:off x="3575235" y="3514183"/>
            <a:ext cx="4355982" cy="248676"/>
          </a:xfrm>
          <a:prstGeom prst="wedgeRectCallout">
            <a:avLst>
              <a:gd name="adj1" fmla="val -20416"/>
              <a:gd name="adj2" fmla="val 82944"/>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Project slides w/ image bleed</a:t>
            </a:r>
            <a:endParaRPr lang="en-US" sz="1200" dirty="0"/>
          </a:p>
        </p:txBody>
      </p:sp>
      <p:sp>
        <p:nvSpPr>
          <p:cNvPr id="79" name="Rectangular Callout 78"/>
          <p:cNvSpPr/>
          <p:nvPr userDrawn="1"/>
        </p:nvSpPr>
        <p:spPr>
          <a:xfrm>
            <a:off x="1982448" y="902309"/>
            <a:ext cx="1329713" cy="248676"/>
          </a:xfrm>
          <a:prstGeom prst="wedgeRectCallout">
            <a:avLst>
              <a:gd name="adj1" fmla="val -20416"/>
              <a:gd name="adj2" fmla="val 95201"/>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Chart</a:t>
            </a:r>
            <a:r>
              <a:rPr lang="en-US" sz="1200" baseline="0" dirty="0" smtClean="0"/>
              <a:t> Items</a:t>
            </a:r>
            <a:endParaRPr lang="en-US" sz="1200" dirty="0"/>
          </a:p>
        </p:txBody>
      </p:sp>
      <p:grpSp>
        <p:nvGrpSpPr>
          <p:cNvPr id="28" name="Group 27"/>
          <p:cNvGrpSpPr/>
          <p:nvPr userDrawn="1"/>
        </p:nvGrpSpPr>
        <p:grpSpPr>
          <a:xfrm>
            <a:off x="457201" y="3563045"/>
            <a:ext cx="1124857" cy="775331"/>
            <a:chOff x="1752600" y="4025330"/>
            <a:chExt cx="1219200" cy="1391565"/>
          </a:xfrm>
        </p:grpSpPr>
        <p:sp>
          <p:nvSpPr>
            <p:cNvPr id="29" name="Rectangle 28"/>
            <p:cNvSpPr/>
            <p:nvPr userDrawn="1"/>
          </p:nvSpPr>
          <p:spPr>
            <a:xfrm>
              <a:off x="1752600" y="4025330"/>
              <a:ext cx="1219200" cy="840783"/>
            </a:xfrm>
            <a:prstGeom prst="rect">
              <a:avLst/>
            </a:prstGeom>
            <a:solidFill>
              <a:schemeClr val="tx2"/>
            </a:solidFill>
            <a:ln w="31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n w="6350">
                  <a:solidFill>
                    <a:schemeClr val="bg1"/>
                  </a:solidFill>
                </a:ln>
                <a:solidFill>
                  <a:schemeClr val="tx1"/>
                </a:solidFill>
              </a:endParaRPr>
            </a:p>
          </p:txBody>
        </p:sp>
        <p:sp>
          <p:nvSpPr>
            <p:cNvPr id="30" name="TextBox 29"/>
            <p:cNvSpPr txBox="1"/>
            <p:nvPr userDrawn="1"/>
          </p:nvSpPr>
          <p:spPr>
            <a:xfrm>
              <a:off x="1752600" y="4882911"/>
              <a:ext cx="1219200" cy="533984"/>
            </a:xfrm>
            <a:prstGeom prst="rect">
              <a:avLst/>
            </a:prstGeom>
            <a:noFill/>
            <a:ln>
              <a:noFill/>
            </a:ln>
          </p:spPr>
          <p:txBody>
            <a:bodyPr wrap="square" rtlCol="0">
              <a:spAutoFit/>
            </a:bodyPr>
            <a:lstStyle/>
            <a:p>
              <a:pPr>
                <a:lnSpc>
                  <a:spcPts val="750"/>
                </a:lnSpc>
              </a:pPr>
              <a:r>
                <a:rPr lang="en-US" sz="600" dirty="0" smtClean="0">
                  <a:solidFill>
                    <a:schemeClr val="tx1"/>
                  </a:solidFill>
                </a:rPr>
                <a:t>TT Olive</a:t>
              </a:r>
            </a:p>
            <a:p>
              <a:pPr>
                <a:lnSpc>
                  <a:spcPts val="750"/>
                </a:lnSpc>
              </a:pPr>
              <a:r>
                <a:rPr lang="en-US" sz="600" dirty="0" smtClean="0">
                  <a:solidFill>
                    <a:schemeClr val="tx1"/>
                  </a:solidFill>
                </a:rPr>
                <a:t>RGB: 233 234 226</a:t>
              </a:r>
              <a:endParaRPr lang="en-US" sz="600" dirty="0">
                <a:solidFill>
                  <a:schemeClr val="tx1"/>
                </a:solidFill>
              </a:endParaRPr>
            </a:p>
          </p:txBody>
        </p:sp>
      </p:grpSp>
      <p:grpSp>
        <p:nvGrpSpPr>
          <p:cNvPr id="31" name="Group 30"/>
          <p:cNvGrpSpPr/>
          <p:nvPr userDrawn="1"/>
        </p:nvGrpSpPr>
        <p:grpSpPr>
          <a:xfrm>
            <a:off x="457201" y="4408216"/>
            <a:ext cx="1124857" cy="775331"/>
            <a:chOff x="457200" y="5541312"/>
            <a:chExt cx="1219200" cy="1391565"/>
          </a:xfrm>
        </p:grpSpPr>
        <p:sp>
          <p:nvSpPr>
            <p:cNvPr id="32" name="Rectangle 31"/>
            <p:cNvSpPr/>
            <p:nvPr userDrawn="1"/>
          </p:nvSpPr>
          <p:spPr>
            <a:xfrm>
              <a:off x="457200" y="5541312"/>
              <a:ext cx="1219200" cy="840783"/>
            </a:xfrm>
            <a:prstGeom prst="rect">
              <a:avLst/>
            </a:prstGeom>
            <a:solidFill>
              <a:schemeClr val="accent1"/>
            </a:solidFill>
            <a:ln w="31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n w="6350">
                  <a:solidFill>
                    <a:schemeClr val="bg1"/>
                  </a:solidFill>
                </a:ln>
                <a:solidFill>
                  <a:schemeClr val="tx1"/>
                </a:solidFill>
              </a:endParaRPr>
            </a:p>
          </p:txBody>
        </p:sp>
        <p:sp>
          <p:nvSpPr>
            <p:cNvPr id="33" name="TextBox 32"/>
            <p:cNvSpPr txBox="1"/>
            <p:nvPr userDrawn="1"/>
          </p:nvSpPr>
          <p:spPr>
            <a:xfrm>
              <a:off x="457200" y="6398893"/>
              <a:ext cx="1219200" cy="533984"/>
            </a:xfrm>
            <a:prstGeom prst="rect">
              <a:avLst/>
            </a:prstGeom>
            <a:noFill/>
            <a:ln>
              <a:noFill/>
            </a:ln>
          </p:spPr>
          <p:txBody>
            <a:bodyPr wrap="square" rtlCol="0">
              <a:spAutoFit/>
            </a:bodyPr>
            <a:lstStyle/>
            <a:p>
              <a:pPr>
                <a:lnSpc>
                  <a:spcPts val="750"/>
                </a:lnSpc>
              </a:pPr>
              <a:r>
                <a:rPr lang="en-US" sz="600" dirty="0" smtClean="0">
                  <a:solidFill>
                    <a:schemeClr val="tx1"/>
                  </a:solidFill>
                </a:rPr>
                <a:t>TT Terra Cotta</a:t>
              </a:r>
            </a:p>
            <a:p>
              <a:pPr>
                <a:lnSpc>
                  <a:spcPts val="750"/>
                </a:lnSpc>
              </a:pPr>
              <a:r>
                <a:rPr lang="en-US" sz="600" dirty="0" smtClean="0">
                  <a:solidFill>
                    <a:schemeClr val="tx1"/>
                  </a:solidFill>
                </a:rPr>
                <a:t>RGB: 229 83 0</a:t>
              </a:r>
              <a:endParaRPr lang="en-US" sz="600" dirty="0">
                <a:solidFill>
                  <a:schemeClr val="tx1"/>
                </a:solidFill>
              </a:endParaRPr>
            </a:p>
          </p:txBody>
        </p:sp>
      </p:grpSp>
      <p:grpSp>
        <p:nvGrpSpPr>
          <p:cNvPr id="34" name="Group 33"/>
          <p:cNvGrpSpPr/>
          <p:nvPr userDrawn="1"/>
        </p:nvGrpSpPr>
        <p:grpSpPr>
          <a:xfrm>
            <a:off x="457201" y="1323913"/>
            <a:ext cx="1124857" cy="775331"/>
            <a:chOff x="1905000" y="2310538"/>
            <a:chExt cx="1219200" cy="1391565"/>
          </a:xfrm>
        </p:grpSpPr>
        <p:sp>
          <p:nvSpPr>
            <p:cNvPr id="35" name="Rectangle 34"/>
            <p:cNvSpPr/>
            <p:nvPr userDrawn="1"/>
          </p:nvSpPr>
          <p:spPr>
            <a:xfrm>
              <a:off x="1905000" y="2310538"/>
              <a:ext cx="1219200" cy="840783"/>
            </a:xfrm>
            <a:prstGeom prst="rect">
              <a:avLst/>
            </a:prstGeom>
            <a:solidFill>
              <a:schemeClr val="accent2"/>
            </a:solidFill>
            <a:ln w="31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n w="6350">
                  <a:solidFill>
                    <a:schemeClr val="bg1"/>
                  </a:solidFill>
                </a:ln>
                <a:solidFill>
                  <a:schemeClr val="tx1"/>
                </a:solidFill>
              </a:endParaRPr>
            </a:p>
          </p:txBody>
        </p:sp>
        <p:sp>
          <p:nvSpPr>
            <p:cNvPr id="36" name="TextBox 35"/>
            <p:cNvSpPr txBox="1"/>
            <p:nvPr userDrawn="1"/>
          </p:nvSpPr>
          <p:spPr>
            <a:xfrm>
              <a:off x="1905000" y="3168119"/>
              <a:ext cx="1219200" cy="533984"/>
            </a:xfrm>
            <a:prstGeom prst="rect">
              <a:avLst/>
            </a:prstGeom>
            <a:noFill/>
            <a:ln>
              <a:noFill/>
            </a:ln>
          </p:spPr>
          <p:txBody>
            <a:bodyPr wrap="square" rtlCol="0">
              <a:spAutoFit/>
            </a:bodyPr>
            <a:lstStyle/>
            <a:p>
              <a:pPr>
                <a:lnSpc>
                  <a:spcPts val="750"/>
                </a:lnSpc>
              </a:pPr>
              <a:r>
                <a:rPr lang="en-US" sz="600" dirty="0" smtClean="0">
                  <a:solidFill>
                    <a:schemeClr val="tx1"/>
                  </a:solidFill>
                </a:rPr>
                <a:t>TT Dark Cool Gray</a:t>
              </a:r>
            </a:p>
            <a:p>
              <a:pPr>
                <a:lnSpc>
                  <a:spcPts val="750"/>
                </a:lnSpc>
              </a:pPr>
              <a:r>
                <a:rPr lang="en-US" sz="600" dirty="0" smtClean="0">
                  <a:solidFill>
                    <a:schemeClr val="tx1"/>
                  </a:solidFill>
                </a:rPr>
                <a:t>RGB: 118 118 123</a:t>
              </a:r>
              <a:endParaRPr lang="en-US" sz="600" dirty="0">
                <a:solidFill>
                  <a:schemeClr val="tx1"/>
                </a:solidFill>
              </a:endParaRPr>
            </a:p>
          </p:txBody>
        </p:sp>
      </p:grpSp>
      <p:grpSp>
        <p:nvGrpSpPr>
          <p:cNvPr id="37" name="Group 36"/>
          <p:cNvGrpSpPr/>
          <p:nvPr userDrawn="1"/>
        </p:nvGrpSpPr>
        <p:grpSpPr>
          <a:xfrm>
            <a:off x="457201" y="2070568"/>
            <a:ext cx="1124857" cy="775331"/>
            <a:chOff x="3292928" y="2310538"/>
            <a:chExt cx="1219200" cy="1391565"/>
          </a:xfrm>
        </p:grpSpPr>
        <p:sp>
          <p:nvSpPr>
            <p:cNvPr id="38" name="Rectangle 37"/>
            <p:cNvSpPr/>
            <p:nvPr userDrawn="1"/>
          </p:nvSpPr>
          <p:spPr>
            <a:xfrm>
              <a:off x="3292928" y="2310538"/>
              <a:ext cx="1219200" cy="840783"/>
            </a:xfrm>
            <a:prstGeom prst="rect">
              <a:avLst/>
            </a:prstGeom>
            <a:solidFill>
              <a:schemeClr val="accent4"/>
            </a:solidFill>
            <a:ln w="31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n w="6350">
                  <a:solidFill>
                    <a:schemeClr val="bg1"/>
                  </a:solidFill>
                </a:ln>
                <a:solidFill>
                  <a:schemeClr val="tx1"/>
                </a:solidFill>
              </a:endParaRPr>
            </a:p>
          </p:txBody>
        </p:sp>
        <p:sp>
          <p:nvSpPr>
            <p:cNvPr id="39" name="TextBox 38"/>
            <p:cNvSpPr txBox="1"/>
            <p:nvPr userDrawn="1"/>
          </p:nvSpPr>
          <p:spPr>
            <a:xfrm>
              <a:off x="3292928" y="3168119"/>
              <a:ext cx="1219200" cy="533984"/>
            </a:xfrm>
            <a:prstGeom prst="rect">
              <a:avLst/>
            </a:prstGeom>
            <a:noFill/>
            <a:ln>
              <a:noFill/>
            </a:ln>
          </p:spPr>
          <p:txBody>
            <a:bodyPr wrap="square" rtlCol="0">
              <a:spAutoFit/>
            </a:bodyPr>
            <a:lstStyle/>
            <a:p>
              <a:pPr>
                <a:lnSpc>
                  <a:spcPts val="750"/>
                </a:lnSpc>
              </a:pPr>
              <a:r>
                <a:rPr lang="en-US" sz="600" dirty="0" smtClean="0">
                  <a:solidFill>
                    <a:schemeClr val="tx1"/>
                  </a:solidFill>
                </a:rPr>
                <a:t>TT Cool Gray</a:t>
              </a:r>
            </a:p>
            <a:p>
              <a:pPr>
                <a:lnSpc>
                  <a:spcPts val="750"/>
                </a:lnSpc>
              </a:pPr>
              <a:r>
                <a:rPr lang="en-US" sz="600" dirty="0" smtClean="0">
                  <a:solidFill>
                    <a:schemeClr val="tx1"/>
                  </a:solidFill>
                </a:rPr>
                <a:t>RGB: 189 190 192</a:t>
              </a:r>
              <a:endParaRPr lang="en-US" sz="600" dirty="0">
                <a:solidFill>
                  <a:schemeClr val="tx1"/>
                </a:solidFill>
              </a:endParaRPr>
            </a:p>
          </p:txBody>
        </p:sp>
      </p:grpSp>
      <p:grpSp>
        <p:nvGrpSpPr>
          <p:cNvPr id="40" name="Group 39"/>
          <p:cNvGrpSpPr/>
          <p:nvPr userDrawn="1"/>
        </p:nvGrpSpPr>
        <p:grpSpPr>
          <a:xfrm>
            <a:off x="457201" y="2802300"/>
            <a:ext cx="1124857" cy="775285"/>
            <a:chOff x="457200" y="4025330"/>
            <a:chExt cx="1219200" cy="1391483"/>
          </a:xfrm>
        </p:grpSpPr>
        <p:sp>
          <p:nvSpPr>
            <p:cNvPr id="41" name="Rectangle 40"/>
            <p:cNvSpPr/>
            <p:nvPr userDrawn="1"/>
          </p:nvSpPr>
          <p:spPr>
            <a:xfrm>
              <a:off x="457200" y="4025330"/>
              <a:ext cx="1219200" cy="840783"/>
            </a:xfrm>
            <a:prstGeom prst="rect">
              <a:avLst/>
            </a:prstGeom>
            <a:solidFill>
              <a:schemeClr val="accent6"/>
            </a:solidFill>
            <a:ln w="31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n w="6350">
                  <a:solidFill>
                    <a:schemeClr val="bg1"/>
                  </a:solidFill>
                </a:ln>
                <a:solidFill>
                  <a:schemeClr val="tx1"/>
                </a:solidFill>
              </a:endParaRPr>
            </a:p>
          </p:txBody>
        </p:sp>
        <p:sp>
          <p:nvSpPr>
            <p:cNvPr id="42" name="TextBox 41"/>
            <p:cNvSpPr txBox="1"/>
            <p:nvPr userDrawn="1"/>
          </p:nvSpPr>
          <p:spPr>
            <a:xfrm>
              <a:off x="457200" y="4882829"/>
              <a:ext cx="1219200" cy="533984"/>
            </a:xfrm>
            <a:prstGeom prst="rect">
              <a:avLst/>
            </a:prstGeom>
            <a:noFill/>
            <a:ln>
              <a:noFill/>
            </a:ln>
          </p:spPr>
          <p:txBody>
            <a:bodyPr wrap="square" rtlCol="0">
              <a:spAutoFit/>
            </a:bodyPr>
            <a:lstStyle/>
            <a:p>
              <a:pPr>
                <a:lnSpc>
                  <a:spcPts val="750"/>
                </a:lnSpc>
              </a:pPr>
              <a:r>
                <a:rPr lang="en-US" sz="600" dirty="0" smtClean="0">
                  <a:solidFill>
                    <a:schemeClr val="tx1"/>
                  </a:solidFill>
                </a:rPr>
                <a:t>TT Dark Olive</a:t>
              </a:r>
            </a:p>
            <a:p>
              <a:pPr>
                <a:lnSpc>
                  <a:spcPts val="750"/>
                </a:lnSpc>
              </a:pPr>
              <a:r>
                <a:rPr lang="en-US" sz="600" dirty="0" smtClean="0">
                  <a:solidFill>
                    <a:schemeClr val="tx1"/>
                  </a:solidFill>
                </a:rPr>
                <a:t>RGB: 114 118 85</a:t>
              </a:r>
              <a:endParaRPr lang="en-US" sz="600" dirty="0">
                <a:solidFill>
                  <a:schemeClr val="tx1"/>
                </a:solidFill>
              </a:endParaRPr>
            </a:p>
          </p:txBody>
        </p:sp>
      </p:grpSp>
      <p:cxnSp>
        <p:nvCxnSpPr>
          <p:cNvPr id="43" name="Straight Connector 42"/>
          <p:cNvCxnSpPr/>
          <p:nvPr userDrawn="1"/>
        </p:nvCxnSpPr>
        <p:spPr bwMode="auto">
          <a:xfrm>
            <a:off x="2380619" y="1817070"/>
            <a:ext cx="0" cy="614362"/>
          </a:xfrm>
          <a:prstGeom prst="line">
            <a:avLst/>
          </a:prstGeom>
          <a:ln w="9525">
            <a:solidFill>
              <a:schemeClr val="accent5">
                <a:lumMod val="60000"/>
                <a:lumOff val="40000"/>
              </a:schemeClr>
            </a:solidFill>
            <a:prstDash val="dash"/>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4" name="Oval 43"/>
          <p:cNvSpPr/>
          <p:nvPr userDrawn="1"/>
        </p:nvSpPr>
        <p:spPr bwMode="auto">
          <a:xfrm>
            <a:off x="2327347" y="1501209"/>
            <a:ext cx="106544" cy="80675"/>
          </a:xfrm>
          <a:prstGeom prst="ellipse">
            <a:avLst/>
          </a:prstGeom>
          <a:solidFill>
            <a:schemeClr val="accent1">
              <a:lumMod val="60000"/>
              <a:lumOff val="40000"/>
            </a:schemeClr>
          </a:solidFill>
          <a:ln w="952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chemeClr val="accent1">
                  <a:lumMod val="40000"/>
                  <a:lumOff val="60000"/>
                </a:schemeClr>
              </a:solidFill>
            </a:endParaRPr>
          </a:p>
        </p:txBody>
      </p:sp>
      <p:sp>
        <p:nvSpPr>
          <p:cNvPr id="47" name="Rectangular Callout 46"/>
          <p:cNvSpPr/>
          <p:nvPr userDrawn="1"/>
        </p:nvSpPr>
        <p:spPr>
          <a:xfrm>
            <a:off x="3575235" y="4485490"/>
            <a:ext cx="4355982" cy="248676"/>
          </a:xfrm>
          <a:prstGeom prst="wedgeRectCallout">
            <a:avLst>
              <a:gd name="adj1" fmla="val -20416"/>
              <a:gd name="adj2" fmla="val 82944"/>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Other</a:t>
            </a:r>
            <a:endParaRPr lang="en-US" sz="1200" dirty="0"/>
          </a:p>
        </p:txBody>
      </p:sp>
      <p:sp>
        <p:nvSpPr>
          <p:cNvPr id="49" name="TextBox 48"/>
          <p:cNvSpPr txBox="1"/>
          <p:nvPr userDrawn="1"/>
        </p:nvSpPr>
        <p:spPr>
          <a:xfrm>
            <a:off x="457200" y="137945"/>
            <a:ext cx="8229600" cy="415498"/>
          </a:xfrm>
          <a:prstGeom prst="rect">
            <a:avLst/>
          </a:prstGeom>
          <a:noFill/>
        </p:spPr>
        <p:txBody>
          <a:bodyPr wrap="square" rtlCol="0">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prstClr val="black"/>
                </a:solidFill>
                <a:effectLst/>
                <a:uLnTx/>
                <a:uFillTx/>
                <a:latin typeface="Franklin Gothic Medium"/>
                <a:ea typeface="+mj-ea"/>
                <a:cs typeface="Franklin Gothic Book"/>
              </a:rPr>
              <a:t>Title: Franklin Gothic Medium 28pt / Black</a:t>
            </a:r>
            <a:endParaRPr lang="en-US" sz="1350" dirty="0"/>
          </a:p>
        </p:txBody>
      </p:sp>
      <p:sp>
        <p:nvSpPr>
          <p:cNvPr id="8" name="TextBox 7"/>
          <p:cNvSpPr txBox="1"/>
          <p:nvPr userDrawn="1"/>
        </p:nvSpPr>
        <p:spPr>
          <a:xfrm>
            <a:off x="457200" y="484592"/>
            <a:ext cx="8229600" cy="323165"/>
          </a:xfrm>
          <a:prstGeom prst="rect">
            <a:avLst/>
          </a:prstGeom>
          <a:noFill/>
        </p:spPr>
        <p:txBody>
          <a:bodyPr wrap="square" rtlCol="0">
            <a:spAutoFit/>
          </a:body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500" b="0" i="0" u="none" strike="noStrike" kern="1200" cap="none" spc="0" normalizeH="0" baseline="0" noProof="0" dirty="0" smtClean="0">
                <a:ln>
                  <a:noFill/>
                </a:ln>
                <a:solidFill>
                  <a:schemeClr val="accent2"/>
                </a:solidFill>
                <a:effectLst/>
                <a:uLnTx/>
                <a:uFillTx/>
                <a:latin typeface="+mn-lt"/>
                <a:ea typeface="+mn-ea"/>
                <a:cs typeface="Franklin Gothic Book"/>
              </a:rPr>
              <a:t>Subtitle (Location): FGM 20pt / Dark Cool Gray</a:t>
            </a:r>
          </a:p>
        </p:txBody>
      </p:sp>
      <p:sp>
        <p:nvSpPr>
          <p:cNvPr id="53" name="Title 1"/>
          <p:cNvSpPr txBox="1">
            <a:spLocks/>
          </p:cNvSpPr>
          <p:nvPr userDrawn="1"/>
        </p:nvSpPr>
        <p:spPr>
          <a:xfrm>
            <a:off x="3570548" y="1801726"/>
            <a:ext cx="4307755" cy="373142"/>
          </a:xfrm>
          <a:prstGeom prst="rect">
            <a:avLst/>
          </a:prstGeom>
        </p:spPr>
        <p:txBody>
          <a:bodyPr vert="horz" lIns="68580" tIns="34290" rIns="68580" bIns="34290" rtlCol="0" anchor="t" anchorCtr="0">
            <a:normAutofit/>
          </a:bodyPr>
          <a:lstStyle>
            <a:lvl1pPr algn="l" defTabSz="457200" rtl="0" eaLnBrk="1" latinLnBrk="0" hangingPunct="1">
              <a:spcBef>
                <a:spcPct val="0"/>
              </a:spcBef>
              <a:buNone/>
              <a:defRPr sz="2300" b="1" kern="1200" baseline="0">
                <a:solidFill>
                  <a:schemeClr val="tx1"/>
                </a:solidFill>
                <a:latin typeface="+mj-lt"/>
                <a:ea typeface="+mj-ea"/>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350" b="0" i="0" u="none" strike="noStrike" kern="1200" cap="none" spc="0" normalizeH="0" baseline="0" noProof="0" dirty="0" smtClean="0">
                <a:ln>
                  <a:noFill/>
                </a:ln>
                <a:solidFill>
                  <a:schemeClr val="accent4">
                    <a:lumMod val="50000"/>
                  </a:schemeClr>
                </a:solidFill>
                <a:effectLst/>
                <a:uLnTx/>
                <a:uFillTx/>
                <a:latin typeface="Franklin Gothic Book"/>
                <a:ea typeface="+mn-ea"/>
                <a:cs typeface="Franklin Gothic Book"/>
              </a:rPr>
              <a:t>Label: FG 18pt, Cool Gray, 50% Darker</a:t>
            </a:r>
            <a:endParaRPr kumimoji="0" lang="en-US" sz="1350" b="0" i="0" u="none" strike="noStrike" kern="1200" cap="none" spc="0" normalizeH="0" baseline="0" noProof="0" dirty="0">
              <a:ln>
                <a:noFill/>
              </a:ln>
              <a:solidFill>
                <a:schemeClr val="accent4">
                  <a:lumMod val="50000"/>
                </a:schemeClr>
              </a:solidFill>
              <a:effectLst/>
              <a:uLnTx/>
              <a:uFillTx/>
              <a:latin typeface="Franklin Gothic Book"/>
              <a:ea typeface="+mn-ea"/>
              <a:cs typeface="Franklin Gothic Book"/>
            </a:endParaRPr>
          </a:p>
        </p:txBody>
      </p:sp>
      <p:sp>
        <p:nvSpPr>
          <p:cNvPr id="54" name="Subtitle 2"/>
          <p:cNvSpPr txBox="1">
            <a:spLocks/>
          </p:cNvSpPr>
          <p:nvPr userDrawn="1"/>
        </p:nvSpPr>
        <p:spPr>
          <a:xfrm>
            <a:off x="3570547" y="2023090"/>
            <a:ext cx="5143137" cy="367319"/>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2300" b="0" kern="1200">
                <a:solidFill>
                  <a:schemeClr val="accent2"/>
                </a:solidFill>
                <a:latin typeface="+mj-lt"/>
                <a:ea typeface="+mn-ea"/>
                <a:cs typeface="Franklin Gothic Book"/>
              </a:defRPr>
            </a:lvl1pPr>
            <a:lvl2pPr marL="800100" indent="-342900" algn="l" defTabSz="457200" rtl="0" eaLnBrk="1" latinLnBrk="0" hangingPunct="1">
              <a:spcBef>
                <a:spcPct val="20000"/>
              </a:spcBef>
              <a:buFont typeface="Wingdings" charset="2"/>
              <a:buChar char="§"/>
              <a:defRPr sz="2000" kern="1200">
                <a:solidFill>
                  <a:schemeClr val="accent2"/>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accent4">
                    <a:lumMod val="7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accent2">
                    <a:lumMod val="60000"/>
                    <a:lumOff val="40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350" b="0" i="0" u="none" strike="noStrike" kern="1200" cap="none" spc="0" normalizeH="0" baseline="0" noProof="0" dirty="0" smtClean="0">
                <a:ln>
                  <a:noFill/>
                </a:ln>
                <a:solidFill>
                  <a:schemeClr val="accent4">
                    <a:lumMod val="75000"/>
                  </a:schemeClr>
                </a:solidFill>
                <a:effectLst/>
                <a:uLnTx/>
                <a:uFillTx/>
                <a:latin typeface="Franklin Gothic Book"/>
                <a:ea typeface="+mn-ea"/>
                <a:cs typeface="Franklin Gothic Book"/>
              </a:rPr>
              <a:t>Info: FG 18pt, Cool Gray, 25% Darker</a:t>
            </a:r>
            <a:endParaRPr kumimoji="0" lang="en-US" sz="1350" b="0" i="0" u="none" strike="noStrike" kern="1200" cap="none" spc="0" normalizeH="0" baseline="0" noProof="0" dirty="0">
              <a:ln>
                <a:noFill/>
              </a:ln>
              <a:solidFill>
                <a:schemeClr val="accent4">
                  <a:lumMod val="75000"/>
                </a:schemeClr>
              </a:solidFill>
              <a:effectLst/>
              <a:uLnTx/>
              <a:uFillTx/>
              <a:latin typeface="Franklin Gothic Book"/>
              <a:ea typeface="+mn-ea"/>
              <a:cs typeface="Franklin Gothic Book"/>
            </a:endParaRPr>
          </a:p>
        </p:txBody>
      </p:sp>
      <p:sp>
        <p:nvSpPr>
          <p:cNvPr id="55" name="Title 1"/>
          <p:cNvSpPr txBox="1">
            <a:spLocks/>
          </p:cNvSpPr>
          <p:nvPr userDrawn="1"/>
        </p:nvSpPr>
        <p:spPr>
          <a:xfrm>
            <a:off x="3543664" y="2802834"/>
            <a:ext cx="4875020" cy="373142"/>
          </a:xfrm>
          <a:prstGeom prst="rect">
            <a:avLst/>
          </a:prstGeom>
        </p:spPr>
        <p:txBody>
          <a:bodyPr vert="horz" lIns="68580" tIns="34290" rIns="68580" bIns="34290" rtlCol="0" anchor="t" anchorCtr="0">
            <a:noAutofit/>
          </a:bodyPr>
          <a:lstStyle>
            <a:lvl1pPr algn="l" defTabSz="457200" rtl="0" eaLnBrk="1" latinLnBrk="0" hangingPunct="1">
              <a:spcBef>
                <a:spcPct val="0"/>
              </a:spcBef>
              <a:buNone/>
              <a:defRPr sz="2300" b="1" kern="1200" baseline="0">
                <a:solidFill>
                  <a:schemeClr val="tx1"/>
                </a:solidFill>
                <a:latin typeface="+mj-lt"/>
                <a:ea typeface="+mj-ea"/>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500" b="0" i="0" u="none" strike="noStrike" kern="1200" cap="none" spc="0" normalizeH="0" baseline="0" noProof="0" dirty="0" smtClean="0">
                <a:ln>
                  <a:noFill/>
                </a:ln>
                <a:solidFill>
                  <a:schemeClr val="accent4">
                    <a:lumMod val="50000"/>
                  </a:schemeClr>
                </a:solidFill>
                <a:effectLst/>
                <a:uLnTx/>
                <a:uFillTx/>
                <a:latin typeface="Franklin Gothic Book"/>
                <a:ea typeface="+mn-ea"/>
                <a:cs typeface="Franklin Gothic Book"/>
              </a:rPr>
              <a:t>Header: FG 20pt, Cool Gray, 50% Darker</a:t>
            </a:r>
            <a:endParaRPr kumimoji="0" lang="en-US" sz="1500" b="0" i="0" u="none" strike="noStrike" kern="1200" cap="none" spc="0" normalizeH="0" baseline="0" noProof="0" dirty="0">
              <a:ln>
                <a:noFill/>
              </a:ln>
              <a:solidFill>
                <a:schemeClr val="accent4">
                  <a:lumMod val="50000"/>
                </a:schemeClr>
              </a:solidFill>
              <a:effectLst/>
              <a:uLnTx/>
              <a:uFillTx/>
              <a:latin typeface="Franklin Gothic Book"/>
              <a:ea typeface="+mn-ea"/>
              <a:cs typeface="Franklin Gothic Book"/>
            </a:endParaRPr>
          </a:p>
        </p:txBody>
      </p:sp>
      <p:sp>
        <p:nvSpPr>
          <p:cNvPr id="56" name="Subtitle 2"/>
          <p:cNvSpPr txBox="1">
            <a:spLocks/>
          </p:cNvSpPr>
          <p:nvPr userDrawn="1"/>
        </p:nvSpPr>
        <p:spPr>
          <a:xfrm>
            <a:off x="3543664" y="3040071"/>
            <a:ext cx="5143137" cy="367319"/>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2300" b="0" kern="1200">
                <a:solidFill>
                  <a:schemeClr val="accent2"/>
                </a:solidFill>
                <a:latin typeface="+mj-lt"/>
                <a:ea typeface="+mn-ea"/>
                <a:cs typeface="Franklin Gothic Book"/>
              </a:defRPr>
            </a:lvl1pPr>
            <a:lvl2pPr marL="800100" indent="-342900" algn="l" defTabSz="457200" rtl="0" eaLnBrk="1" latinLnBrk="0" hangingPunct="1">
              <a:spcBef>
                <a:spcPct val="20000"/>
              </a:spcBef>
              <a:buFont typeface="Wingdings" charset="2"/>
              <a:buChar char="§"/>
              <a:defRPr sz="2000" kern="1200">
                <a:solidFill>
                  <a:schemeClr val="accent2"/>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accent4">
                    <a:lumMod val="7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accent2">
                    <a:lumMod val="60000"/>
                    <a:lumOff val="40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500" b="0" i="0" u="none" strike="noStrike" kern="1200" cap="none" spc="0" normalizeH="0" baseline="0" noProof="0" dirty="0" smtClean="0">
                <a:ln>
                  <a:noFill/>
                </a:ln>
                <a:solidFill>
                  <a:schemeClr val="accent4">
                    <a:lumMod val="75000"/>
                  </a:schemeClr>
                </a:solidFill>
                <a:effectLst/>
                <a:uLnTx/>
                <a:uFillTx/>
                <a:latin typeface="Franklin Gothic Book"/>
                <a:ea typeface="+mn-ea"/>
                <a:cs typeface="Franklin Gothic Book"/>
              </a:rPr>
              <a:t>Info: FG 20pt, Cool Gray, 25% Darker</a:t>
            </a:r>
            <a:endParaRPr kumimoji="0" lang="en-US" sz="1500" b="0" i="0" u="none" strike="noStrike" kern="1200" cap="none" spc="0" normalizeH="0" baseline="0" noProof="0" dirty="0">
              <a:ln>
                <a:noFill/>
              </a:ln>
              <a:solidFill>
                <a:schemeClr val="accent4">
                  <a:lumMod val="75000"/>
                </a:schemeClr>
              </a:solidFill>
              <a:effectLst/>
              <a:uLnTx/>
              <a:uFillTx/>
              <a:latin typeface="Franklin Gothic Book"/>
              <a:ea typeface="+mn-ea"/>
              <a:cs typeface="Franklin Gothic Book"/>
            </a:endParaRPr>
          </a:p>
        </p:txBody>
      </p:sp>
      <p:sp>
        <p:nvSpPr>
          <p:cNvPr id="57" name="Title 1"/>
          <p:cNvSpPr txBox="1">
            <a:spLocks/>
          </p:cNvSpPr>
          <p:nvPr userDrawn="1"/>
        </p:nvSpPr>
        <p:spPr>
          <a:xfrm>
            <a:off x="3564829" y="3826387"/>
            <a:ext cx="4875020" cy="373142"/>
          </a:xfrm>
          <a:prstGeom prst="rect">
            <a:avLst/>
          </a:prstGeom>
        </p:spPr>
        <p:txBody>
          <a:bodyPr vert="horz" lIns="68580" tIns="34290" rIns="68580" bIns="34290" rtlCol="0" anchor="t" anchorCtr="0">
            <a:noAutofit/>
          </a:bodyPr>
          <a:lstStyle>
            <a:lvl1pPr algn="l" defTabSz="457200" rtl="0" eaLnBrk="1" latinLnBrk="0" hangingPunct="1">
              <a:spcBef>
                <a:spcPct val="0"/>
              </a:spcBef>
              <a:buNone/>
              <a:defRPr sz="2300" b="1" kern="1200" baseline="0">
                <a:solidFill>
                  <a:schemeClr val="tx1"/>
                </a:solidFill>
                <a:latin typeface="+mj-lt"/>
                <a:ea typeface="+mj-ea"/>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smtClean="0">
                <a:ln>
                  <a:noFill/>
                </a:ln>
                <a:solidFill>
                  <a:schemeClr val="accent4">
                    <a:lumMod val="50000"/>
                  </a:schemeClr>
                </a:solidFill>
                <a:effectLst/>
                <a:uLnTx/>
                <a:uFillTx/>
                <a:latin typeface="Franklin Gothic Book"/>
                <a:ea typeface="+mn-ea"/>
                <a:cs typeface="Franklin Gothic Book"/>
              </a:rPr>
              <a:t>Header: FG 16pt, Cool Gray, 50% Darker</a:t>
            </a:r>
            <a:endParaRPr kumimoji="0" lang="en-US" sz="1200" b="0" i="0" u="none" strike="noStrike" kern="1200" cap="none" spc="0" normalizeH="0" baseline="0" noProof="0" dirty="0">
              <a:ln>
                <a:noFill/>
              </a:ln>
              <a:solidFill>
                <a:schemeClr val="accent4">
                  <a:lumMod val="50000"/>
                </a:schemeClr>
              </a:solidFill>
              <a:effectLst/>
              <a:uLnTx/>
              <a:uFillTx/>
              <a:latin typeface="Franklin Gothic Book"/>
              <a:ea typeface="+mn-ea"/>
              <a:cs typeface="Franklin Gothic Book"/>
            </a:endParaRPr>
          </a:p>
        </p:txBody>
      </p:sp>
      <p:sp>
        <p:nvSpPr>
          <p:cNvPr id="65" name="Subtitle 2"/>
          <p:cNvSpPr txBox="1">
            <a:spLocks/>
          </p:cNvSpPr>
          <p:nvPr userDrawn="1"/>
        </p:nvSpPr>
        <p:spPr>
          <a:xfrm>
            <a:off x="3564830" y="4063624"/>
            <a:ext cx="5143137" cy="367319"/>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2300" b="0" kern="1200">
                <a:solidFill>
                  <a:schemeClr val="accent2"/>
                </a:solidFill>
                <a:latin typeface="+mj-lt"/>
                <a:ea typeface="+mn-ea"/>
                <a:cs typeface="Franklin Gothic Book"/>
              </a:defRPr>
            </a:lvl1pPr>
            <a:lvl2pPr marL="800100" indent="-342900" algn="l" defTabSz="457200" rtl="0" eaLnBrk="1" latinLnBrk="0" hangingPunct="1">
              <a:spcBef>
                <a:spcPct val="20000"/>
              </a:spcBef>
              <a:buFont typeface="Wingdings" charset="2"/>
              <a:buChar char="§"/>
              <a:defRPr sz="2000" kern="1200">
                <a:solidFill>
                  <a:schemeClr val="accent2"/>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accent4">
                    <a:lumMod val="7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accent2">
                    <a:lumMod val="60000"/>
                    <a:lumOff val="40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smtClean="0">
                <a:ln>
                  <a:noFill/>
                </a:ln>
                <a:solidFill>
                  <a:schemeClr val="accent4">
                    <a:lumMod val="75000"/>
                  </a:schemeClr>
                </a:solidFill>
                <a:effectLst/>
                <a:uLnTx/>
                <a:uFillTx/>
                <a:latin typeface="Franklin Gothic Book"/>
                <a:ea typeface="+mn-ea"/>
                <a:cs typeface="Franklin Gothic Book"/>
              </a:rPr>
              <a:t>Info: FG 16pt, Cool Gray, 25% Darker</a:t>
            </a:r>
            <a:endParaRPr kumimoji="0" lang="en-US" sz="1200" b="0" i="0" u="none" strike="noStrike" kern="1200" cap="none" spc="0" normalizeH="0" baseline="0" noProof="0" dirty="0">
              <a:ln>
                <a:noFill/>
              </a:ln>
              <a:solidFill>
                <a:schemeClr val="accent4">
                  <a:lumMod val="75000"/>
                </a:schemeClr>
              </a:solidFill>
              <a:effectLst/>
              <a:uLnTx/>
              <a:uFillTx/>
              <a:latin typeface="Franklin Gothic Book"/>
              <a:ea typeface="+mn-ea"/>
              <a:cs typeface="Franklin Gothic Book"/>
            </a:endParaRPr>
          </a:p>
        </p:txBody>
      </p:sp>
      <p:sp>
        <p:nvSpPr>
          <p:cNvPr id="9" name="TextBox 8"/>
          <p:cNvSpPr txBox="1"/>
          <p:nvPr userDrawn="1"/>
        </p:nvSpPr>
        <p:spPr>
          <a:xfrm>
            <a:off x="3543486" y="4837043"/>
            <a:ext cx="4011084"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675" b="0" i="0" u="none" strike="noStrike" kern="1200" cap="none" spc="0" normalizeH="0" baseline="0" noProof="0" dirty="0" smtClean="0">
                <a:ln>
                  <a:noFill/>
                </a:ln>
                <a:solidFill>
                  <a:schemeClr val="accent4">
                    <a:lumMod val="75000"/>
                  </a:schemeClr>
                </a:solidFill>
                <a:effectLst/>
                <a:uLnTx/>
                <a:uFillTx/>
                <a:latin typeface="+mn-lt"/>
                <a:ea typeface="+mn-ea"/>
                <a:cs typeface="Franklin Gothic Book"/>
              </a:rPr>
              <a:t>Image credit: FG 9pt / TT Cool Gray 25% Darker </a:t>
            </a:r>
          </a:p>
          <a:p>
            <a:endParaRPr lang="en-US" sz="675" dirty="0">
              <a:solidFill>
                <a:schemeClr val="accent4">
                  <a:lumMod val="75000"/>
                </a:schemeClr>
              </a:solidFill>
            </a:endParaRPr>
          </a:p>
        </p:txBody>
      </p:sp>
    </p:spTree>
    <p:extLst>
      <p:ext uri="{BB962C8B-B14F-4D97-AF65-F5344CB8AC3E}">
        <p14:creationId xmlns:p14="http://schemas.microsoft.com/office/powerpoint/2010/main" val="241463331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1 (Photo Grid)">
    <p:spTree>
      <p:nvGrpSpPr>
        <p:cNvPr id="1" name=""/>
        <p:cNvGrpSpPr/>
        <p:nvPr/>
      </p:nvGrpSpPr>
      <p:grpSpPr>
        <a:xfrm>
          <a:off x="0" y="0"/>
          <a:ext cx="0" cy="0"/>
          <a:chOff x="0" y="0"/>
          <a:chExt cx="0" cy="0"/>
        </a:xfrm>
      </p:grpSpPr>
      <p:sp>
        <p:nvSpPr>
          <p:cNvPr id="14" name="Title 2"/>
          <p:cNvSpPr>
            <a:spLocks noGrp="1"/>
          </p:cNvSpPr>
          <p:nvPr>
            <p:ph type="title"/>
          </p:nvPr>
        </p:nvSpPr>
        <p:spPr>
          <a:xfrm>
            <a:off x="3909520" y="2628900"/>
            <a:ext cx="4777281" cy="457200"/>
          </a:xfrm>
          <a:prstGeom prst="rect">
            <a:avLst/>
          </a:prstGeom>
        </p:spPr>
        <p:txBody>
          <a:bodyPr vert="horz"/>
          <a:lstStyle>
            <a:lvl1pPr algn="r">
              <a:defRPr/>
            </a:lvl1pPr>
          </a:lstStyle>
          <a:p>
            <a:r>
              <a:rPr lang="en-US" smtClean="0"/>
              <a:t>Click to edit Master title style</a:t>
            </a:r>
            <a:endParaRPr lang="en-US" dirty="0"/>
          </a:p>
        </p:txBody>
      </p:sp>
      <p:sp>
        <p:nvSpPr>
          <p:cNvPr id="17"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4" name="Picture Placeholder 3"/>
          <p:cNvSpPr>
            <a:spLocks noGrp="1"/>
          </p:cNvSpPr>
          <p:nvPr>
            <p:ph type="pic" sz="quarter" idx="17"/>
          </p:nvPr>
        </p:nvSpPr>
        <p:spPr>
          <a:xfrm>
            <a:off x="1" y="0"/>
            <a:ext cx="3911600" cy="5143500"/>
          </a:xfrm>
        </p:spPr>
        <p:txBody>
          <a:bodyPr/>
          <a:lstStyle/>
          <a:p>
            <a:r>
              <a:rPr lang="en-US" smtClean="0"/>
              <a:t>Click icon to add picture</a:t>
            </a:r>
            <a:endParaRPr lang="en-US"/>
          </a:p>
        </p:txBody>
      </p:sp>
      <p:sp>
        <p:nvSpPr>
          <p:cNvPr id="18" name="Text Placeholder 9"/>
          <p:cNvSpPr>
            <a:spLocks noGrp="1"/>
          </p:cNvSpPr>
          <p:nvPr>
            <p:ph type="body" sz="quarter" idx="13"/>
          </p:nvPr>
        </p:nvSpPr>
        <p:spPr>
          <a:xfrm>
            <a:off x="3904849" y="3086100"/>
            <a:ext cx="4781951"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20" name="Text Placeholder 9"/>
          <p:cNvSpPr>
            <a:spLocks noGrp="1"/>
          </p:cNvSpPr>
          <p:nvPr>
            <p:ph type="body" sz="quarter" idx="14"/>
          </p:nvPr>
        </p:nvSpPr>
        <p:spPr>
          <a:xfrm>
            <a:off x="3909520" y="3386096"/>
            <a:ext cx="4777281"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23" name="Text Placeholder 9"/>
          <p:cNvSpPr>
            <a:spLocks noGrp="1"/>
          </p:cNvSpPr>
          <p:nvPr>
            <p:ph type="body" sz="quarter" idx="15"/>
          </p:nvPr>
        </p:nvSpPr>
        <p:spPr>
          <a:xfrm>
            <a:off x="3909520" y="3686093"/>
            <a:ext cx="4777281"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24" name="Text Placeholder 9"/>
          <p:cNvSpPr>
            <a:spLocks noGrp="1"/>
          </p:cNvSpPr>
          <p:nvPr>
            <p:ph type="body" sz="quarter" idx="16"/>
          </p:nvPr>
        </p:nvSpPr>
        <p:spPr>
          <a:xfrm>
            <a:off x="3909520" y="3986090"/>
            <a:ext cx="4777281"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Tree>
    <p:extLst>
      <p:ext uri="{BB962C8B-B14F-4D97-AF65-F5344CB8AC3E}">
        <p14:creationId xmlns:p14="http://schemas.microsoft.com/office/powerpoint/2010/main" val="38368140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2 (Company Name)">
    <p:spTree>
      <p:nvGrpSpPr>
        <p:cNvPr id="1" name=""/>
        <p:cNvGrpSpPr/>
        <p:nvPr/>
      </p:nvGrpSpPr>
      <p:grpSpPr>
        <a:xfrm>
          <a:off x="0" y="0"/>
          <a:ext cx="0" cy="0"/>
          <a:chOff x="0" y="0"/>
          <a:chExt cx="0" cy="0"/>
        </a:xfrm>
      </p:grpSpPr>
      <p:sp>
        <p:nvSpPr>
          <p:cNvPr id="4" name="Rectangle 3"/>
          <p:cNvSpPr/>
          <p:nvPr userDrawn="1"/>
        </p:nvSpPr>
        <p:spPr>
          <a:xfrm>
            <a:off x="8737600" y="3943350"/>
            <a:ext cx="223520" cy="113157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2"/>
          <p:cNvSpPr>
            <a:spLocks noGrp="1"/>
          </p:cNvSpPr>
          <p:nvPr>
            <p:ph type="title"/>
          </p:nvPr>
        </p:nvSpPr>
        <p:spPr>
          <a:xfrm>
            <a:off x="662215" y="2628900"/>
            <a:ext cx="7791223" cy="457200"/>
          </a:xfrm>
          <a:prstGeom prst="rect">
            <a:avLst/>
          </a:prstGeom>
        </p:spPr>
        <p:txBody>
          <a:bodyPr vert="horz"/>
          <a:lstStyle>
            <a:lvl1pPr algn="r">
              <a:defRPr/>
            </a:lvl1pPr>
          </a:lstStyle>
          <a:p>
            <a:r>
              <a:rPr lang="en-US" smtClean="0"/>
              <a:t>Click to edit Master title style</a:t>
            </a:r>
            <a:endParaRPr lang="en-US" dirty="0"/>
          </a:p>
        </p:txBody>
      </p:sp>
      <p:sp>
        <p:nvSpPr>
          <p:cNvPr id="8" name="Text Placeholder 9"/>
          <p:cNvSpPr>
            <a:spLocks noGrp="1"/>
          </p:cNvSpPr>
          <p:nvPr>
            <p:ph type="body" sz="quarter" idx="13"/>
          </p:nvPr>
        </p:nvSpPr>
        <p:spPr>
          <a:xfrm>
            <a:off x="2967038" y="3086100"/>
            <a:ext cx="5491163"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9" name="Text Placeholder 9"/>
          <p:cNvSpPr>
            <a:spLocks noGrp="1"/>
          </p:cNvSpPr>
          <p:nvPr>
            <p:ph type="body" sz="quarter" idx="14"/>
          </p:nvPr>
        </p:nvSpPr>
        <p:spPr>
          <a:xfrm>
            <a:off x="2967037" y="3386096"/>
            <a:ext cx="5486400"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11" name="Text Placeholder 9"/>
          <p:cNvSpPr>
            <a:spLocks noGrp="1"/>
          </p:cNvSpPr>
          <p:nvPr>
            <p:ph type="body" sz="quarter" idx="15"/>
          </p:nvPr>
        </p:nvSpPr>
        <p:spPr>
          <a:xfrm>
            <a:off x="2971800" y="3686093"/>
            <a:ext cx="5486400"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12"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13" name="Text Placeholder 9"/>
          <p:cNvSpPr>
            <a:spLocks noGrp="1"/>
          </p:cNvSpPr>
          <p:nvPr>
            <p:ph type="body" sz="quarter" idx="16"/>
          </p:nvPr>
        </p:nvSpPr>
        <p:spPr>
          <a:xfrm>
            <a:off x="2971800" y="3986090"/>
            <a:ext cx="5486400"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3" name="Picture Placeholder 2"/>
          <p:cNvSpPr>
            <a:spLocks noGrp="1"/>
          </p:cNvSpPr>
          <p:nvPr>
            <p:ph type="pic" sz="quarter" idx="17"/>
          </p:nvPr>
        </p:nvSpPr>
        <p:spPr>
          <a:xfrm>
            <a:off x="652147" y="1879140"/>
            <a:ext cx="7806053" cy="749761"/>
          </a:xfrm>
        </p:spPr>
        <p:txBody>
          <a:bodyPr/>
          <a:lstStyle/>
          <a:p>
            <a:r>
              <a:rPr lang="en-US" smtClean="0"/>
              <a:t>Click icon to add picture</a:t>
            </a:r>
            <a:endParaRPr lang="en-US"/>
          </a:p>
        </p:txBody>
      </p:sp>
    </p:spTree>
    <p:extLst>
      <p:ext uri="{BB962C8B-B14F-4D97-AF65-F5344CB8AC3E}">
        <p14:creationId xmlns:p14="http://schemas.microsoft.com/office/powerpoint/2010/main" val="14513995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89342713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chorCtr="0"/>
          <a:lstStyle/>
          <a:p>
            <a:r>
              <a:rPr lang="en-US" smtClean="0"/>
              <a:t>Click to edit Master title style</a:t>
            </a:r>
            <a:endParaRPr lang="en-US" dirty="0"/>
          </a:p>
        </p:txBody>
      </p:sp>
      <p:sp>
        <p:nvSpPr>
          <p:cNvPr id="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0607267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Bullet List">
    <p:spTree>
      <p:nvGrpSpPr>
        <p:cNvPr id="1" name=""/>
        <p:cNvGrpSpPr/>
        <p:nvPr/>
      </p:nvGrpSpPr>
      <p:grpSpPr>
        <a:xfrm>
          <a:off x="0" y="0"/>
          <a:ext cx="0" cy="0"/>
          <a:chOff x="0" y="0"/>
          <a:chExt cx="0" cy="0"/>
        </a:xfrm>
      </p:grpSpPr>
      <p:sp>
        <p:nvSpPr>
          <p:cNvPr id="10" name="Text Placeholder 5"/>
          <p:cNvSpPr>
            <a:spLocks noGrp="1"/>
          </p:cNvSpPr>
          <p:nvPr>
            <p:ph type="body" sz="quarter" idx="10"/>
          </p:nvPr>
        </p:nvSpPr>
        <p:spPr>
          <a:xfrm>
            <a:off x="458186" y="971551"/>
            <a:ext cx="8228615" cy="3597275"/>
          </a:xfrm>
          <a:prstGeom prst="rect">
            <a:avLst/>
          </a:prstGeom>
        </p:spPr>
        <p:txBody>
          <a:bodyPr/>
          <a:lstStyle>
            <a:lvl1pPr marL="214313" indent="-214313" algn="l">
              <a:spcAft>
                <a:spcPts val="450"/>
              </a:spcAft>
              <a:buFont typeface="Wingdings" charset="2"/>
              <a:buChar char="§"/>
              <a:defRPr sz="1350">
                <a:solidFill>
                  <a:schemeClr val="accent2"/>
                </a:solidFill>
                <a:latin typeface="Franklin Gothic Book" panose="020B0503020102020204" pitchFamily="34"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smtClean="0"/>
              <a:t>Edit Master text styles</a:t>
            </a:r>
          </a:p>
        </p:txBody>
      </p:sp>
      <p:sp>
        <p:nvSpPr>
          <p:cNvPr id="2" name="Title 1"/>
          <p:cNvSpPr>
            <a:spLocks noGrp="1"/>
          </p:cNvSpPr>
          <p:nvPr>
            <p:ph type="title"/>
          </p:nvPr>
        </p:nvSpPr>
        <p:spPr/>
        <p:txBody>
          <a:bodyPr anchor="t" anchorCtr="0"/>
          <a:lstStyle/>
          <a:p>
            <a:r>
              <a:rPr lang="en-US" smtClean="0"/>
              <a:t>Click to edit Master title style</a:t>
            </a:r>
            <a:endParaRPr lang="en-US" dirty="0"/>
          </a:p>
        </p:txBody>
      </p:sp>
      <p:sp>
        <p:nvSpPr>
          <p:cNvPr id="8" name="Subtitle 2"/>
          <p:cNvSpPr>
            <a:spLocks noGrp="1"/>
          </p:cNvSpPr>
          <p:nvPr>
            <p:ph type="subTitle" idx="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smtClean="0"/>
              <a:t>Click to edit Master subtitle style</a:t>
            </a:r>
            <a:endParaRPr lang="en-US" dirty="0"/>
          </a:p>
        </p:txBody>
      </p:sp>
      <p:sp>
        <p:nvSpPr>
          <p:cNvPr id="6"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38259994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6D40C4D-5B01-4948-98F2-33210B1C6590}" type="slidenum">
              <a:rPr lang="en-US" smtClean="0"/>
              <a:pPr/>
              <a:t>‹#›</a:t>
            </a:fld>
            <a:endParaRPr lang="en-US"/>
          </a:p>
        </p:txBody>
      </p:sp>
      <p:sp>
        <p:nvSpPr>
          <p:cNvPr id="4" name="Content Placeholder 2"/>
          <p:cNvSpPr>
            <a:spLocks noGrp="1"/>
          </p:cNvSpPr>
          <p:nvPr>
            <p:ph sz="quarter" idx="11"/>
          </p:nvPr>
        </p:nvSpPr>
        <p:spPr>
          <a:xfrm>
            <a:off x="457200" y="564699"/>
            <a:ext cx="8229600" cy="4403541"/>
          </a:xfrm>
        </p:spPr>
        <p:txBody>
          <a:bodyPr/>
          <a:lstStyle>
            <a:lvl1pPr>
              <a:defRPr baseline="0"/>
            </a:lvl1pPr>
            <a:lvl2pPr marL="342900" indent="0">
              <a:buNone/>
              <a:defRPr/>
            </a:lvl2pPr>
            <a:lvl3pPr>
              <a:defRPr>
                <a:solidFill>
                  <a:schemeClr val="accent4">
                    <a:lumMod val="50000"/>
                  </a:schemeClr>
                </a:solidFill>
              </a:defRPr>
            </a:lvl3pPr>
            <a:lvl4pPr>
              <a:defRPr>
                <a:solidFill>
                  <a:schemeClr val="accent2"/>
                </a:solidFill>
              </a:defRPr>
            </a:lvl4pPr>
          </a:lstStyle>
          <a:p>
            <a:pPr lvl="0"/>
            <a:r>
              <a:rPr lang="en-US" smtClean="0"/>
              <a:t>Edit Master text styles</a:t>
            </a:r>
          </a:p>
        </p:txBody>
      </p:sp>
    </p:spTree>
    <p:extLst>
      <p:ext uri="{BB962C8B-B14F-4D97-AF65-F5344CB8AC3E}">
        <p14:creationId xmlns:p14="http://schemas.microsoft.com/office/powerpoint/2010/main" val="160727942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stainability Custom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6D40C4D-5B01-4948-98F2-33210B1C6590}" type="slidenum">
              <a:rPr lang="en-US" smtClean="0"/>
              <a:pPr/>
              <a:t>‹#›</a:t>
            </a:fld>
            <a:endParaRPr lang="en-US"/>
          </a:p>
        </p:txBody>
      </p:sp>
      <p:sp>
        <p:nvSpPr>
          <p:cNvPr id="13" name="Title 2"/>
          <p:cNvSpPr>
            <a:spLocks noGrp="1"/>
          </p:cNvSpPr>
          <p:nvPr>
            <p:ph type="title"/>
          </p:nvPr>
        </p:nvSpPr>
        <p:spPr>
          <a:xfrm>
            <a:off x="635026" y="102995"/>
            <a:ext cx="7715192" cy="458894"/>
          </a:xfrm>
        </p:spPr>
        <p:txBody>
          <a:bodyPr anchor="t" anchorCtr="0"/>
          <a:lstStyle>
            <a:lvl1pPr algn="ctr">
              <a:lnSpc>
                <a:spcPct val="100000"/>
              </a:lnSpc>
              <a:defRPr/>
            </a:lvl1pPr>
          </a:lstStyle>
          <a:p>
            <a:r>
              <a:rPr lang="en-US" smtClean="0"/>
              <a:t>Click to edit Master title style</a:t>
            </a:r>
            <a:endParaRPr lang="en-US" dirty="0"/>
          </a:p>
        </p:txBody>
      </p:sp>
      <p:sp>
        <p:nvSpPr>
          <p:cNvPr id="14" name="Text Placeholder 3"/>
          <p:cNvSpPr>
            <a:spLocks noGrp="1"/>
          </p:cNvSpPr>
          <p:nvPr>
            <p:ph type="body" sz="quarter" idx="65" hasCustomPrompt="1"/>
          </p:nvPr>
        </p:nvSpPr>
        <p:spPr>
          <a:xfrm>
            <a:off x="635026" y="567999"/>
            <a:ext cx="7721600" cy="547688"/>
          </a:xfrm>
        </p:spPr>
        <p:txBody>
          <a:bodyPr>
            <a:noAutofit/>
          </a:bodyPr>
          <a:lstStyle>
            <a:lvl1pPr>
              <a:defRPr sz="1200"/>
            </a:lvl1pPr>
            <a:lvl2pPr>
              <a:defRPr sz="1200"/>
            </a:lvl2pPr>
            <a:lvl3pPr>
              <a:defRPr sz="1200"/>
            </a:lvl3pPr>
            <a:lvl4pPr>
              <a:defRPr sz="1200"/>
            </a:lvl4pPr>
            <a:lvl5pPr>
              <a:defRPr sz="1200"/>
            </a:lvl5pPr>
          </a:lstStyle>
          <a:p>
            <a:pPr lvl="0"/>
            <a:r>
              <a:rPr lang="en-US" dirty="0" smtClean="0"/>
              <a:t>Click to add text</a:t>
            </a:r>
            <a:endParaRPr lang="en-US" dirty="0"/>
          </a:p>
        </p:txBody>
      </p:sp>
      <p:sp>
        <p:nvSpPr>
          <p:cNvPr id="22" name="Text Placeholder 21"/>
          <p:cNvSpPr>
            <a:spLocks noGrp="1"/>
          </p:cNvSpPr>
          <p:nvPr>
            <p:ph type="body" sz="quarter" idx="67" hasCustomPrompt="1"/>
          </p:nvPr>
        </p:nvSpPr>
        <p:spPr>
          <a:xfrm>
            <a:off x="6427859" y="3898302"/>
            <a:ext cx="1754188" cy="472679"/>
          </a:xfrm>
        </p:spPr>
        <p:txBody>
          <a:bodyPr lIns="0">
            <a:normAutofit/>
          </a:bodyPr>
          <a:lstStyle>
            <a:lvl1pPr>
              <a:defRPr sz="900"/>
            </a:lvl1pPr>
          </a:lstStyle>
          <a:p>
            <a:pPr lvl="0"/>
            <a:r>
              <a:rPr lang="en-US" dirty="0" smtClean="0"/>
              <a:t>Info here</a:t>
            </a:r>
            <a:endParaRPr lang="en-US" dirty="0"/>
          </a:p>
        </p:txBody>
      </p:sp>
      <p:sp>
        <p:nvSpPr>
          <p:cNvPr id="23" name="Text Placeholder 21"/>
          <p:cNvSpPr>
            <a:spLocks noGrp="1"/>
          </p:cNvSpPr>
          <p:nvPr>
            <p:ph type="body" sz="quarter" idx="68" hasCustomPrompt="1"/>
          </p:nvPr>
        </p:nvSpPr>
        <p:spPr>
          <a:xfrm>
            <a:off x="5000170" y="1998379"/>
            <a:ext cx="1785267" cy="472679"/>
          </a:xfrm>
        </p:spPr>
        <p:txBody>
          <a:bodyPr>
            <a:normAutofit/>
          </a:bodyPr>
          <a:lstStyle>
            <a:lvl1pPr>
              <a:defRPr sz="900"/>
            </a:lvl1pPr>
          </a:lstStyle>
          <a:p>
            <a:pPr lvl="0"/>
            <a:r>
              <a:rPr lang="en-US" dirty="0" smtClean="0"/>
              <a:t>Info here</a:t>
            </a:r>
            <a:endParaRPr lang="en-US" dirty="0"/>
          </a:p>
        </p:txBody>
      </p:sp>
      <p:sp>
        <p:nvSpPr>
          <p:cNvPr id="24" name="Text Placeholder 21"/>
          <p:cNvSpPr>
            <a:spLocks noGrp="1"/>
          </p:cNvSpPr>
          <p:nvPr>
            <p:ph type="body" sz="quarter" idx="69" hasCustomPrompt="1"/>
          </p:nvPr>
        </p:nvSpPr>
        <p:spPr>
          <a:xfrm>
            <a:off x="635025" y="3444384"/>
            <a:ext cx="2937600" cy="1110206"/>
          </a:xfrm>
        </p:spPr>
        <p:txBody>
          <a:bodyPr>
            <a:normAutofit/>
          </a:bodyPr>
          <a:lstStyle>
            <a:lvl1pPr>
              <a:defRPr sz="900"/>
            </a:lvl1pPr>
          </a:lstStyle>
          <a:p>
            <a:pPr lvl="0"/>
            <a:r>
              <a:rPr lang="en-US" dirty="0" smtClean="0"/>
              <a:t>Info here</a:t>
            </a:r>
            <a:endParaRPr lang="en-US" dirty="0"/>
          </a:p>
        </p:txBody>
      </p:sp>
      <p:sp>
        <p:nvSpPr>
          <p:cNvPr id="27" name="Picture Placeholder 25"/>
          <p:cNvSpPr>
            <a:spLocks noGrp="1"/>
          </p:cNvSpPr>
          <p:nvPr>
            <p:ph type="pic" sz="quarter" idx="71"/>
          </p:nvPr>
        </p:nvSpPr>
        <p:spPr>
          <a:xfrm>
            <a:off x="2485143" y="1421295"/>
            <a:ext cx="2515027" cy="1886270"/>
          </a:xfrm>
        </p:spPr>
        <p:txBody>
          <a:bodyPr/>
          <a:lstStyle/>
          <a:p>
            <a:r>
              <a:rPr lang="en-US" smtClean="0"/>
              <a:t>Click icon to add picture</a:t>
            </a:r>
            <a:endParaRPr lang="en-US"/>
          </a:p>
        </p:txBody>
      </p:sp>
      <p:sp>
        <p:nvSpPr>
          <p:cNvPr id="29" name="Picture Placeholder 25"/>
          <p:cNvSpPr>
            <a:spLocks noGrp="1"/>
          </p:cNvSpPr>
          <p:nvPr>
            <p:ph type="pic" sz="quarter" idx="72"/>
          </p:nvPr>
        </p:nvSpPr>
        <p:spPr>
          <a:xfrm>
            <a:off x="3980709" y="2556064"/>
            <a:ext cx="2515027" cy="1886270"/>
          </a:xfrm>
        </p:spPr>
        <p:txBody>
          <a:bodyPr/>
          <a:lstStyle/>
          <a:p>
            <a:r>
              <a:rPr lang="en-US" smtClean="0"/>
              <a:t>Click icon to add picture</a:t>
            </a:r>
            <a:endParaRPr lang="en-US"/>
          </a:p>
        </p:txBody>
      </p:sp>
    </p:spTree>
    <p:extLst>
      <p:ext uri="{BB962C8B-B14F-4D97-AF65-F5344CB8AC3E}">
        <p14:creationId xmlns:p14="http://schemas.microsoft.com/office/powerpoint/2010/main" val="3683506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actices + Market Sect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6D40C4D-5B01-4948-98F2-33210B1C6590}" type="slidenum">
              <a:rPr lang="en-US" smtClean="0"/>
              <a:pPr/>
              <a:t>‹#›</a:t>
            </a:fld>
            <a:endParaRPr lang="en-US"/>
          </a:p>
        </p:txBody>
      </p:sp>
      <p:sp>
        <p:nvSpPr>
          <p:cNvPr id="19" name="Picture Placeholder 11"/>
          <p:cNvSpPr>
            <a:spLocks noGrp="1"/>
          </p:cNvSpPr>
          <p:nvPr>
            <p:ph type="pic" sz="quarter" idx="11"/>
          </p:nvPr>
        </p:nvSpPr>
        <p:spPr>
          <a:xfrm>
            <a:off x="2794709" y="733425"/>
            <a:ext cx="1195209" cy="844549"/>
          </a:xfrm>
        </p:spPr>
        <p:txBody>
          <a:bodyPr>
            <a:normAutofit/>
          </a:bodyPr>
          <a:lstStyle>
            <a:lvl1pPr>
              <a:defRPr sz="900"/>
            </a:lvl1pPr>
          </a:lstStyle>
          <a:p>
            <a:r>
              <a:rPr lang="en-US" smtClean="0"/>
              <a:t>Click icon to add picture</a:t>
            </a:r>
            <a:endParaRPr lang="en-US"/>
          </a:p>
        </p:txBody>
      </p:sp>
      <p:sp>
        <p:nvSpPr>
          <p:cNvPr id="20" name="Picture Placeholder 11"/>
          <p:cNvSpPr>
            <a:spLocks noGrp="1"/>
          </p:cNvSpPr>
          <p:nvPr>
            <p:ph type="pic" sz="quarter" idx="13"/>
          </p:nvPr>
        </p:nvSpPr>
        <p:spPr>
          <a:xfrm>
            <a:off x="5004509" y="749300"/>
            <a:ext cx="1195209" cy="844549"/>
          </a:xfrm>
        </p:spPr>
        <p:txBody>
          <a:bodyPr>
            <a:normAutofit/>
          </a:bodyPr>
          <a:lstStyle>
            <a:lvl1pPr>
              <a:defRPr sz="900"/>
            </a:lvl1pPr>
          </a:lstStyle>
          <a:p>
            <a:r>
              <a:rPr lang="en-US" smtClean="0"/>
              <a:t>Click icon to add picture</a:t>
            </a:r>
            <a:endParaRPr lang="en-US"/>
          </a:p>
        </p:txBody>
      </p:sp>
      <p:sp>
        <p:nvSpPr>
          <p:cNvPr id="21" name="Picture Placeholder 11"/>
          <p:cNvSpPr>
            <a:spLocks noGrp="1"/>
          </p:cNvSpPr>
          <p:nvPr>
            <p:ph type="pic" sz="quarter" idx="12"/>
          </p:nvPr>
        </p:nvSpPr>
        <p:spPr>
          <a:xfrm>
            <a:off x="6249112" y="1991518"/>
            <a:ext cx="1195209" cy="844549"/>
          </a:xfrm>
        </p:spPr>
        <p:txBody>
          <a:bodyPr>
            <a:normAutofit/>
          </a:bodyPr>
          <a:lstStyle>
            <a:lvl1pPr>
              <a:defRPr sz="900"/>
            </a:lvl1pPr>
          </a:lstStyle>
          <a:p>
            <a:r>
              <a:rPr lang="en-US" smtClean="0"/>
              <a:t>Click icon to add picture</a:t>
            </a:r>
            <a:endParaRPr lang="en-US"/>
          </a:p>
        </p:txBody>
      </p:sp>
      <p:sp>
        <p:nvSpPr>
          <p:cNvPr id="26" name="Picture Placeholder 11"/>
          <p:cNvSpPr>
            <a:spLocks noGrp="1"/>
          </p:cNvSpPr>
          <p:nvPr>
            <p:ph type="pic" sz="quarter" idx="15"/>
          </p:nvPr>
        </p:nvSpPr>
        <p:spPr>
          <a:xfrm>
            <a:off x="5846941" y="3465514"/>
            <a:ext cx="1195209" cy="844549"/>
          </a:xfrm>
        </p:spPr>
        <p:txBody>
          <a:bodyPr>
            <a:normAutofit/>
          </a:bodyPr>
          <a:lstStyle>
            <a:lvl1pPr>
              <a:defRPr sz="900"/>
            </a:lvl1pPr>
          </a:lstStyle>
          <a:p>
            <a:r>
              <a:rPr lang="en-US" smtClean="0"/>
              <a:t>Click icon to add picture</a:t>
            </a:r>
            <a:endParaRPr lang="en-US"/>
          </a:p>
        </p:txBody>
      </p:sp>
      <p:sp>
        <p:nvSpPr>
          <p:cNvPr id="27" name="Picture Placeholder 11"/>
          <p:cNvSpPr>
            <a:spLocks noGrp="1"/>
          </p:cNvSpPr>
          <p:nvPr>
            <p:ph type="pic" sz="quarter" idx="16"/>
          </p:nvPr>
        </p:nvSpPr>
        <p:spPr>
          <a:xfrm>
            <a:off x="3895376" y="4130676"/>
            <a:ext cx="1195209" cy="844549"/>
          </a:xfrm>
        </p:spPr>
        <p:txBody>
          <a:bodyPr>
            <a:normAutofit/>
          </a:bodyPr>
          <a:lstStyle>
            <a:lvl1pPr>
              <a:defRPr sz="900"/>
            </a:lvl1pPr>
          </a:lstStyle>
          <a:p>
            <a:r>
              <a:rPr lang="en-US" smtClean="0"/>
              <a:t>Click icon to add picture</a:t>
            </a:r>
            <a:endParaRPr lang="en-US"/>
          </a:p>
        </p:txBody>
      </p:sp>
      <p:sp>
        <p:nvSpPr>
          <p:cNvPr id="28" name="Picture Placeholder 11"/>
          <p:cNvSpPr>
            <a:spLocks noGrp="1"/>
          </p:cNvSpPr>
          <p:nvPr>
            <p:ph type="pic" sz="quarter" idx="17"/>
          </p:nvPr>
        </p:nvSpPr>
        <p:spPr>
          <a:xfrm>
            <a:off x="1899359" y="3441702"/>
            <a:ext cx="1195209" cy="844549"/>
          </a:xfrm>
        </p:spPr>
        <p:txBody>
          <a:bodyPr>
            <a:normAutofit/>
          </a:bodyPr>
          <a:lstStyle>
            <a:lvl1pPr>
              <a:defRPr sz="900"/>
            </a:lvl1pPr>
          </a:lstStyle>
          <a:p>
            <a:r>
              <a:rPr lang="en-US" smtClean="0"/>
              <a:t>Click icon to add picture</a:t>
            </a:r>
            <a:endParaRPr lang="en-US"/>
          </a:p>
        </p:txBody>
      </p:sp>
      <p:sp>
        <p:nvSpPr>
          <p:cNvPr id="29" name="Picture Placeholder 11"/>
          <p:cNvSpPr>
            <a:spLocks noGrp="1"/>
          </p:cNvSpPr>
          <p:nvPr>
            <p:ph type="pic" sz="quarter" idx="14"/>
          </p:nvPr>
        </p:nvSpPr>
        <p:spPr>
          <a:xfrm>
            <a:off x="1486610" y="2007393"/>
            <a:ext cx="1195209" cy="844549"/>
          </a:xfrm>
        </p:spPr>
        <p:txBody>
          <a:bodyPr>
            <a:normAutofit/>
          </a:bodyPr>
          <a:lstStyle>
            <a:lvl1pPr>
              <a:defRPr sz="900"/>
            </a:lvl1pPr>
          </a:lstStyle>
          <a:p>
            <a:r>
              <a:rPr lang="en-US" smtClean="0"/>
              <a:t>Click icon to add picture</a:t>
            </a:r>
            <a:endParaRPr lang="en-US"/>
          </a:p>
        </p:txBody>
      </p:sp>
      <p:sp>
        <p:nvSpPr>
          <p:cNvPr id="38" name="Text Placeholder 37"/>
          <p:cNvSpPr>
            <a:spLocks noGrp="1"/>
          </p:cNvSpPr>
          <p:nvPr>
            <p:ph type="body" sz="quarter" idx="18" hasCustomPrompt="1"/>
          </p:nvPr>
        </p:nvSpPr>
        <p:spPr>
          <a:xfrm>
            <a:off x="52915" y="884635"/>
            <a:ext cx="2729972" cy="602456"/>
          </a:xfrm>
        </p:spPr>
        <p:txBody>
          <a:bodyPr tIns="0" rIns="91440" bIns="0">
            <a:noAutofit/>
          </a:bodyPr>
          <a:lstStyle>
            <a:lvl1pPr algn="r">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39" name="Text Placeholder 37"/>
          <p:cNvSpPr>
            <a:spLocks noGrp="1"/>
          </p:cNvSpPr>
          <p:nvPr>
            <p:ph type="body" sz="quarter" idx="19" hasCustomPrompt="1"/>
          </p:nvPr>
        </p:nvSpPr>
        <p:spPr>
          <a:xfrm>
            <a:off x="6216655" y="900510"/>
            <a:ext cx="2624138" cy="602456"/>
          </a:xfrm>
        </p:spPr>
        <p:txBody>
          <a:bodyPr tIns="0" bIns="0">
            <a:noAutofit/>
          </a:bodyPr>
          <a:lstStyle>
            <a:lvl1pPr algn="l">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40" name="Text Placeholder 37"/>
          <p:cNvSpPr>
            <a:spLocks noGrp="1"/>
          </p:cNvSpPr>
          <p:nvPr>
            <p:ph type="body" sz="quarter" idx="20" hasCustomPrompt="1"/>
          </p:nvPr>
        </p:nvSpPr>
        <p:spPr>
          <a:xfrm>
            <a:off x="7448556" y="1991518"/>
            <a:ext cx="1684862" cy="844549"/>
          </a:xfrm>
        </p:spPr>
        <p:txBody>
          <a:bodyPr tIns="0" rIns="0" bIns="0" anchor="ctr" anchorCtr="0">
            <a:noAutofit/>
          </a:bodyPr>
          <a:lstStyle>
            <a:lvl1pPr algn="l">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41" name="Text Placeholder 37"/>
          <p:cNvSpPr>
            <a:spLocks noGrp="1"/>
          </p:cNvSpPr>
          <p:nvPr>
            <p:ph type="body" sz="quarter" idx="21" hasCustomPrompt="1"/>
          </p:nvPr>
        </p:nvSpPr>
        <p:spPr>
          <a:xfrm>
            <a:off x="7046385" y="3465515"/>
            <a:ext cx="1684864" cy="844549"/>
          </a:xfrm>
        </p:spPr>
        <p:txBody>
          <a:bodyPr tIns="0" bIns="0" anchor="ctr" anchorCtr="0">
            <a:noAutofit/>
          </a:bodyPr>
          <a:lstStyle>
            <a:lvl1pPr algn="l">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42" name="Text Placeholder 37"/>
          <p:cNvSpPr>
            <a:spLocks noGrp="1"/>
          </p:cNvSpPr>
          <p:nvPr>
            <p:ph type="body" sz="quarter" idx="22" hasCustomPrompt="1"/>
          </p:nvPr>
        </p:nvSpPr>
        <p:spPr>
          <a:xfrm>
            <a:off x="1257301" y="4595812"/>
            <a:ext cx="2624138" cy="379412"/>
          </a:xfrm>
        </p:spPr>
        <p:txBody>
          <a:bodyPr tIns="0" rIns="91440" bIns="0">
            <a:noAutofit/>
          </a:bodyPr>
          <a:lstStyle>
            <a:lvl1pPr algn="r">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43" name="Text Placeholder 37"/>
          <p:cNvSpPr>
            <a:spLocks noGrp="1"/>
          </p:cNvSpPr>
          <p:nvPr>
            <p:ph type="body" sz="quarter" idx="23" hasCustomPrompt="1"/>
          </p:nvPr>
        </p:nvSpPr>
        <p:spPr>
          <a:xfrm>
            <a:off x="42332" y="3441703"/>
            <a:ext cx="1843089" cy="844548"/>
          </a:xfrm>
        </p:spPr>
        <p:txBody>
          <a:bodyPr tIns="0" rIns="91440" bIns="0" anchor="ctr" anchorCtr="0">
            <a:noAutofit/>
          </a:bodyPr>
          <a:lstStyle>
            <a:lvl1pPr algn="r">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45" name="Text Placeholder 37"/>
          <p:cNvSpPr>
            <a:spLocks noGrp="1"/>
          </p:cNvSpPr>
          <p:nvPr>
            <p:ph type="body" sz="quarter" idx="24" hasCustomPrompt="1"/>
          </p:nvPr>
        </p:nvSpPr>
        <p:spPr>
          <a:xfrm>
            <a:off x="42332" y="2007392"/>
            <a:ext cx="1423989" cy="844548"/>
          </a:xfrm>
        </p:spPr>
        <p:txBody>
          <a:bodyPr tIns="0" rIns="91440" bIns="0" anchor="ctr" anchorCtr="0">
            <a:noAutofit/>
          </a:bodyPr>
          <a:lstStyle>
            <a:lvl1pPr algn="r">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Tree>
    <p:extLst>
      <p:ext uri="{BB962C8B-B14F-4D97-AF65-F5344CB8AC3E}">
        <p14:creationId xmlns:p14="http://schemas.microsoft.com/office/powerpoint/2010/main" val="305850939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Divider">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943430" y="1789111"/>
            <a:ext cx="4748543" cy="634049"/>
          </a:xfrm>
          <a:prstGeom prst="rect">
            <a:avLst/>
          </a:prstGeom>
        </p:spPr>
        <p:txBody>
          <a:bodyPr vert="horz"/>
          <a:lstStyle>
            <a:lvl1pPr algn="r">
              <a:lnSpc>
                <a:spcPts val="4050"/>
              </a:lnSpc>
              <a:defRPr sz="4050">
                <a:solidFill>
                  <a:schemeClr val="tx1"/>
                </a:solidFill>
                <a:latin typeface="+mj-lt"/>
              </a:defRPr>
            </a:lvl1pPr>
            <a:lvl2pPr>
              <a:defRPr sz="3600">
                <a:solidFill>
                  <a:schemeClr val="tx1"/>
                </a:solidFill>
              </a:defRPr>
            </a:lvl2pPr>
            <a:lvl3pPr>
              <a:defRPr sz="3600">
                <a:solidFill>
                  <a:schemeClr val="tx1"/>
                </a:solidFill>
              </a:defRPr>
            </a:lvl3pPr>
            <a:lvl4pPr>
              <a:defRPr sz="3600">
                <a:solidFill>
                  <a:schemeClr val="tx1"/>
                </a:solidFill>
              </a:defRPr>
            </a:lvl4pPr>
            <a:lvl5pPr>
              <a:defRPr sz="3600">
                <a:solidFill>
                  <a:schemeClr val="tx1"/>
                </a:solidFill>
              </a:defRPr>
            </a:lvl5pPr>
          </a:lstStyle>
          <a:p>
            <a:pPr lvl="0"/>
            <a:r>
              <a:rPr lang="en-US" dirty="0" smtClean="0"/>
              <a:t>1st Line </a:t>
            </a:r>
            <a:endParaRPr lang="en-US" dirty="0"/>
          </a:p>
        </p:txBody>
      </p:sp>
      <p:sp>
        <p:nvSpPr>
          <p:cNvPr id="15" name="Text Placeholder 12"/>
          <p:cNvSpPr>
            <a:spLocks noGrp="1"/>
          </p:cNvSpPr>
          <p:nvPr>
            <p:ph type="body" sz="quarter" idx="15" hasCustomPrompt="1"/>
          </p:nvPr>
        </p:nvSpPr>
        <p:spPr>
          <a:xfrm>
            <a:off x="943430" y="2220895"/>
            <a:ext cx="4748543" cy="636605"/>
          </a:xfrm>
          <a:prstGeom prst="rect">
            <a:avLst/>
          </a:prstGeom>
        </p:spPr>
        <p:txBody>
          <a:bodyPr vert="horz"/>
          <a:lstStyle>
            <a:lvl1pPr algn="r">
              <a:lnSpc>
                <a:spcPts val="4050"/>
              </a:lnSpc>
              <a:defRPr sz="4050">
                <a:solidFill>
                  <a:srgbClr val="E55300"/>
                </a:solidFill>
                <a:latin typeface="+mj-lt"/>
              </a:defRPr>
            </a:lvl1pPr>
            <a:lvl2pPr>
              <a:defRPr sz="3600">
                <a:solidFill>
                  <a:schemeClr val="tx1"/>
                </a:solidFill>
              </a:defRPr>
            </a:lvl2pPr>
            <a:lvl3pPr>
              <a:defRPr sz="3600">
                <a:solidFill>
                  <a:schemeClr val="tx1"/>
                </a:solidFill>
              </a:defRPr>
            </a:lvl3pPr>
            <a:lvl4pPr>
              <a:defRPr sz="3600">
                <a:solidFill>
                  <a:schemeClr val="tx1"/>
                </a:solidFill>
              </a:defRPr>
            </a:lvl4pPr>
            <a:lvl5pPr>
              <a:defRPr sz="3600">
                <a:solidFill>
                  <a:schemeClr val="tx1"/>
                </a:solidFill>
              </a:defRPr>
            </a:lvl5pPr>
          </a:lstStyle>
          <a:p>
            <a:pPr lvl="0"/>
            <a:r>
              <a:rPr lang="en-US" dirty="0" smtClean="0"/>
              <a:t>2nd Line </a:t>
            </a:r>
            <a:endParaRPr lang="en-US" dirty="0"/>
          </a:p>
        </p:txBody>
      </p:sp>
      <p:sp>
        <p:nvSpPr>
          <p:cNvPr id="16" name="Text Placeholder 12"/>
          <p:cNvSpPr>
            <a:spLocks noGrp="1"/>
          </p:cNvSpPr>
          <p:nvPr>
            <p:ph type="body" sz="quarter" idx="16" hasCustomPrompt="1"/>
          </p:nvPr>
        </p:nvSpPr>
        <p:spPr>
          <a:xfrm>
            <a:off x="943430" y="2645731"/>
            <a:ext cx="4748543" cy="608009"/>
          </a:xfrm>
          <a:prstGeom prst="rect">
            <a:avLst/>
          </a:prstGeom>
        </p:spPr>
        <p:txBody>
          <a:bodyPr vert="horz"/>
          <a:lstStyle>
            <a:lvl1pPr algn="r">
              <a:lnSpc>
                <a:spcPts val="4050"/>
              </a:lnSpc>
              <a:defRPr sz="4050">
                <a:solidFill>
                  <a:schemeClr val="tx1"/>
                </a:solidFill>
                <a:latin typeface="+mj-lt"/>
              </a:defRPr>
            </a:lvl1pPr>
            <a:lvl2pPr>
              <a:defRPr sz="3600">
                <a:solidFill>
                  <a:schemeClr val="tx1"/>
                </a:solidFill>
              </a:defRPr>
            </a:lvl2pPr>
            <a:lvl3pPr>
              <a:defRPr sz="3600">
                <a:solidFill>
                  <a:schemeClr val="tx1"/>
                </a:solidFill>
              </a:defRPr>
            </a:lvl3pPr>
            <a:lvl4pPr>
              <a:defRPr sz="3600">
                <a:solidFill>
                  <a:schemeClr val="tx1"/>
                </a:solidFill>
              </a:defRPr>
            </a:lvl4pPr>
            <a:lvl5pPr>
              <a:defRPr sz="3600">
                <a:solidFill>
                  <a:schemeClr val="tx1"/>
                </a:solidFill>
              </a:defRPr>
            </a:lvl5pPr>
          </a:lstStyle>
          <a:p>
            <a:pPr lvl="0"/>
            <a:r>
              <a:rPr lang="en-US" dirty="0" smtClean="0"/>
              <a:t>3rd Line </a:t>
            </a:r>
            <a:endParaRPr lang="en-US" dirty="0"/>
          </a:p>
        </p:txBody>
      </p:sp>
      <p:sp>
        <p:nvSpPr>
          <p:cNvPr id="6"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pic>
        <p:nvPicPr>
          <p:cNvPr id="7" name="Google Shape;9;p1"/>
          <p:cNvPicPr preferRelativeResize="0"/>
          <p:nvPr userDrawn="1"/>
        </p:nvPicPr>
        <p:blipFill>
          <a:blip r:embed="rId2">
            <a:alphaModFix/>
          </a:blip>
          <a:stretch>
            <a:fillRect/>
          </a:stretch>
        </p:blipFill>
        <p:spPr>
          <a:xfrm>
            <a:off x="6875600" y="4870731"/>
            <a:ext cx="2119824" cy="183125"/>
          </a:xfrm>
          <a:prstGeom prst="rect">
            <a:avLst/>
          </a:prstGeom>
          <a:noFill/>
          <a:ln>
            <a:noFill/>
          </a:ln>
        </p:spPr>
      </p:pic>
    </p:spTree>
    <p:extLst>
      <p:ext uri="{BB962C8B-B14F-4D97-AF65-F5344CB8AC3E}">
        <p14:creationId xmlns:p14="http://schemas.microsoft.com/office/powerpoint/2010/main" val="387119821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3" name="Picture Placeholder 11"/>
          <p:cNvSpPr>
            <a:spLocks noGrp="1"/>
          </p:cNvSpPr>
          <p:nvPr>
            <p:ph type="pic" sz="quarter" idx="37"/>
          </p:nvPr>
        </p:nvSpPr>
        <p:spPr>
          <a:xfrm>
            <a:off x="455599"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4"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26" name="Picture Placeholder 11"/>
          <p:cNvSpPr>
            <a:spLocks noGrp="1"/>
          </p:cNvSpPr>
          <p:nvPr>
            <p:ph type="pic" sz="quarter" idx="52"/>
          </p:nvPr>
        </p:nvSpPr>
        <p:spPr>
          <a:xfrm>
            <a:off x="2749147"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8" name="Picture Placeholder 11"/>
          <p:cNvSpPr>
            <a:spLocks noGrp="1"/>
          </p:cNvSpPr>
          <p:nvPr>
            <p:ph type="pic" sz="quarter" idx="54"/>
          </p:nvPr>
        </p:nvSpPr>
        <p:spPr>
          <a:xfrm>
            <a:off x="455599" y="1887671"/>
            <a:ext cx="1089049" cy="217066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0" name="Picture Placeholder 11"/>
          <p:cNvSpPr>
            <a:spLocks noGrp="1"/>
          </p:cNvSpPr>
          <p:nvPr>
            <p:ph type="pic" sz="quarter" idx="56"/>
          </p:nvPr>
        </p:nvSpPr>
        <p:spPr>
          <a:xfrm>
            <a:off x="2749147" y="1887671"/>
            <a:ext cx="1089049" cy="217066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3" name="Picture Placeholder 11"/>
          <p:cNvSpPr>
            <a:spLocks noGrp="1"/>
          </p:cNvSpPr>
          <p:nvPr>
            <p:ph type="pic" sz="quarter" idx="59"/>
          </p:nvPr>
        </p:nvSpPr>
        <p:spPr>
          <a:xfrm>
            <a:off x="1602373" y="1149683"/>
            <a:ext cx="1089049" cy="217066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5" name="Picture Placeholder 11"/>
          <p:cNvSpPr>
            <a:spLocks noGrp="1"/>
          </p:cNvSpPr>
          <p:nvPr>
            <p:ph type="pic" sz="quarter" idx="66"/>
          </p:nvPr>
        </p:nvSpPr>
        <p:spPr>
          <a:xfrm>
            <a:off x="3895921" y="1148651"/>
            <a:ext cx="1089049" cy="21717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7" name="Picture Placeholder 11"/>
          <p:cNvSpPr>
            <a:spLocks noGrp="1"/>
          </p:cNvSpPr>
          <p:nvPr>
            <p:ph type="pic" sz="quarter" idx="68"/>
          </p:nvPr>
        </p:nvSpPr>
        <p:spPr>
          <a:xfrm>
            <a:off x="1602373"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9" name="Picture Placeholder 11"/>
          <p:cNvSpPr>
            <a:spLocks noGrp="1"/>
          </p:cNvSpPr>
          <p:nvPr>
            <p:ph type="pic" sz="quarter" idx="70"/>
          </p:nvPr>
        </p:nvSpPr>
        <p:spPr>
          <a:xfrm>
            <a:off x="3895921"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0"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43"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61361511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4" name="Picture Placeholder 11"/>
          <p:cNvSpPr>
            <a:spLocks noGrp="1"/>
          </p:cNvSpPr>
          <p:nvPr>
            <p:ph type="pic" sz="quarter" idx="37"/>
          </p:nvPr>
        </p:nvSpPr>
        <p:spPr>
          <a:xfrm>
            <a:off x="455599" y="1149683"/>
            <a:ext cx="2235823" cy="217066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5"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47" name="Picture Placeholder 11"/>
          <p:cNvSpPr>
            <a:spLocks noGrp="1"/>
          </p:cNvSpPr>
          <p:nvPr>
            <p:ph type="pic" sz="quarter" idx="52"/>
          </p:nvPr>
        </p:nvSpPr>
        <p:spPr>
          <a:xfrm>
            <a:off x="2749147"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8" name="Picture Placeholder 11"/>
          <p:cNvSpPr>
            <a:spLocks noGrp="1"/>
          </p:cNvSpPr>
          <p:nvPr>
            <p:ph type="pic" sz="quarter" idx="53"/>
          </p:nvPr>
        </p:nvSpPr>
        <p:spPr>
          <a:xfrm>
            <a:off x="3895921"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1" name="Picture Placeholder 11"/>
          <p:cNvSpPr>
            <a:spLocks noGrp="1"/>
          </p:cNvSpPr>
          <p:nvPr>
            <p:ph type="pic" sz="quarter" idx="56"/>
          </p:nvPr>
        </p:nvSpPr>
        <p:spPr>
          <a:xfrm>
            <a:off x="2749147"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2" name="Picture Placeholder 11"/>
          <p:cNvSpPr>
            <a:spLocks noGrp="1"/>
          </p:cNvSpPr>
          <p:nvPr>
            <p:ph type="pic" sz="quarter" idx="57"/>
          </p:nvPr>
        </p:nvSpPr>
        <p:spPr>
          <a:xfrm>
            <a:off x="3895921"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5" name="Picture Placeholder 11"/>
          <p:cNvSpPr>
            <a:spLocks noGrp="1"/>
          </p:cNvSpPr>
          <p:nvPr>
            <p:ph type="pic" sz="quarter" idx="60"/>
          </p:nvPr>
        </p:nvSpPr>
        <p:spPr>
          <a:xfrm>
            <a:off x="2749147"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6" name="Picture Placeholder 11"/>
          <p:cNvSpPr>
            <a:spLocks noGrp="1"/>
          </p:cNvSpPr>
          <p:nvPr>
            <p:ph type="pic" sz="quarter" idx="61"/>
          </p:nvPr>
        </p:nvSpPr>
        <p:spPr>
          <a:xfrm>
            <a:off x="3895921"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7" name="Picture Placeholder 11"/>
          <p:cNvSpPr>
            <a:spLocks noGrp="1"/>
          </p:cNvSpPr>
          <p:nvPr>
            <p:ph type="pic" sz="quarter" idx="62"/>
          </p:nvPr>
        </p:nvSpPr>
        <p:spPr>
          <a:xfrm>
            <a:off x="455599"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8" name="Picture Placeholder 11"/>
          <p:cNvSpPr>
            <a:spLocks noGrp="1"/>
          </p:cNvSpPr>
          <p:nvPr>
            <p:ph type="pic" sz="quarter" idx="63"/>
          </p:nvPr>
        </p:nvSpPr>
        <p:spPr>
          <a:xfrm>
            <a:off x="1602373"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9" name="Picture Placeholder 11"/>
          <p:cNvSpPr>
            <a:spLocks noGrp="1"/>
          </p:cNvSpPr>
          <p:nvPr>
            <p:ph type="pic" sz="quarter" idx="64"/>
          </p:nvPr>
        </p:nvSpPr>
        <p:spPr>
          <a:xfrm>
            <a:off x="2749147" y="3363645"/>
            <a:ext cx="2235823"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61"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62"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41542553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7" name="Picture Placeholder 11"/>
          <p:cNvSpPr>
            <a:spLocks noGrp="1"/>
          </p:cNvSpPr>
          <p:nvPr>
            <p:ph type="pic" sz="quarter" idx="65"/>
          </p:nvPr>
        </p:nvSpPr>
        <p:spPr>
          <a:xfrm>
            <a:off x="455599" y="1149684"/>
            <a:ext cx="2235823"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8"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40" name="Picture Placeholder 11"/>
          <p:cNvSpPr>
            <a:spLocks noGrp="1"/>
          </p:cNvSpPr>
          <p:nvPr>
            <p:ph type="pic" sz="quarter" idx="52"/>
          </p:nvPr>
        </p:nvSpPr>
        <p:spPr>
          <a:xfrm>
            <a:off x="2749147"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1" name="Picture Placeholder 11"/>
          <p:cNvSpPr>
            <a:spLocks noGrp="1"/>
          </p:cNvSpPr>
          <p:nvPr>
            <p:ph type="pic" sz="quarter" idx="53"/>
          </p:nvPr>
        </p:nvSpPr>
        <p:spPr>
          <a:xfrm>
            <a:off x="3895921"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4" name="Picture Placeholder 11"/>
          <p:cNvSpPr>
            <a:spLocks noGrp="1"/>
          </p:cNvSpPr>
          <p:nvPr>
            <p:ph type="pic" sz="quarter" idx="56"/>
          </p:nvPr>
        </p:nvSpPr>
        <p:spPr>
          <a:xfrm>
            <a:off x="2749147"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5" name="Picture Placeholder 11"/>
          <p:cNvSpPr>
            <a:spLocks noGrp="1"/>
          </p:cNvSpPr>
          <p:nvPr>
            <p:ph type="pic" sz="quarter" idx="57"/>
          </p:nvPr>
        </p:nvSpPr>
        <p:spPr>
          <a:xfrm>
            <a:off x="3895921"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6" name="Picture Placeholder 11"/>
          <p:cNvSpPr>
            <a:spLocks noGrp="1"/>
          </p:cNvSpPr>
          <p:nvPr>
            <p:ph type="pic" sz="quarter" idx="58"/>
          </p:nvPr>
        </p:nvSpPr>
        <p:spPr>
          <a:xfrm>
            <a:off x="455599"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7" name="Picture Placeholder 11"/>
          <p:cNvSpPr>
            <a:spLocks noGrp="1"/>
          </p:cNvSpPr>
          <p:nvPr>
            <p:ph type="pic" sz="quarter" idx="59"/>
          </p:nvPr>
        </p:nvSpPr>
        <p:spPr>
          <a:xfrm>
            <a:off x="1602373"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0" name="Picture Placeholder 11"/>
          <p:cNvSpPr>
            <a:spLocks noGrp="1"/>
          </p:cNvSpPr>
          <p:nvPr>
            <p:ph type="pic" sz="quarter" idx="62"/>
          </p:nvPr>
        </p:nvSpPr>
        <p:spPr>
          <a:xfrm>
            <a:off x="455599"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1" name="Picture Placeholder 11"/>
          <p:cNvSpPr>
            <a:spLocks noGrp="1"/>
          </p:cNvSpPr>
          <p:nvPr>
            <p:ph type="pic" sz="quarter" idx="63"/>
          </p:nvPr>
        </p:nvSpPr>
        <p:spPr>
          <a:xfrm>
            <a:off x="1602373"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3" name="Picture Placeholder 11"/>
          <p:cNvSpPr>
            <a:spLocks noGrp="1"/>
          </p:cNvSpPr>
          <p:nvPr>
            <p:ph type="pic" sz="quarter" idx="70"/>
          </p:nvPr>
        </p:nvSpPr>
        <p:spPr>
          <a:xfrm>
            <a:off x="2749147" y="2625659"/>
            <a:ext cx="2235823"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4"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5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33145971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26" name="Picture Placeholder 11"/>
          <p:cNvSpPr>
            <a:spLocks noGrp="1"/>
          </p:cNvSpPr>
          <p:nvPr>
            <p:ph type="pic" sz="quarter" idx="37"/>
          </p:nvPr>
        </p:nvSpPr>
        <p:spPr>
          <a:xfrm>
            <a:off x="455599"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7"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28" name="Picture Placeholder 11"/>
          <p:cNvSpPr>
            <a:spLocks noGrp="1"/>
          </p:cNvSpPr>
          <p:nvPr>
            <p:ph type="pic" sz="quarter" idx="51"/>
          </p:nvPr>
        </p:nvSpPr>
        <p:spPr>
          <a:xfrm>
            <a:off x="1602373"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9" name="Picture Placeholder 11"/>
          <p:cNvSpPr>
            <a:spLocks noGrp="1"/>
          </p:cNvSpPr>
          <p:nvPr>
            <p:ph type="pic" sz="quarter" idx="52"/>
          </p:nvPr>
        </p:nvSpPr>
        <p:spPr>
          <a:xfrm>
            <a:off x="2749147"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0" name="Picture Placeholder 11"/>
          <p:cNvSpPr>
            <a:spLocks noGrp="1"/>
          </p:cNvSpPr>
          <p:nvPr>
            <p:ph type="pic" sz="quarter" idx="53"/>
          </p:nvPr>
        </p:nvSpPr>
        <p:spPr>
          <a:xfrm>
            <a:off x="3895921"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1" name="Picture Placeholder 11"/>
          <p:cNvSpPr>
            <a:spLocks noGrp="1"/>
          </p:cNvSpPr>
          <p:nvPr>
            <p:ph type="pic" sz="quarter" idx="54"/>
          </p:nvPr>
        </p:nvSpPr>
        <p:spPr>
          <a:xfrm>
            <a:off x="455599"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2" name="Picture Placeholder 11"/>
          <p:cNvSpPr>
            <a:spLocks noGrp="1"/>
          </p:cNvSpPr>
          <p:nvPr>
            <p:ph type="pic" sz="quarter" idx="55"/>
          </p:nvPr>
        </p:nvSpPr>
        <p:spPr>
          <a:xfrm>
            <a:off x="1602373"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3" name="Picture Placeholder 11"/>
          <p:cNvSpPr>
            <a:spLocks noGrp="1"/>
          </p:cNvSpPr>
          <p:nvPr>
            <p:ph type="pic" sz="quarter" idx="59"/>
          </p:nvPr>
        </p:nvSpPr>
        <p:spPr>
          <a:xfrm>
            <a:off x="2749147" y="1887671"/>
            <a:ext cx="1089049"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4" name="Picture Placeholder 11"/>
          <p:cNvSpPr>
            <a:spLocks noGrp="1"/>
          </p:cNvSpPr>
          <p:nvPr>
            <p:ph type="pic" sz="quarter" idx="57"/>
          </p:nvPr>
        </p:nvSpPr>
        <p:spPr>
          <a:xfrm>
            <a:off x="3895921"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5" name="Picture Placeholder 11"/>
          <p:cNvSpPr>
            <a:spLocks noGrp="1"/>
          </p:cNvSpPr>
          <p:nvPr>
            <p:ph type="pic" sz="quarter" idx="60"/>
          </p:nvPr>
        </p:nvSpPr>
        <p:spPr>
          <a:xfrm>
            <a:off x="455599" y="2625658"/>
            <a:ext cx="1089049"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6" name="Picture Placeholder 11"/>
          <p:cNvSpPr>
            <a:spLocks noGrp="1"/>
          </p:cNvSpPr>
          <p:nvPr>
            <p:ph type="pic" sz="quarter" idx="61"/>
          </p:nvPr>
        </p:nvSpPr>
        <p:spPr>
          <a:xfrm>
            <a:off x="1602373"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8" name="Picture Placeholder 11"/>
          <p:cNvSpPr>
            <a:spLocks noGrp="1"/>
          </p:cNvSpPr>
          <p:nvPr>
            <p:ph type="pic" sz="quarter" idx="63"/>
          </p:nvPr>
        </p:nvSpPr>
        <p:spPr>
          <a:xfrm>
            <a:off x="3895921"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0" name="Picture Placeholder 11"/>
          <p:cNvSpPr>
            <a:spLocks noGrp="1"/>
          </p:cNvSpPr>
          <p:nvPr>
            <p:ph type="pic" sz="quarter" idx="65"/>
          </p:nvPr>
        </p:nvSpPr>
        <p:spPr>
          <a:xfrm>
            <a:off x="1602373"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1" name="Picture Placeholder 11"/>
          <p:cNvSpPr>
            <a:spLocks noGrp="1"/>
          </p:cNvSpPr>
          <p:nvPr>
            <p:ph type="pic" sz="quarter" idx="66"/>
          </p:nvPr>
        </p:nvSpPr>
        <p:spPr>
          <a:xfrm>
            <a:off x="2749147"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2" name="Picture Placeholder 11"/>
          <p:cNvSpPr>
            <a:spLocks noGrp="1"/>
          </p:cNvSpPr>
          <p:nvPr>
            <p:ph type="pic" sz="quarter" idx="67"/>
          </p:nvPr>
        </p:nvSpPr>
        <p:spPr>
          <a:xfrm>
            <a:off x="3895921"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3"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4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166943227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sp>
        <p:nvSpPr>
          <p:cNvPr id="25" name="Picture Placeholder 11"/>
          <p:cNvSpPr>
            <a:spLocks noGrp="1"/>
          </p:cNvSpPr>
          <p:nvPr>
            <p:ph type="pic" sz="quarter" idx="37"/>
          </p:nvPr>
        </p:nvSpPr>
        <p:spPr>
          <a:xfrm>
            <a:off x="455599"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6" name="Picture Placeholder 11"/>
          <p:cNvSpPr>
            <a:spLocks noGrp="1"/>
          </p:cNvSpPr>
          <p:nvPr>
            <p:ph type="pic" sz="quarter" idx="51"/>
          </p:nvPr>
        </p:nvSpPr>
        <p:spPr>
          <a:xfrm>
            <a:off x="1602373"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7" name="Picture Placeholder 11"/>
          <p:cNvSpPr>
            <a:spLocks noGrp="1"/>
          </p:cNvSpPr>
          <p:nvPr>
            <p:ph type="pic" sz="quarter" idx="52"/>
          </p:nvPr>
        </p:nvSpPr>
        <p:spPr>
          <a:xfrm>
            <a:off x="2749147"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8" name="Picture Placeholder 11"/>
          <p:cNvSpPr>
            <a:spLocks noGrp="1"/>
          </p:cNvSpPr>
          <p:nvPr>
            <p:ph type="pic" sz="quarter" idx="53"/>
          </p:nvPr>
        </p:nvSpPr>
        <p:spPr>
          <a:xfrm>
            <a:off x="3895921"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7" name="Picture Placeholder 11"/>
          <p:cNvSpPr>
            <a:spLocks noGrp="1"/>
          </p:cNvSpPr>
          <p:nvPr>
            <p:ph type="pic" sz="quarter" idx="68"/>
          </p:nvPr>
        </p:nvSpPr>
        <p:spPr>
          <a:xfrm>
            <a:off x="455599"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8" name="Picture Placeholder 11"/>
          <p:cNvSpPr>
            <a:spLocks noGrp="1"/>
          </p:cNvSpPr>
          <p:nvPr>
            <p:ph type="pic" sz="quarter" idx="69"/>
          </p:nvPr>
        </p:nvSpPr>
        <p:spPr>
          <a:xfrm>
            <a:off x="1602373"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9" name="Picture Placeholder 11"/>
          <p:cNvSpPr>
            <a:spLocks noGrp="1"/>
          </p:cNvSpPr>
          <p:nvPr>
            <p:ph type="pic" sz="quarter" idx="70"/>
          </p:nvPr>
        </p:nvSpPr>
        <p:spPr>
          <a:xfrm>
            <a:off x="2749147"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0" name="Picture Placeholder 11"/>
          <p:cNvSpPr>
            <a:spLocks noGrp="1"/>
          </p:cNvSpPr>
          <p:nvPr>
            <p:ph type="pic" sz="quarter" idx="71"/>
          </p:nvPr>
        </p:nvSpPr>
        <p:spPr>
          <a:xfrm>
            <a:off x="3895921"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3" name="Picture Placeholder 11"/>
          <p:cNvSpPr>
            <a:spLocks noGrp="1"/>
          </p:cNvSpPr>
          <p:nvPr>
            <p:ph type="pic" sz="quarter" idx="62"/>
          </p:nvPr>
        </p:nvSpPr>
        <p:spPr>
          <a:xfrm>
            <a:off x="455599" y="1887671"/>
            <a:ext cx="4529371"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5"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46"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47"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124538119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6">
    <p:spTree>
      <p:nvGrpSpPr>
        <p:cNvPr id="1" name=""/>
        <p:cNvGrpSpPr/>
        <p:nvPr/>
      </p:nvGrpSpPr>
      <p:grpSpPr>
        <a:xfrm>
          <a:off x="0" y="0"/>
          <a:ext cx="0" cy="0"/>
          <a:chOff x="0" y="0"/>
          <a:chExt cx="0" cy="0"/>
        </a:xfrm>
      </p:grpSpPr>
      <p:sp>
        <p:nvSpPr>
          <p:cNvPr id="27" name="Picture Placeholder 11"/>
          <p:cNvSpPr>
            <a:spLocks noGrp="1"/>
          </p:cNvSpPr>
          <p:nvPr>
            <p:ph type="pic" sz="quarter" idx="37"/>
          </p:nvPr>
        </p:nvSpPr>
        <p:spPr>
          <a:xfrm>
            <a:off x="455599"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8" name="Picture Placeholder 11"/>
          <p:cNvSpPr>
            <a:spLocks noGrp="1"/>
          </p:cNvSpPr>
          <p:nvPr>
            <p:ph type="pic" sz="quarter" idx="51"/>
          </p:nvPr>
        </p:nvSpPr>
        <p:spPr>
          <a:xfrm>
            <a:off x="1602373"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1" name="Picture Placeholder 11"/>
          <p:cNvSpPr>
            <a:spLocks noGrp="1"/>
          </p:cNvSpPr>
          <p:nvPr>
            <p:ph type="pic" sz="quarter" idx="54"/>
          </p:nvPr>
        </p:nvSpPr>
        <p:spPr>
          <a:xfrm>
            <a:off x="455599"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2" name="Picture Placeholder 11"/>
          <p:cNvSpPr>
            <a:spLocks noGrp="1"/>
          </p:cNvSpPr>
          <p:nvPr>
            <p:ph type="pic" sz="quarter" idx="55"/>
          </p:nvPr>
        </p:nvSpPr>
        <p:spPr>
          <a:xfrm>
            <a:off x="1602373"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8" name="Picture Placeholder 11"/>
          <p:cNvSpPr>
            <a:spLocks noGrp="1"/>
          </p:cNvSpPr>
          <p:nvPr>
            <p:ph type="pic" sz="quarter" idx="61"/>
          </p:nvPr>
        </p:nvSpPr>
        <p:spPr>
          <a:xfrm>
            <a:off x="2749147" y="1149683"/>
            <a:ext cx="2235823" cy="217066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9" name="Picture Placeholder 11"/>
          <p:cNvSpPr>
            <a:spLocks noGrp="1"/>
          </p:cNvSpPr>
          <p:nvPr>
            <p:ph type="pic" sz="quarter" idx="71"/>
          </p:nvPr>
        </p:nvSpPr>
        <p:spPr>
          <a:xfrm>
            <a:off x="455599" y="2625659"/>
            <a:ext cx="2235823"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1" name="Picture Placeholder 11"/>
          <p:cNvSpPr>
            <a:spLocks noGrp="1"/>
          </p:cNvSpPr>
          <p:nvPr>
            <p:ph type="pic" sz="quarter" idx="73"/>
          </p:nvPr>
        </p:nvSpPr>
        <p:spPr>
          <a:xfrm>
            <a:off x="2749147"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2" name="Picture Placeholder 11"/>
          <p:cNvSpPr>
            <a:spLocks noGrp="1"/>
          </p:cNvSpPr>
          <p:nvPr>
            <p:ph type="pic" sz="quarter" idx="74"/>
          </p:nvPr>
        </p:nvSpPr>
        <p:spPr>
          <a:xfrm>
            <a:off x="3895921"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3"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44"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4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174897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7">
    <p:spTree>
      <p:nvGrpSpPr>
        <p:cNvPr id="1" name=""/>
        <p:cNvGrpSpPr/>
        <p:nvPr/>
      </p:nvGrpSpPr>
      <p:grpSpPr>
        <a:xfrm>
          <a:off x="0" y="0"/>
          <a:ext cx="0" cy="0"/>
          <a:chOff x="0" y="0"/>
          <a:chExt cx="0" cy="0"/>
        </a:xfrm>
      </p:grpSpPr>
      <p:sp>
        <p:nvSpPr>
          <p:cNvPr id="25" name="Picture Placeholder 11"/>
          <p:cNvSpPr>
            <a:spLocks noGrp="1"/>
          </p:cNvSpPr>
          <p:nvPr>
            <p:ph type="pic" sz="quarter" idx="65"/>
          </p:nvPr>
        </p:nvSpPr>
        <p:spPr>
          <a:xfrm>
            <a:off x="2749147" y="1149684"/>
            <a:ext cx="2235823"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6"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27" name="Picture Placeholder 11"/>
          <p:cNvSpPr>
            <a:spLocks noGrp="1"/>
          </p:cNvSpPr>
          <p:nvPr>
            <p:ph type="pic" sz="quarter" idx="66"/>
          </p:nvPr>
        </p:nvSpPr>
        <p:spPr>
          <a:xfrm>
            <a:off x="455599" y="1149682"/>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8" name="Picture Placeholder 11"/>
          <p:cNvSpPr>
            <a:spLocks noGrp="1"/>
          </p:cNvSpPr>
          <p:nvPr>
            <p:ph type="pic" sz="quarter" idx="53"/>
          </p:nvPr>
        </p:nvSpPr>
        <p:spPr>
          <a:xfrm>
            <a:off x="1602373" y="1149682"/>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9" name="Picture Placeholder 11"/>
          <p:cNvSpPr>
            <a:spLocks noGrp="1"/>
          </p:cNvSpPr>
          <p:nvPr>
            <p:ph type="pic" sz="quarter" idx="67"/>
          </p:nvPr>
        </p:nvSpPr>
        <p:spPr>
          <a:xfrm>
            <a:off x="455599"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0" name="Picture Placeholder 11"/>
          <p:cNvSpPr>
            <a:spLocks noGrp="1"/>
          </p:cNvSpPr>
          <p:nvPr>
            <p:ph type="pic" sz="quarter" idx="68"/>
          </p:nvPr>
        </p:nvSpPr>
        <p:spPr>
          <a:xfrm>
            <a:off x="1602373"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1" name="Picture Placeholder 11"/>
          <p:cNvSpPr>
            <a:spLocks noGrp="1"/>
          </p:cNvSpPr>
          <p:nvPr>
            <p:ph type="pic" sz="quarter" idx="69"/>
          </p:nvPr>
        </p:nvSpPr>
        <p:spPr>
          <a:xfrm>
            <a:off x="2749147"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2" name="Picture Placeholder 11"/>
          <p:cNvSpPr>
            <a:spLocks noGrp="1"/>
          </p:cNvSpPr>
          <p:nvPr>
            <p:ph type="pic" sz="quarter" idx="70"/>
          </p:nvPr>
        </p:nvSpPr>
        <p:spPr>
          <a:xfrm>
            <a:off x="3895921"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3" name="Picture Placeholder 11"/>
          <p:cNvSpPr>
            <a:spLocks noGrp="1"/>
          </p:cNvSpPr>
          <p:nvPr>
            <p:ph type="pic" sz="quarter" idx="62"/>
          </p:nvPr>
        </p:nvSpPr>
        <p:spPr>
          <a:xfrm>
            <a:off x="2749147"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4" name="Picture Placeholder 11"/>
          <p:cNvSpPr>
            <a:spLocks noGrp="1"/>
          </p:cNvSpPr>
          <p:nvPr>
            <p:ph type="pic" sz="quarter" idx="63"/>
          </p:nvPr>
        </p:nvSpPr>
        <p:spPr>
          <a:xfrm>
            <a:off x="3895921"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5" name="Picture Placeholder 11"/>
          <p:cNvSpPr>
            <a:spLocks noGrp="1"/>
          </p:cNvSpPr>
          <p:nvPr>
            <p:ph type="pic" sz="quarter" idx="71"/>
          </p:nvPr>
        </p:nvSpPr>
        <p:spPr>
          <a:xfrm>
            <a:off x="455599" y="2625659"/>
            <a:ext cx="2235823"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6"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37"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7404302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actice Grid 1">
    <p:spTree>
      <p:nvGrpSpPr>
        <p:cNvPr id="1" name=""/>
        <p:cNvGrpSpPr/>
        <p:nvPr/>
      </p:nvGrpSpPr>
      <p:grpSpPr>
        <a:xfrm>
          <a:off x="0" y="0"/>
          <a:ext cx="0" cy="0"/>
          <a:chOff x="0" y="0"/>
          <a:chExt cx="0" cy="0"/>
        </a:xfrm>
      </p:grpSpPr>
      <p:sp>
        <p:nvSpPr>
          <p:cNvPr id="5" name="Picture Placeholder 11"/>
          <p:cNvSpPr>
            <a:spLocks noGrp="1"/>
          </p:cNvSpPr>
          <p:nvPr>
            <p:ph type="pic" sz="quarter" idx="37"/>
          </p:nvPr>
        </p:nvSpPr>
        <p:spPr>
          <a:xfrm>
            <a:off x="457200" y="971550"/>
            <a:ext cx="2984598" cy="370705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6" name="Picture Placeholder 11"/>
          <p:cNvSpPr>
            <a:spLocks noGrp="1"/>
          </p:cNvSpPr>
          <p:nvPr>
            <p:ph type="pic" sz="quarter" idx="41"/>
          </p:nvPr>
        </p:nvSpPr>
        <p:spPr>
          <a:xfrm>
            <a:off x="3478389" y="971547"/>
            <a:ext cx="1993702" cy="90487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2" name="Picture Placeholder 11"/>
          <p:cNvSpPr>
            <a:spLocks noGrp="1"/>
          </p:cNvSpPr>
          <p:nvPr>
            <p:ph type="pic" sz="quarter" idx="52"/>
          </p:nvPr>
        </p:nvSpPr>
        <p:spPr>
          <a:xfrm>
            <a:off x="3478389" y="1904997"/>
            <a:ext cx="1993702" cy="90487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3" name="Picture Placeholder 11"/>
          <p:cNvSpPr>
            <a:spLocks noGrp="1"/>
          </p:cNvSpPr>
          <p:nvPr>
            <p:ph type="pic" sz="quarter" idx="53"/>
          </p:nvPr>
        </p:nvSpPr>
        <p:spPr>
          <a:xfrm>
            <a:off x="3478389" y="2840276"/>
            <a:ext cx="1993702" cy="90487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4" name="Picture Placeholder 11"/>
          <p:cNvSpPr>
            <a:spLocks noGrp="1"/>
          </p:cNvSpPr>
          <p:nvPr>
            <p:ph type="pic" sz="quarter" idx="54"/>
          </p:nvPr>
        </p:nvSpPr>
        <p:spPr>
          <a:xfrm>
            <a:off x="3478389" y="3773730"/>
            <a:ext cx="1993702" cy="90487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6" name="Text Placeholder 29"/>
          <p:cNvSpPr>
            <a:spLocks noGrp="1"/>
          </p:cNvSpPr>
          <p:nvPr>
            <p:ph type="body" sz="quarter" idx="45" hasCustomPrompt="1"/>
          </p:nvPr>
        </p:nvSpPr>
        <p:spPr>
          <a:xfrm>
            <a:off x="5607975" y="971550"/>
            <a:ext cx="3078826" cy="223412"/>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28" name="Text Placeholder 33"/>
          <p:cNvSpPr>
            <a:spLocks noGrp="1"/>
          </p:cNvSpPr>
          <p:nvPr>
            <p:ph type="body" sz="quarter" idx="47" hasCustomPrompt="1"/>
          </p:nvPr>
        </p:nvSpPr>
        <p:spPr>
          <a:xfrm>
            <a:off x="5607975" y="1385244"/>
            <a:ext cx="3078826" cy="119330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29" name="Text Placeholder 29"/>
          <p:cNvSpPr>
            <a:spLocks noGrp="1"/>
          </p:cNvSpPr>
          <p:nvPr>
            <p:ph type="body" sz="quarter" idx="48" hasCustomPrompt="1"/>
          </p:nvPr>
        </p:nvSpPr>
        <p:spPr>
          <a:xfrm>
            <a:off x="5607975" y="2840275"/>
            <a:ext cx="3078826" cy="223412"/>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31" name="Text Placeholder 33"/>
          <p:cNvSpPr>
            <a:spLocks noGrp="1"/>
          </p:cNvSpPr>
          <p:nvPr>
            <p:ph type="body" sz="quarter" idx="50" hasCustomPrompt="1"/>
          </p:nvPr>
        </p:nvSpPr>
        <p:spPr>
          <a:xfrm>
            <a:off x="5607975" y="3253969"/>
            <a:ext cx="3078826" cy="142463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2" name="TextBox 1"/>
          <p:cNvSpPr txBox="1"/>
          <p:nvPr userDrawn="1"/>
        </p:nvSpPr>
        <p:spPr>
          <a:xfrm>
            <a:off x="5607975" y="1212280"/>
            <a:ext cx="530915"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(left)</a:t>
            </a:r>
            <a:endParaRPr lang="en-US" sz="1350" dirty="0">
              <a:solidFill>
                <a:schemeClr val="accent2">
                  <a:lumMod val="75000"/>
                </a:schemeClr>
              </a:solidFill>
            </a:endParaRPr>
          </a:p>
        </p:txBody>
      </p:sp>
      <p:sp>
        <p:nvSpPr>
          <p:cNvPr id="17" name="TextBox 16"/>
          <p:cNvSpPr txBox="1"/>
          <p:nvPr userDrawn="1"/>
        </p:nvSpPr>
        <p:spPr>
          <a:xfrm>
            <a:off x="5607975" y="3082125"/>
            <a:ext cx="636713"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(right)</a:t>
            </a:r>
            <a:endParaRPr lang="en-US" sz="1350" dirty="0">
              <a:solidFill>
                <a:schemeClr val="accent2">
                  <a:lumMod val="75000"/>
                </a:schemeClr>
              </a:solidFill>
            </a:endParaRPr>
          </a:p>
        </p:txBody>
      </p:sp>
      <p:sp>
        <p:nvSpPr>
          <p:cNvPr id="3" name="Title 2"/>
          <p:cNvSpPr>
            <a:spLocks noGrp="1"/>
          </p:cNvSpPr>
          <p:nvPr>
            <p:ph type="title" hasCustomPrompt="1"/>
          </p:nvPr>
        </p:nvSpPr>
        <p:spPr/>
        <p:txBody>
          <a:bodyPr anchor="t" anchorCtr="0"/>
          <a:lstStyle/>
          <a:p>
            <a:r>
              <a:rPr lang="en-US" dirty="0" smtClean="0"/>
              <a:t>Practice Area Title</a:t>
            </a:r>
            <a:endParaRPr lang="en-US" dirty="0"/>
          </a:p>
        </p:txBody>
      </p:sp>
      <p:sp>
        <p:nvSpPr>
          <p:cNvPr id="21"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chemeClr val="accent4">
                    <a:lumMod val="75000"/>
                  </a:schemeClr>
                </a:solidFill>
              </a:defRPr>
            </a:lvl1pPr>
          </a:lstStyle>
          <a:p>
            <a:pPr lvl="0"/>
            <a:r>
              <a:rPr lang="en-US" dirty="0" smtClean="0"/>
              <a:t>Click to add image credit.</a:t>
            </a:r>
            <a:endParaRPr lang="en-US" dirty="0"/>
          </a:p>
        </p:txBody>
      </p:sp>
      <p:sp>
        <p:nvSpPr>
          <p:cNvPr id="16"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38895895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actice Grid 2">
    <p:spTree>
      <p:nvGrpSpPr>
        <p:cNvPr id="1" name=""/>
        <p:cNvGrpSpPr/>
        <p:nvPr/>
      </p:nvGrpSpPr>
      <p:grpSpPr>
        <a:xfrm>
          <a:off x="0" y="0"/>
          <a:ext cx="0" cy="0"/>
          <a:chOff x="0" y="0"/>
          <a:chExt cx="0" cy="0"/>
        </a:xfrm>
      </p:grpSpPr>
      <p:sp>
        <p:nvSpPr>
          <p:cNvPr id="5" name="Picture Placeholder 11"/>
          <p:cNvSpPr>
            <a:spLocks noGrp="1"/>
          </p:cNvSpPr>
          <p:nvPr>
            <p:ph type="pic" sz="quarter" idx="44"/>
          </p:nvPr>
        </p:nvSpPr>
        <p:spPr>
          <a:xfrm>
            <a:off x="3003550" y="971549"/>
            <a:ext cx="2473614" cy="370705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0" name="Picture Placeholder 11"/>
          <p:cNvSpPr>
            <a:spLocks noGrp="1"/>
          </p:cNvSpPr>
          <p:nvPr>
            <p:ph type="pic" sz="quarter" idx="51"/>
          </p:nvPr>
        </p:nvSpPr>
        <p:spPr>
          <a:xfrm>
            <a:off x="457200" y="971550"/>
            <a:ext cx="2508250" cy="370705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2"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chemeClr val="accent4">
                    <a:lumMod val="75000"/>
                  </a:schemeClr>
                </a:solidFill>
              </a:defRPr>
            </a:lvl1pPr>
          </a:lstStyle>
          <a:p>
            <a:pPr lvl="0"/>
            <a:r>
              <a:rPr lang="en-US" dirty="0" smtClean="0"/>
              <a:t>Click to add image credit.</a:t>
            </a:r>
            <a:endParaRPr lang="en-US" dirty="0"/>
          </a:p>
        </p:txBody>
      </p:sp>
      <p:sp>
        <p:nvSpPr>
          <p:cNvPr id="2" name="Title 1"/>
          <p:cNvSpPr>
            <a:spLocks noGrp="1"/>
          </p:cNvSpPr>
          <p:nvPr>
            <p:ph type="title" hasCustomPrompt="1"/>
          </p:nvPr>
        </p:nvSpPr>
        <p:spPr/>
        <p:txBody>
          <a:bodyPr anchor="t" anchorCtr="0"/>
          <a:lstStyle/>
          <a:p>
            <a:r>
              <a:rPr lang="en-US" dirty="0" smtClean="0"/>
              <a:t>Practice Area Title</a:t>
            </a:r>
            <a:endParaRPr lang="en-US" dirty="0"/>
          </a:p>
        </p:txBody>
      </p:sp>
      <p:sp>
        <p:nvSpPr>
          <p:cNvPr id="14" name="Subtitle 2"/>
          <p:cNvSpPr>
            <a:spLocks noGrp="1"/>
          </p:cNvSpPr>
          <p:nvPr>
            <p:ph type="subTitle" idx="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smtClean="0"/>
              <a:t>Click to edit Master subtitle style</a:t>
            </a:r>
            <a:endParaRPr lang="en-US" dirty="0"/>
          </a:p>
        </p:txBody>
      </p:sp>
      <p:sp>
        <p:nvSpPr>
          <p:cNvPr id="21" name="Text Placeholder 29"/>
          <p:cNvSpPr>
            <a:spLocks noGrp="1"/>
          </p:cNvSpPr>
          <p:nvPr>
            <p:ph type="body" sz="quarter" idx="45" hasCustomPrompt="1"/>
          </p:nvPr>
        </p:nvSpPr>
        <p:spPr>
          <a:xfrm>
            <a:off x="5607975" y="971550"/>
            <a:ext cx="3078826" cy="502451"/>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22" name="Text Placeholder 33"/>
          <p:cNvSpPr>
            <a:spLocks noGrp="1"/>
          </p:cNvSpPr>
          <p:nvPr>
            <p:ph type="body" sz="quarter" idx="47" hasCustomPrompt="1"/>
          </p:nvPr>
        </p:nvSpPr>
        <p:spPr>
          <a:xfrm>
            <a:off x="5607975" y="1646966"/>
            <a:ext cx="3078826" cy="119330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23" name="Text Placeholder 29"/>
          <p:cNvSpPr>
            <a:spLocks noGrp="1"/>
          </p:cNvSpPr>
          <p:nvPr>
            <p:ph type="body" sz="quarter" idx="48" hasCustomPrompt="1"/>
          </p:nvPr>
        </p:nvSpPr>
        <p:spPr>
          <a:xfrm>
            <a:off x="5607975" y="2840275"/>
            <a:ext cx="3078826" cy="477830"/>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24" name="Text Placeholder 33"/>
          <p:cNvSpPr>
            <a:spLocks noGrp="1"/>
          </p:cNvSpPr>
          <p:nvPr>
            <p:ph type="body" sz="quarter" idx="50" hasCustomPrompt="1"/>
          </p:nvPr>
        </p:nvSpPr>
        <p:spPr>
          <a:xfrm>
            <a:off x="5607975" y="3489950"/>
            <a:ext cx="3078826" cy="1195566"/>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25" name="TextBox 24"/>
          <p:cNvSpPr txBox="1"/>
          <p:nvPr userDrawn="1"/>
        </p:nvSpPr>
        <p:spPr>
          <a:xfrm>
            <a:off x="5607975" y="1474002"/>
            <a:ext cx="530915"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(left)</a:t>
            </a:r>
            <a:endParaRPr lang="en-US" sz="1350" dirty="0">
              <a:solidFill>
                <a:schemeClr val="accent2">
                  <a:lumMod val="75000"/>
                </a:schemeClr>
              </a:solidFill>
            </a:endParaRPr>
          </a:p>
        </p:txBody>
      </p:sp>
      <p:sp>
        <p:nvSpPr>
          <p:cNvPr id="26" name="TextBox 25"/>
          <p:cNvSpPr txBox="1"/>
          <p:nvPr userDrawn="1"/>
        </p:nvSpPr>
        <p:spPr>
          <a:xfrm>
            <a:off x="5607975" y="3318106"/>
            <a:ext cx="636713"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(right)</a:t>
            </a:r>
            <a:endParaRPr lang="en-US" sz="1350" dirty="0">
              <a:solidFill>
                <a:schemeClr val="accent2">
                  <a:lumMod val="75000"/>
                </a:schemeClr>
              </a:solidFill>
            </a:endParaRPr>
          </a:p>
        </p:txBody>
      </p:sp>
      <p:sp>
        <p:nvSpPr>
          <p:cNvPr id="1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65337037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actice Grid 3">
    <p:spTree>
      <p:nvGrpSpPr>
        <p:cNvPr id="1" name=""/>
        <p:cNvGrpSpPr/>
        <p:nvPr/>
      </p:nvGrpSpPr>
      <p:grpSpPr>
        <a:xfrm>
          <a:off x="0" y="0"/>
          <a:ext cx="0" cy="0"/>
          <a:chOff x="0" y="0"/>
          <a:chExt cx="0" cy="0"/>
        </a:xfrm>
      </p:grpSpPr>
      <p:sp>
        <p:nvSpPr>
          <p:cNvPr id="19" name="Picture Placeholder 11"/>
          <p:cNvSpPr>
            <a:spLocks noGrp="1"/>
          </p:cNvSpPr>
          <p:nvPr>
            <p:ph type="pic" sz="quarter" idx="41"/>
          </p:nvPr>
        </p:nvSpPr>
        <p:spPr>
          <a:xfrm>
            <a:off x="1695450" y="971550"/>
            <a:ext cx="3781714" cy="161829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1" name="Picture Placeholder 11"/>
          <p:cNvSpPr>
            <a:spLocks noGrp="1"/>
          </p:cNvSpPr>
          <p:nvPr>
            <p:ph type="pic" sz="quarter" idx="43"/>
          </p:nvPr>
        </p:nvSpPr>
        <p:spPr>
          <a:xfrm>
            <a:off x="1695451" y="2617182"/>
            <a:ext cx="1416138" cy="206142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2" name="Picture Placeholder 11"/>
          <p:cNvSpPr>
            <a:spLocks noGrp="1"/>
          </p:cNvSpPr>
          <p:nvPr>
            <p:ph type="pic" sz="quarter" idx="44"/>
          </p:nvPr>
        </p:nvSpPr>
        <p:spPr>
          <a:xfrm>
            <a:off x="3149601" y="2617504"/>
            <a:ext cx="2327564" cy="206110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0" name="Picture Placeholder 11"/>
          <p:cNvSpPr>
            <a:spLocks noGrp="1"/>
          </p:cNvSpPr>
          <p:nvPr>
            <p:ph type="pic" sz="quarter" idx="52"/>
          </p:nvPr>
        </p:nvSpPr>
        <p:spPr>
          <a:xfrm>
            <a:off x="457201" y="971551"/>
            <a:ext cx="1202871" cy="51004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0"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16" name="Text Placeholder 29"/>
          <p:cNvSpPr>
            <a:spLocks noGrp="1"/>
          </p:cNvSpPr>
          <p:nvPr>
            <p:ph type="body" sz="quarter" idx="45" hasCustomPrompt="1"/>
          </p:nvPr>
        </p:nvSpPr>
        <p:spPr>
          <a:xfrm>
            <a:off x="5607975" y="971550"/>
            <a:ext cx="3078826" cy="223412"/>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17" name="Text Placeholder 33"/>
          <p:cNvSpPr>
            <a:spLocks noGrp="1"/>
          </p:cNvSpPr>
          <p:nvPr>
            <p:ph type="body" sz="quarter" idx="47" hasCustomPrompt="1"/>
          </p:nvPr>
        </p:nvSpPr>
        <p:spPr>
          <a:xfrm>
            <a:off x="5607975" y="1385244"/>
            <a:ext cx="3078826" cy="119330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18" name="Text Placeholder 29"/>
          <p:cNvSpPr>
            <a:spLocks noGrp="1"/>
          </p:cNvSpPr>
          <p:nvPr>
            <p:ph type="body" sz="quarter" idx="48" hasCustomPrompt="1"/>
          </p:nvPr>
        </p:nvSpPr>
        <p:spPr>
          <a:xfrm>
            <a:off x="5607975" y="2619367"/>
            <a:ext cx="3078826" cy="223412"/>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25" name="Text Placeholder 33"/>
          <p:cNvSpPr>
            <a:spLocks noGrp="1"/>
          </p:cNvSpPr>
          <p:nvPr>
            <p:ph type="body" sz="quarter" idx="50" hasCustomPrompt="1"/>
          </p:nvPr>
        </p:nvSpPr>
        <p:spPr>
          <a:xfrm>
            <a:off x="5607975" y="3033061"/>
            <a:ext cx="3078826" cy="165323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26" name="TextBox 25"/>
          <p:cNvSpPr txBox="1"/>
          <p:nvPr userDrawn="1"/>
        </p:nvSpPr>
        <p:spPr>
          <a:xfrm>
            <a:off x="5607975" y="1212280"/>
            <a:ext cx="540533"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(top)</a:t>
            </a:r>
            <a:endParaRPr lang="en-US" sz="1350" dirty="0">
              <a:solidFill>
                <a:schemeClr val="accent2">
                  <a:lumMod val="75000"/>
                </a:schemeClr>
              </a:solidFill>
            </a:endParaRPr>
          </a:p>
        </p:txBody>
      </p:sp>
      <p:sp>
        <p:nvSpPr>
          <p:cNvPr id="29" name="TextBox 28"/>
          <p:cNvSpPr txBox="1"/>
          <p:nvPr userDrawn="1"/>
        </p:nvSpPr>
        <p:spPr>
          <a:xfrm>
            <a:off x="5607975" y="2861217"/>
            <a:ext cx="829073"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(bottom)</a:t>
            </a:r>
            <a:endParaRPr lang="en-US" sz="1350" dirty="0">
              <a:solidFill>
                <a:schemeClr val="accent2">
                  <a:lumMod val="75000"/>
                </a:schemeClr>
              </a:solidFill>
            </a:endParaRPr>
          </a:p>
        </p:txBody>
      </p:sp>
      <p:sp>
        <p:nvSpPr>
          <p:cNvPr id="31" name="Title 1"/>
          <p:cNvSpPr>
            <a:spLocks noGrp="1"/>
          </p:cNvSpPr>
          <p:nvPr>
            <p:ph type="title" hasCustomPrompt="1"/>
          </p:nvPr>
        </p:nvSpPr>
        <p:spPr>
          <a:xfrm>
            <a:off x="457200" y="137946"/>
            <a:ext cx="8229600" cy="426754"/>
          </a:xfrm>
        </p:spPr>
        <p:txBody>
          <a:bodyPr anchor="t" anchorCtr="0"/>
          <a:lstStyle/>
          <a:p>
            <a:r>
              <a:rPr lang="en-US" dirty="0" smtClean="0"/>
              <a:t>Practice Area Title</a:t>
            </a:r>
            <a:endParaRPr lang="en-US" dirty="0"/>
          </a:p>
        </p:txBody>
      </p:sp>
      <p:sp>
        <p:nvSpPr>
          <p:cNvPr id="32" name="Subtitle 2"/>
          <p:cNvSpPr>
            <a:spLocks noGrp="1"/>
          </p:cNvSpPr>
          <p:nvPr>
            <p:ph type="subTitle" idx="1" hasCustomPrompt="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dirty="0" smtClean="0"/>
              <a:t>Location</a:t>
            </a:r>
            <a:endParaRPr lang="en-US" dirty="0"/>
          </a:p>
        </p:txBody>
      </p:sp>
      <p:sp>
        <p:nvSpPr>
          <p:cNvPr id="23"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56179023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actice Grid 4">
    <p:spTree>
      <p:nvGrpSpPr>
        <p:cNvPr id="1" name=""/>
        <p:cNvGrpSpPr/>
        <p:nvPr/>
      </p:nvGrpSpPr>
      <p:grpSpPr>
        <a:xfrm>
          <a:off x="0" y="0"/>
          <a:ext cx="0" cy="0"/>
          <a:chOff x="0" y="0"/>
          <a:chExt cx="0" cy="0"/>
        </a:xfrm>
      </p:grpSpPr>
      <p:sp>
        <p:nvSpPr>
          <p:cNvPr id="5" name="Picture Placeholder 11"/>
          <p:cNvSpPr>
            <a:spLocks noGrp="1"/>
          </p:cNvSpPr>
          <p:nvPr>
            <p:ph type="pic" sz="quarter" idx="44"/>
          </p:nvPr>
        </p:nvSpPr>
        <p:spPr>
          <a:xfrm>
            <a:off x="457200" y="971549"/>
            <a:ext cx="5019964" cy="370705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0"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12" name="Subtitle 2"/>
          <p:cNvSpPr>
            <a:spLocks noGrp="1"/>
          </p:cNvSpPr>
          <p:nvPr>
            <p:ph type="subTitle" idx="1" hasCustomPrompt="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dirty="0" smtClean="0"/>
              <a:t>Location</a:t>
            </a:r>
            <a:endParaRPr lang="en-US" dirty="0"/>
          </a:p>
        </p:txBody>
      </p:sp>
      <p:sp>
        <p:nvSpPr>
          <p:cNvPr id="11" name="Text Placeholder 5"/>
          <p:cNvSpPr>
            <a:spLocks noGrp="1"/>
          </p:cNvSpPr>
          <p:nvPr>
            <p:ph type="body" sz="quarter" idx="54" hasCustomPrompt="1"/>
          </p:nvPr>
        </p:nvSpPr>
        <p:spPr>
          <a:xfrm>
            <a:off x="5614325" y="971549"/>
            <a:ext cx="3072477" cy="566058"/>
          </a:xfrm>
          <a:prstGeom prst="rect">
            <a:avLst/>
          </a:prstGeom>
        </p:spPr>
        <p:txBody>
          <a:bodyPr vert="horz"/>
          <a:lstStyle>
            <a:lvl1pPr algn="l">
              <a:defRPr sz="1500" b="0" baseline="0">
                <a:solidFill>
                  <a:schemeClr val="accent2">
                    <a:lumMod val="75000"/>
                  </a:schemeClr>
                </a:solidFill>
              </a:defRPr>
            </a:lvl1pPr>
          </a:lstStyle>
          <a:p>
            <a:pPr lvl="0"/>
            <a:r>
              <a:rPr lang="en-US" dirty="0" smtClean="0"/>
              <a:t>Practice Description</a:t>
            </a:r>
            <a:endParaRPr lang="en-US" dirty="0"/>
          </a:p>
        </p:txBody>
      </p:sp>
      <p:sp>
        <p:nvSpPr>
          <p:cNvPr id="13" name="Text Placeholder 33"/>
          <p:cNvSpPr>
            <a:spLocks noGrp="1"/>
          </p:cNvSpPr>
          <p:nvPr>
            <p:ph type="body" sz="quarter" idx="56" hasCustomPrompt="1"/>
          </p:nvPr>
        </p:nvSpPr>
        <p:spPr>
          <a:xfrm>
            <a:off x="5614325" y="1537607"/>
            <a:ext cx="3072477" cy="314099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16" name="Title 1"/>
          <p:cNvSpPr>
            <a:spLocks noGrp="1"/>
          </p:cNvSpPr>
          <p:nvPr>
            <p:ph type="title" hasCustomPrompt="1"/>
          </p:nvPr>
        </p:nvSpPr>
        <p:spPr>
          <a:xfrm>
            <a:off x="457200" y="137946"/>
            <a:ext cx="8229600" cy="426754"/>
          </a:xfrm>
        </p:spPr>
        <p:txBody>
          <a:bodyPr anchor="t" anchorCtr="0"/>
          <a:lstStyle/>
          <a:p>
            <a:r>
              <a:rPr lang="en-US" dirty="0" smtClean="0"/>
              <a:t>Practice Area Title</a:t>
            </a:r>
            <a:endParaRPr lang="en-US" dirty="0"/>
          </a:p>
        </p:txBody>
      </p:sp>
      <p:sp>
        <p:nvSpPr>
          <p:cNvPr id="9"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97177309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actice Grid 5">
    <p:spTree>
      <p:nvGrpSpPr>
        <p:cNvPr id="1" name=""/>
        <p:cNvGrpSpPr/>
        <p:nvPr/>
      </p:nvGrpSpPr>
      <p:grpSpPr>
        <a:xfrm>
          <a:off x="0" y="0"/>
          <a:ext cx="0" cy="0"/>
          <a:chOff x="0" y="0"/>
          <a:chExt cx="0" cy="0"/>
        </a:xfrm>
      </p:grpSpPr>
      <p:sp>
        <p:nvSpPr>
          <p:cNvPr id="4" name="Picture Placeholder 11"/>
          <p:cNvSpPr>
            <a:spLocks noGrp="1"/>
          </p:cNvSpPr>
          <p:nvPr>
            <p:ph type="pic" sz="quarter" idx="37"/>
          </p:nvPr>
        </p:nvSpPr>
        <p:spPr>
          <a:xfrm>
            <a:off x="457201" y="971552"/>
            <a:ext cx="1197635" cy="182809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 name="Picture Placeholder 11"/>
          <p:cNvSpPr>
            <a:spLocks noGrp="1"/>
          </p:cNvSpPr>
          <p:nvPr>
            <p:ph type="pic" sz="quarter" idx="41"/>
          </p:nvPr>
        </p:nvSpPr>
        <p:spPr>
          <a:xfrm>
            <a:off x="1696359" y="971550"/>
            <a:ext cx="3780806" cy="370705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5"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16" name="Subtitle 2"/>
          <p:cNvSpPr>
            <a:spLocks noGrp="1"/>
          </p:cNvSpPr>
          <p:nvPr>
            <p:ph type="subTitle" idx="1" hasCustomPrompt="1"/>
          </p:nvPr>
        </p:nvSpPr>
        <p:spPr>
          <a:xfrm>
            <a:off x="457200" y="484592"/>
            <a:ext cx="8229600" cy="365856"/>
          </a:xfrm>
          <a:prstGeom prst="rect">
            <a:avLst/>
          </a:prstGeom>
        </p:spPr>
        <p:txBody>
          <a:bodyPr>
            <a:normAutofit/>
          </a:bodyPr>
          <a:lstStyle>
            <a:lvl1pPr algn="l">
              <a:defRPr sz="1500">
                <a:solidFill>
                  <a:schemeClr val="accent2"/>
                </a:solidFill>
                <a:latin typeface="+mj-lt"/>
              </a:defRPr>
            </a:lvl1pPr>
          </a:lstStyle>
          <a:p>
            <a:r>
              <a:rPr lang="en-US" dirty="0" smtClean="0"/>
              <a:t>Location</a:t>
            </a:r>
            <a:endParaRPr lang="en-US" dirty="0"/>
          </a:p>
        </p:txBody>
      </p:sp>
      <p:sp>
        <p:nvSpPr>
          <p:cNvPr id="9" name="Text Placeholder 5"/>
          <p:cNvSpPr>
            <a:spLocks noGrp="1"/>
          </p:cNvSpPr>
          <p:nvPr>
            <p:ph type="body" sz="quarter" idx="54" hasCustomPrompt="1"/>
          </p:nvPr>
        </p:nvSpPr>
        <p:spPr>
          <a:xfrm>
            <a:off x="5614325" y="971549"/>
            <a:ext cx="3072477" cy="348344"/>
          </a:xfrm>
          <a:prstGeom prst="rect">
            <a:avLst/>
          </a:prstGeom>
        </p:spPr>
        <p:txBody>
          <a:bodyPr vert="horz"/>
          <a:lstStyle>
            <a:lvl1pPr algn="l">
              <a:defRPr sz="1500" b="0" baseline="0">
                <a:solidFill>
                  <a:schemeClr val="accent2">
                    <a:lumMod val="75000"/>
                  </a:schemeClr>
                </a:solidFill>
              </a:defRPr>
            </a:lvl1pPr>
          </a:lstStyle>
          <a:p>
            <a:pPr lvl="0"/>
            <a:r>
              <a:rPr lang="en-US" dirty="0" smtClean="0"/>
              <a:t>Practice Description</a:t>
            </a:r>
            <a:endParaRPr lang="en-US" dirty="0"/>
          </a:p>
        </p:txBody>
      </p:sp>
      <p:sp>
        <p:nvSpPr>
          <p:cNvPr id="10" name="Text Placeholder 33"/>
          <p:cNvSpPr>
            <a:spLocks noGrp="1"/>
          </p:cNvSpPr>
          <p:nvPr>
            <p:ph type="body" sz="quarter" idx="56" hasCustomPrompt="1"/>
          </p:nvPr>
        </p:nvSpPr>
        <p:spPr>
          <a:xfrm>
            <a:off x="5614325" y="1319893"/>
            <a:ext cx="3072477" cy="3358713"/>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17" name="Title 1"/>
          <p:cNvSpPr>
            <a:spLocks noGrp="1"/>
          </p:cNvSpPr>
          <p:nvPr>
            <p:ph type="title" hasCustomPrompt="1"/>
          </p:nvPr>
        </p:nvSpPr>
        <p:spPr>
          <a:xfrm>
            <a:off x="457200" y="137946"/>
            <a:ext cx="8229600" cy="426754"/>
          </a:xfrm>
        </p:spPr>
        <p:txBody>
          <a:bodyPr anchor="t" anchorCtr="0"/>
          <a:lstStyle/>
          <a:p>
            <a:r>
              <a:rPr lang="en-US" dirty="0" smtClean="0"/>
              <a:t>Practice Area Title</a:t>
            </a:r>
            <a:endParaRPr lang="en-US" dirty="0"/>
          </a:p>
        </p:txBody>
      </p:sp>
      <p:sp>
        <p:nvSpPr>
          <p:cNvPr id="12"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122281160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actice Grid 6 (bullets)">
    <p:spTree>
      <p:nvGrpSpPr>
        <p:cNvPr id="1" name=""/>
        <p:cNvGrpSpPr/>
        <p:nvPr/>
      </p:nvGrpSpPr>
      <p:grpSpPr>
        <a:xfrm>
          <a:off x="0" y="0"/>
          <a:ext cx="0" cy="0"/>
          <a:chOff x="0" y="0"/>
          <a:chExt cx="0" cy="0"/>
        </a:xfrm>
      </p:grpSpPr>
      <p:sp>
        <p:nvSpPr>
          <p:cNvPr id="6" name="Picture Placeholder 11"/>
          <p:cNvSpPr>
            <a:spLocks noGrp="1"/>
          </p:cNvSpPr>
          <p:nvPr>
            <p:ph type="pic" sz="quarter" idx="44"/>
          </p:nvPr>
        </p:nvSpPr>
        <p:spPr>
          <a:xfrm>
            <a:off x="2476501" y="971549"/>
            <a:ext cx="3000663" cy="370705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2" name="Picture Placeholder 11"/>
          <p:cNvSpPr>
            <a:spLocks noGrp="1"/>
          </p:cNvSpPr>
          <p:nvPr>
            <p:ph type="pic" sz="quarter" idx="66"/>
          </p:nvPr>
        </p:nvSpPr>
        <p:spPr>
          <a:xfrm>
            <a:off x="457202" y="3457574"/>
            <a:ext cx="1981199" cy="122103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3" name="Picture Placeholder 11"/>
          <p:cNvSpPr>
            <a:spLocks noGrp="1"/>
          </p:cNvSpPr>
          <p:nvPr>
            <p:ph type="pic" sz="quarter" idx="67"/>
          </p:nvPr>
        </p:nvSpPr>
        <p:spPr>
          <a:xfrm>
            <a:off x="457202" y="2205036"/>
            <a:ext cx="1981199" cy="1223965"/>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4" name="Picture Placeholder 11"/>
          <p:cNvSpPr>
            <a:spLocks noGrp="1"/>
          </p:cNvSpPr>
          <p:nvPr>
            <p:ph type="pic" sz="quarter" idx="68"/>
          </p:nvPr>
        </p:nvSpPr>
        <p:spPr>
          <a:xfrm>
            <a:off x="457202" y="971548"/>
            <a:ext cx="1981199" cy="120967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2"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14" name="Subtitle 2"/>
          <p:cNvSpPr>
            <a:spLocks noGrp="1"/>
          </p:cNvSpPr>
          <p:nvPr>
            <p:ph type="subTitle" idx="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smtClean="0"/>
              <a:t>Click to edit Master subtitle style</a:t>
            </a:r>
            <a:endParaRPr lang="en-US" dirty="0"/>
          </a:p>
        </p:txBody>
      </p:sp>
      <p:sp>
        <p:nvSpPr>
          <p:cNvPr id="11" name="Text Placeholder 33"/>
          <p:cNvSpPr>
            <a:spLocks noGrp="1"/>
          </p:cNvSpPr>
          <p:nvPr>
            <p:ph type="body" sz="quarter" idx="56" hasCustomPrompt="1"/>
          </p:nvPr>
        </p:nvSpPr>
        <p:spPr>
          <a:xfrm>
            <a:off x="5614325" y="971550"/>
            <a:ext cx="3072477" cy="3707057"/>
          </a:xfrm>
          <a:prstGeom prst="rect">
            <a:avLst/>
          </a:prstGeom>
        </p:spPr>
        <p:txBody>
          <a:bodyPr vert="horz"/>
          <a:lstStyle>
            <a:lvl1pPr marL="257175" indent="-257175" algn="l">
              <a:buFont typeface="Wingdings" charset="2"/>
              <a:buChar char="§"/>
              <a:defRPr sz="1500" baseline="0">
                <a:solidFill>
                  <a:schemeClr val="accent4">
                    <a:lumMod val="75000"/>
                  </a:schemeClr>
                </a:solidFill>
                <a:latin typeface="Franklin Gothic Book"/>
                <a:cs typeface="Franklin Gothic Book"/>
              </a:defRPr>
            </a:lvl1pPr>
          </a:lstStyle>
          <a:p>
            <a:pPr lvl="0"/>
            <a:r>
              <a:rPr lang="en-US" dirty="0" smtClean="0"/>
              <a:t>Key Points</a:t>
            </a:r>
            <a:endParaRPr lang="en-US" dirty="0"/>
          </a:p>
        </p:txBody>
      </p:sp>
      <p:sp>
        <p:nvSpPr>
          <p:cNvPr id="13" name="Title 1"/>
          <p:cNvSpPr>
            <a:spLocks noGrp="1"/>
          </p:cNvSpPr>
          <p:nvPr>
            <p:ph type="title" hasCustomPrompt="1"/>
          </p:nvPr>
        </p:nvSpPr>
        <p:spPr>
          <a:xfrm>
            <a:off x="457200" y="137946"/>
            <a:ext cx="8229600" cy="426754"/>
          </a:xfrm>
        </p:spPr>
        <p:txBody>
          <a:bodyPr anchor="t" anchorCtr="0"/>
          <a:lstStyle/>
          <a:p>
            <a:r>
              <a:rPr lang="en-US" dirty="0" smtClean="0"/>
              <a:t>Practice Area Title</a:t>
            </a:r>
            <a:endParaRPr lang="en-US" dirty="0"/>
          </a:p>
        </p:txBody>
      </p:sp>
      <p:sp>
        <p:nvSpPr>
          <p:cNvPr id="1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397203423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actice Grid 7 (bullets)">
    <p:spTree>
      <p:nvGrpSpPr>
        <p:cNvPr id="1" name=""/>
        <p:cNvGrpSpPr/>
        <p:nvPr/>
      </p:nvGrpSpPr>
      <p:grpSpPr>
        <a:xfrm>
          <a:off x="0" y="0"/>
          <a:ext cx="0" cy="0"/>
          <a:chOff x="0" y="0"/>
          <a:chExt cx="0" cy="0"/>
        </a:xfrm>
      </p:grpSpPr>
      <p:sp>
        <p:nvSpPr>
          <p:cNvPr id="4" name="Picture Placeholder 11"/>
          <p:cNvSpPr>
            <a:spLocks noGrp="1"/>
          </p:cNvSpPr>
          <p:nvPr>
            <p:ph type="pic" sz="quarter" idx="44"/>
          </p:nvPr>
        </p:nvSpPr>
        <p:spPr>
          <a:xfrm>
            <a:off x="2476500" y="971548"/>
            <a:ext cx="3000664" cy="331244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2" name="Picture Placeholder 11"/>
          <p:cNvSpPr>
            <a:spLocks noGrp="1"/>
          </p:cNvSpPr>
          <p:nvPr>
            <p:ph type="pic" sz="quarter" idx="53"/>
          </p:nvPr>
        </p:nvSpPr>
        <p:spPr>
          <a:xfrm>
            <a:off x="457200" y="2638425"/>
            <a:ext cx="1981200" cy="1645572"/>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3" name="Picture Placeholder 11"/>
          <p:cNvSpPr>
            <a:spLocks noGrp="1"/>
          </p:cNvSpPr>
          <p:nvPr>
            <p:ph type="pic" sz="quarter" idx="54"/>
          </p:nvPr>
        </p:nvSpPr>
        <p:spPr>
          <a:xfrm>
            <a:off x="457200" y="971550"/>
            <a:ext cx="1981200" cy="16383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5"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17" name="Subtitle 2"/>
          <p:cNvSpPr>
            <a:spLocks noGrp="1"/>
          </p:cNvSpPr>
          <p:nvPr>
            <p:ph type="subTitle" idx="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smtClean="0"/>
              <a:t>Click to edit Master subtitle style</a:t>
            </a:r>
            <a:endParaRPr lang="en-US" dirty="0"/>
          </a:p>
        </p:txBody>
      </p:sp>
      <p:sp>
        <p:nvSpPr>
          <p:cNvPr id="14" name="Text Placeholder 5"/>
          <p:cNvSpPr>
            <a:spLocks noGrp="1"/>
          </p:cNvSpPr>
          <p:nvPr>
            <p:ph type="body" sz="quarter" idx="56" hasCustomPrompt="1"/>
          </p:nvPr>
        </p:nvSpPr>
        <p:spPr>
          <a:xfrm>
            <a:off x="5614325" y="971549"/>
            <a:ext cx="3072477" cy="327933"/>
          </a:xfrm>
          <a:prstGeom prst="rect">
            <a:avLst/>
          </a:prstGeom>
        </p:spPr>
        <p:txBody>
          <a:bodyPr vert="horz"/>
          <a:lstStyle>
            <a:lvl1pPr algn="l">
              <a:defRPr sz="1500" b="0" baseline="0">
                <a:solidFill>
                  <a:schemeClr val="accent2">
                    <a:lumMod val="75000"/>
                  </a:schemeClr>
                </a:solidFill>
              </a:defRPr>
            </a:lvl1pPr>
          </a:lstStyle>
          <a:p>
            <a:pPr lvl="0"/>
            <a:r>
              <a:rPr lang="en-US" dirty="0" smtClean="0"/>
              <a:t>Practice Description</a:t>
            </a:r>
            <a:endParaRPr lang="en-US" dirty="0"/>
          </a:p>
        </p:txBody>
      </p:sp>
      <p:sp>
        <p:nvSpPr>
          <p:cNvPr id="16" name="Text Placeholder 33"/>
          <p:cNvSpPr>
            <a:spLocks noGrp="1"/>
          </p:cNvSpPr>
          <p:nvPr>
            <p:ph type="body" sz="quarter" idx="57" hasCustomPrompt="1"/>
          </p:nvPr>
        </p:nvSpPr>
        <p:spPr>
          <a:xfrm>
            <a:off x="5614325" y="1299483"/>
            <a:ext cx="3072477" cy="2984515"/>
          </a:xfrm>
          <a:prstGeom prst="rect">
            <a:avLst/>
          </a:prstGeom>
        </p:spPr>
        <p:txBody>
          <a:bodyPr vert="horz"/>
          <a:lstStyle>
            <a:lvl1pPr marL="257175" indent="-257175" algn="l">
              <a:buFont typeface="Wingdings" charset="2"/>
              <a:buChar char="§"/>
              <a:defRPr sz="1500" baseline="0">
                <a:solidFill>
                  <a:schemeClr val="accent4">
                    <a:lumMod val="75000"/>
                  </a:schemeClr>
                </a:solidFill>
                <a:latin typeface="Franklin Gothic Book"/>
                <a:cs typeface="Franklin Gothic Book"/>
              </a:defRPr>
            </a:lvl1pPr>
          </a:lstStyle>
          <a:p>
            <a:pPr lvl="0"/>
            <a:r>
              <a:rPr lang="en-US" dirty="0" smtClean="0"/>
              <a:t>Key Point</a:t>
            </a:r>
            <a:endParaRPr lang="en-US" dirty="0"/>
          </a:p>
        </p:txBody>
      </p:sp>
      <p:sp>
        <p:nvSpPr>
          <p:cNvPr id="21" name="Title 1"/>
          <p:cNvSpPr>
            <a:spLocks noGrp="1"/>
          </p:cNvSpPr>
          <p:nvPr>
            <p:ph type="title" hasCustomPrompt="1"/>
          </p:nvPr>
        </p:nvSpPr>
        <p:spPr>
          <a:xfrm>
            <a:off x="457200" y="137946"/>
            <a:ext cx="8229600" cy="426754"/>
          </a:xfrm>
        </p:spPr>
        <p:txBody>
          <a:bodyPr anchor="t" anchorCtr="0"/>
          <a:lstStyle/>
          <a:p>
            <a:r>
              <a:rPr lang="en-US" dirty="0" smtClean="0"/>
              <a:t>Practice Area Title</a:t>
            </a:r>
            <a:endParaRPr lang="en-US" dirty="0"/>
          </a:p>
        </p:txBody>
      </p:sp>
      <p:sp>
        <p:nvSpPr>
          <p:cNvPr id="11"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124861812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ject Grid: LRG Image">
    <p:spTree>
      <p:nvGrpSpPr>
        <p:cNvPr id="1" name=""/>
        <p:cNvGrpSpPr/>
        <p:nvPr/>
      </p:nvGrpSpPr>
      <p:grpSpPr>
        <a:xfrm>
          <a:off x="0" y="0"/>
          <a:ext cx="0" cy="0"/>
          <a:chOff x="0" y="0"/>
          <a:chExt cx="0" cy="0"/>
        </a:xfrm>
      </p:grpSpPr>
      <p:sp>
        <p:nvSpPr>
          <p:cNvPr id="5" name="Picture Placeholder 4"/>
          <p:cNvSpPr>
            <a:spLocks noGrp="1"/>
          </p:cNvSpPr>
          <p:nvPr>
            <p:ph type="pic" sz="quarter" idx="53"/>
          </p:nvPr>
        </p:nvSpPr>
        <p:spPr>
          <a:xfrm>
            <a:off x="457200" y="971550"/>
            <a:ext cx="8229600" cy="3707057"/>
          </a:xfrm>
          <a:prstGeom prst="rect">
            <a:avLst/>
          </a:prstGeom>
        </p:spPr>
        <p:txBody>
          <a:bodyPr vert="horz"/>
          <a:lstStyle>
            <a:lvl1pPr algn="ctr">
              <a:defRPr sz="900">
                <a:solidFill>
                  <a:schemeClr val="tx1">
                    <a:lumMod val="50000"/>
                    <a:lumOff val="50000"/>
                  </a:schemeClr>
                </a:solidFill>
              </a:defRPr>
            </a:lvl1pPr>
          </a:lstStyle>
          <a:p>
            <a:r>
              <a:rPr lang="en-US" smtClean="0"/>
              <a:t>Click icon to add picture</a:t>
            </a:r>
            <a:endParaRPr lang="en-US"/>
          </a:p>
        </p:txBody>
      </p:sp>
      <p:sp>
        <p:nvSpPr>
          <p:cNvPr id="9"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2" name="Title 1"/>
          <p:cNvSpPr>
            <a:spLocks noGrp="1"/>
          </p:cNvSpPr>
          <p:nvPr>
            <p:ph type="title" hasCustomPrompt="1"/>
          </p:nvPr>
        </p:nvSpPr>
        <p:spPr/>
        <p:txBody>
          <a:bodyPr anchor="t" anchorCtr="0"/>
          <a:lstStyle/>
          <a:p>
            <a:r>
              <a:rPr lang="en-US" dirty="0" smtClean="0"/>
              <a:t>Project Name</a:t>
            </a:r>
            <a:endParaRPr lang="en-US" dirty="0"/>
          </a:p>
        </p:txBody>
      </p:sp>
      <p:sp>
        <p:nvSpPr>
          <p:cNvPr id="12" name="Subtitle 2"/>
          <p:cNvSpPr>
            <a:spLocks noGrp="1"/>
          </p:cNvSpPr>
          <p:nvPr>
            <p:ph type="subTitle" idx="1" hasCustomPrompt="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dirty="0" smtClean="0"/>
              <a:t>Location</a:t>
            </a:r>
            <a:endParaRPr lang="en-US" dirty="0"/>
          </a:p>
        </p:txBody>
      </p:sp>
      <p:sp>
        <p:nvSpPr>
          <p:cNvPr id="7"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325512057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ject: 1 IMG / Full Specs">
    <p:spTree>
      <p:nvGrpSpPr>
        <p:cNvPr id="1" name=""/>
        <p:cNvGrpSpPr/>
        <p:nvPr/>
      </p:nvGrpSpPr>
      <p:grpSpPr>
        <a:xfrm>
          <a:off x="0" y="0"/>
          <a:ext cx="0" cy="0"/>
          <a:chOff x="0" y="0"/>
          <a:chExt cx="0" cy="0"/>
        </a:xfrm>
      </p:grpSpPr>
      <p:sp>
        <p:nvSpPr>
          <p:cNvPr id="29"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31"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32"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33"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34"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35"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36"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37"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38"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39"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17"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16"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18" name="Text Placeholder 33"/>
          <p:cNvSpPr>
            <a:spLocks noGrp="1"/>
          </p:cNvSpPr>
          <p:nvPr>
            <p:ph type="body" sz="quarter" idx="66"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20" name="Text Placeholder 33"/>
          <p:cNvSpPr>
            <a:spLocks noGrp="1"/>
          </p:cNvSpPr>
          <p:nvPr>
            <p:ph type="body" sz="quarter" idx="67" hasCustomPrompt="1"/>
          </p:nvPr>
        </p:nvSpPr>
        <p:spPr>
          <a:xfrm>
            <a:off x="5792095" y="2406586"/>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22" name="Text Placeholder 33"/>
          <p:cNvSpPr>
            <a:spLocks noGrp="1"/>
          </p:cNvSpPr>
          <p:nvPr>
            <p:ph type="body" sz="quarter" idx="68"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24" name="Text Placeholder 33"/>
          <p:cNvSpPr>
            <a:spLocks noGrp="1"/>
          </p:cNvSpPr>
          <p:nvPr>
            <p:ph type="body" sz="quarter" idx="69" hasCustomPrompt="1"/>
          </p:nvPr>
        </p:nvSpPr>
        <p:spPr>
          <a:xfrm>
            <a:off x="5792095" y="2679502"/>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25" name="Text Placeholder 33"/>
          <p:cNvSpPr>
            <a:spLocks noGrp="1"/>
          </p:cNvSpPr>
          <p:nvPr>
            <p:ph type="body" sz="quarter" idx="70"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26" name="Text Placeholder 33"/>
          <p:cNvSpPr>
            <a:spLocks noGrp="1"/>
          </p:cNvSpPr>
          <p:nvPr>
            <p:ph type="body" sz="quarter" idx="71" hasCustomPrompt="1"/>
          </p:nvPr>
        </p:nvSpPr>
        <p:spPr>
          <a:xfrm>
            <a:off x="5792095" y="2952419"/>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28"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40"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23" name="Picture Placeholder 11"/>
          <p:cNvSpPr>
            <a:spLocks noGrp="1"/>
          </p:cNvSpPr>
          <p:nvPr>
            <p:ph type="pic" sz="quarter" idx="41"/>
          </p:nvPr>
        </p:nvSpPr>
        <p:spPr>
          <a:xfrm>
            <a:off x="0" y="0"/>
            <a:ext cx="4480560" cy="51435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775151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ject: 2 IMGs / Full Specs">
    <p:spTree>
      <p:nvGrpSpPr>
        <p:cNvPr id="1" name=""/>
        <p:cNvGrpSpPr/>
        <p:nvPr/>
      </p:nvGrpSpPr>
      <p:grpSpPr>
        <a:xfrm>
          <a:off x="0" y="0"/>
          <a:ext cx="0" cy="0"/>
          <a:chOff x="0" y="0"/>
          <a:chExt cx="0" cy="0"/>
        </a:xfrm>
      </p:grpSpPr>
      <p:sp>
        <p:nvSpPr>
          <p:cNvPr id="40"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77"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24"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44"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45"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6"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7"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8"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51"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2"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53"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4"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5"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6"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57" name="Text Placeholder 33"/>
          <p:cNvSpPr>
            <a:spLocks noGrp="1"/>
          </p:cNvSpPr>
          <p:nvPr>
            <p:ph type="body" sz="quarter" idx="67"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8" name="Text Placeholder 33"/>
          <p:cNvSpPr>
            <a:spLocks noGrp="1"/>
          </p:cNvSpPr>
          <p:nvPr>
            <p:ph type="body" sz="quarter" idx="68" hasCustomPrompt="1"/>
          </p:nvPr>
        </p:nvSpPr>
        <p:spPr>
          <a:xfrm>
            <a:off x="5792095" y="240658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9" name="Text Placeholder 33"/>
          <p:cNvSpPr>
            <a:spLocks noGrp="1"/>
          </p:cNvSpPr>
          <p:nvPr>
            <p:ph type="body" sz="quarter" idx="69"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60" name="Text Placeholder 33"/>
          <p:cNvSpPr>
            <a:spLocks noGrp="1"/>
          </p:cNvSpPr>
          <p:nvPr>
            <p:ph type="body" sz="quarter" idx="70" hasCustomPrompt="1"/>
          </p:nvPr>
        </p:nvSpPr>
        <p:spPr>
          <a:xfrm>
            <a:off x="5792095" y="267950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61" name="Text Placeholder 33"/>
          <p:cNvSpPr>
            <a:spLocks noGrp="1"/>
          </p:cNvSpPr>
          <p:nvPr>
            <p:ph type="body" sz="quarter" idx="71"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62" name="Text Placeholder 33"/>
          <p:cNvSpPr>
            <a:spLocks noGrp="1"/>
          </p:cNvSpPr>
          <p:nvPr>
            <p:ph type="body" sz="quarter" idx="72" hasCustomPrompt="1"/>
          </p:nvPr>
        </p:nvSpPr>
        <p:spPr>
          <a:xfrm>
            <a:off x="5792095" y="2952419"/>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26" name="Picture Placeholder 11"/>
          <p:cNvSpPr>
            <a:spLocks noGrp="1"/>
          </p:cNvSpPr>
          <p:nvPr>
            <p:ph type="pic" sz="quarter" idx="73"/>
          </p:nvPr>
        </p:nvSpPr>
        <p:spPr>
          <a:xfrm>
            <a:off x="-8300" y="0"/>
            <a:ext cx="4488860"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7" name="Picture Placeholder 11"/>
          <p:cNvSpPr>
            <a:spLocks noGrp="1"/>
          </p:cNvSpPr>
          <p:nvPr>
            <p:ph type="pic" sz="quarter" idx="74"/>
          </p:nvPr>
        </p:nvSpPr>
        <p:spPr>
          <a:xfrm>
            <a:off x="-8300" y="2585104"/>
            <a:ext cx="4488860" cy="2558396"/>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4040501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ject: 3 IMGs / Full Specs">
    <p:spTree>
      <p:nvGrpSpPr>
        <p:cNvPr id="1" name=""/>
        <p:cNvGrpSpPr/>
        <p:nvPr/>
      </p:nvGrpSpPr>
      <p:grpSpPr>
        <a:xfrm>
          <a:off x="0" y="0"/>
          <a:ext cx="0" cy="0"/>
          <a:chOff x="0" y="0"/>
          <a:chExt cx="0" cy="0"/>
        </a:xfrm>
      </p:grpSpPr>
      <p:sp>
        <p:nvSpPr>
          <p:cNvPr id="41"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79"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2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44"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45"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6"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7"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8"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9"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0"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51"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2"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3"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4"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55" name="Text Placeholder 33"/>
          <p:cNvSpPr>
            <a:spLocks noGrp="1"/>
          </p:cNvSpPr>
          <p:nvPr>
            <p:ph type="body" sz="quarter" idx="70"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6" name="Text Placeholder 33"/>
          <p:cNvSpPr>
            <a:spLocks noGrp="1"/>
          </p:cNvSpPr>
          <p:nvPr>
            <p:ph type="body" sz="quarter" idx="67" hasCustomPrompt="1"/>
          </p:nvPr>
        </p:nvSpPr>
        <p:spPr>
          <a:xfrm>
            <a:off x="5792095" y="240658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7" name="Text Placeholder 33"/>
          <p:cNvSpPr>
            <a:spLocks noGrp="1"/>
          </p:cNvSpPr>
          <p:nvPr>
            <p:ph type="body" sz="quarter" idx="71"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8" name="Text Placeholder 33"/>
          <p:cNvSpPr>
            <a:spLocks noGrp="1"/>
          </p:cNvSpPr>
          <p:nvPr>
            <p:ph type="body" sz="quarter" idx="72" hasCustomPrompt="1"/>
          </p:nvPr>
        </p:nvSpPr>
        <p:spPr>
          <a:xfrm>
            <a:off x="5792095" y="267950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9" name="Text Placeholder 33"/>
          <p:cNvSpPr>
            <a:spLocks noGrp="1"/>
          </p:cNvSpPr>
          <p:nvPr>
            <p:ph type="body" sz="quarter" idx="73"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60" name="Text Placeholder 33"/>
          <p:cNvSpPr>
            <a:spLocks noGrp="1"/>
          </p:cNvSpPr>
          <p:nvPr>
            <p:ph type="body" sz="quarter" idx="74" hasCustomPrompt="1"/>
          </p:nvPr>
        </p:nvSpPr>
        <p:spPr>
          <a:xfrm>
            <a:off x="5792095" y="2952419"/>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29" name="Picture Placeholder 11"/>
          <p:cNvSpPr>
            <a:spLocks noGrp="1"/>
          </p:cNvSpPr>
          <p:nvPr>
            <p:ph type="pic" sz="quarter" idx="75"/>
          </p:nvPr>
        </p:nvSpPr>
        <p:spPr>
          <a:xfrm>
            <a:off x="-8299" y="0"/>
            <a:ext cx="2241125"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0" name="Picture Placeholder 11"/>
          <p:cNvSpPr>
            <a:spLocks noGrp="1"/>
          </p:cNvSpPr>
          <p:nvPr>
            <p:ph type="pic" sz="quarter" idx="76"/>
          </p:nvPr>
        </p:nvSpPr>
        <p:spPr>
          <a:xfrm>
            <a:off x="-8300" y="2585104"/>
            <a:ext cx="4488860" cy="2558396"/>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2" name="Picture Placeholder 11"/>
          <p:cNvSpPr>
            <a:spLocks noGrp="1"/>
          </p:cNvSpPr>
          <p:nvPr>
            <p:ph type="pic" sz="quarter" idx="77"/>
          </p:nvPr>
        </p:nvSpPr>
        <p:spPr>
          <a:xfrm>
            <a:off x="2272876" y="0"/>
            <a:ext cx="2207685"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5890343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ject: 4 IMGs / Full Specs">
    <p:spTree>
      <p:nvGrpSpPr>
        <p:cNvPr id="1" name=""/>
        <p:cNvGrpSpPr/>
        <p:nvPr/>
      </p:nvGrpSpPr>
      <p:grpSpPr>
        <a:xfrm>
          <a:off x="0" y="0"/>
          <a:ext cx="0" cy="0"/>
          <a:chOff x="0" y="0"/>
          <a:chExt cx="0" cy="0"/>
        </a:xfrm>
      </p:grpSpPr>
      <p:sp>
        <p:nvSpPr>
          <p:cNvPr id="42"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81"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26"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45"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46"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7"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8"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9"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50"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1"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52"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3"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4"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5"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56" name="Text Placeholder 33"/>
          <p:cNvSpPr>
            <a:spLocks noGrp="1"/>
          </p:cNvSpPr>
          <p:nvPr>
            <p:ph type="body" sz="quarter" idx="66"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7" name="Text Placeholder 33"/>
          <p:cNvSpPr>
            <a:spLocks noGrp="1"/>
          </p:cNvSpPr>
          <p:nvPr>
            <p:ph type="body" sz="quarter" idx="67" hasCustomPrompt="1"/>
          </p:nvPr>
        </p:nvSpPr>
        <p:spPr>
          <a:xfrm>
            <a:off x="5792095" y="240658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8" name="Text Placeholder 33"/>
          <p:cNvSpPr>
            <a:spLocks noGrp="1"/>
          </p:cNvSpPr>
          <p:nvPr>
            <p:ph type="body" sz="quarter" idx="72"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9" name="Text Placeholder 33"/>
          <p:cNvSpPr>
            <a:spLocks noGrp="1"/>
          </p:cNvSpPr>
          <p:nvPr>
            <p:ph type="body" sz="quarter" idx="73" hasCustomPrompt="1"/>
          </p:nvPr>
        </p:nvSpPr>
        <p:spPr>
          <a:xfrm>
            <a:off x="5792095" y="267950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60" name="Text Placeholder 33"/>
          <p:cNvSpPr>
            <a:spLocks noGrp="1"/>
          </p:cNvSpPr>
          <p:nvPr>
            <p:ph type="body" sz="quarter" idx="74"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61" name="Text Placeholder 33"/>
          <p:cNvSpPr>
            <a:spLocks noGrp="1"/>
          </p:cNvSpPr>
          <p:nvPr>
            <p:ph type="body" sz="quarter" idx="75" hasCustomPrompt="1"/>
          </p:nvPr>
        </p:nvSpPr>
        <p:spPr>
          <a:xfrm>
            <a:off x="5792095" y="2952419"/>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33" name="Picture Placeholder 11"/>
          <p:cNvSpPr>
            <a:spLocks noGrp="1"/>
          </p:cNvSpPr>
          <p:nvPr>
            <p:ph type="pic" sz="quarter" idx="76"/>
          </p:nvPr>
        </p:nvSpPr>
        <p:spPr>
          <a:xfrm>
            <a:off x="-8299" y="0"/>
            <a:ext cx="2241125"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4" name="Picture Placeholder 11"/>
          <p:cNvSpPr>
            <a:spLocks noGrp="1"/>
          </p:cNvSpPr>
          <p:nvPr>
            <p:ph type="pic" sz="quarter" idx="77"/>
          </p:nvPr>
        </p:nvSpPr>
        <p:spPr>
          <a:xfrm>
            <a:off x="-8299" y="2585104"/>
            <a:ext cx="2241125" cy="2558396"/>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5" name="Picture Placeholder 11"/>
          <p:cNvSpPr>
            <a:spLocks noGrp="1"/>
          </p:cNvSpPr>
          <p:nvPr>
            <p:ph type="pic" sz="quarter" idx="78"/>
          </p:nvPr>
        </p:nvSpPr>
        <p:spPr>
          <a:xfrm>
            <a:off x="2272876" y="0"/>
            <a:ext cx="2207685"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6" name="Picture Placeholder 11"/>
          <p:cNvSpPr>
            <a:spLocks noGrp="1"/>
          </p:cNvSpPr>
          <p:nvPr>
            <p:ph type="pic" sz="quarter" idx="79"/>
          </p:nvPr>
        </p:nvSpPr>
        <p:spPr>
          <a:xfrm>
            <a:off x="2272876" y="2585105"/>
            <a:ext cx="2207685" cy="2558396"/>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4072631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ject: 2 IMGs Tall / Full Specs">
    <p:spTree>
      <p:nvGrpSpPr>
        <p:cNvPr id="1" name=""/>
        <p:cNvGrpSpPr/>
        <p:nvPr/>
      </p:nvGrpSpPr>
      <p:grpSpPr>
        <a:xfrm>
          <a:off x="0" y="0"/>
          <a:ext cx="0" cy="0"/>
          <a:chOff x="0" y="0"/>
          <a:chExt cx="0" cy="0"/>
        </a:xfrm>
      </p:grpSpPr>
      <p:sp>
        <p:nvSpPr>
          <p:cNvPr id="30"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67"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24"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35"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36"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37"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38"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39"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0"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1"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4"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5"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4"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5"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56" name="Text Placeholder 33"/>
          <p:cNvSpPr>
            <a:spLocks noGrp="1"/>
          </p:cNvSpPr>
          <p:nvPr>
            <p:ph type="body" sz="quarter" idx="66"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7" name="Text Placeholder 33"/>
          <p:cNvSpPr>
            <a:spLocks noGrp="1"/>
          </p:cNvSpPr>
          <p:nvPr>
            <p:ph type="body" sz="quarter" idx="67" hasCustomPrompt="1"/>
          </p:nvPr>
        </p:nvSpPr>
        <p:spPr>
          <a:xfrm>
            <a:off x="5792095" y="240658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8" name="Text Placeholder 33"/>
          <p:cNvSpPr>
            <a:spLocks noGrp="1"/>
          </p:cNvSpPr>
          <p:nvPr>
            <p:ph type="body" sz="quarter" idx="68"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9" name="Text Placeholder 33"/>
          <p:cNvSpPr>
            <a:spLocks noGrp="1"/>
          </p:cNvSpPr>
          <p:nvPr>
            <p:ph type="body" sz="quarter" idx="69" hasCustomPrompt="1"/>
          </p:nvPr>
        </p:nvSpPr>
        <p:spPr>
          <a:xfrm>
            <a:off x="5792095" y="267950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60" name="Text Placeholder 33"/>
          <p:cNvSpPr>
            <a:spLocks noGrp="1"/>
          </p:cNvSpPr>
          <p:nvPr>
            <p:ph type="body" sz="quarter" idx="72"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61" name="Text Placeholder 33"/>
          <p:cNvSpPr>
            <a:spLocks noGrp="1"/>
          </p:cNvSpPr>
          <p:nvPr>
            <p:ph type="body" sz="quarter" idx="73" hasCustomPrompt="1"/>
          </p:nvPr>
        </p:nvSpPr>
        <p:spPr>
          <a:xfrm>
            <a:off x="5792095" y="2952419"/>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27" name="Picture Placeholder 11"/>
          <p:cNvSpPr>
            <a:spLocks noGrp="1"/>
          </p:cNvSpPr>
          <p:nvPr>
            <p:ph type="pic" sz="quarter" idx="76"/>
          </p:nvPr>
        </p:nvSpPr>
        <p:spPr>
          <a:xfrm>
            <a:off x="-8299" y="0"/>
            <a:ext cx="2241125" cy="51435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8" name="Picture Placeholder 11"/>
          <p:cNvSpPr>
            <a:spLocks noGrp="1"/>
          </p:cNvSpPr>
          <p:nvPr>
            <p:ph type="pic" sz="quarter" idx="78"/>
          </p:nvPr>
        </p:nvSpPr>
        <p:spPr>
          <a:xfrm>
            <a:off x="2272876" y="0"/>
            <a:ext cx="2207685" cy="51435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3780024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ject: 3 IMGs Tall / Full Specs">
    <p:spTree>
      <p:nvGrpSpPr>
        <p:cNvPr id="1" name=""/>
        <p:cNvGrpSpPr/>
        <p:nvPr/>
      </p:nvGrpSpPr>
      <p:grpSpPr>
        <a:xfrm>
          <a:off x="0" y="0"/>
          <a:ext cx="0" cy="0"/>
          <a:chOff x="0" y="0"/>
          <a:chExt cx="0" cy="0"/>
        </a:xfrm>
      </p:grpSpPr>
      <p:sp>
        <p:nvSpPr>
          <p:cNvPr id="64"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65"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66"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67"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68"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69"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70"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71"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72"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73"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74"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75"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76"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77"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78" name="Text Placeholder 33"/>
          <p:cNvSpPr>
            <a:spLocks noGrp="1"/>
          </p:cNvSpPr>
          <p:nvPr>
            <p:ph type="body" sz="quarter" idx="66"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79" name="Text Placeholder 33"/>
          <p:cNvSpPr>
            <a:spLocks noGrp="1"/>
          </p:cNvSpPr>
          <p:nvPr>
            <p:ph type="body" sz="quarter" idx="67" hasCustomPrompt="1"/>
          </p:nvPr>
        </p:nvSpPr>
        <p:spPr>
          <a:xfrm>
            <a:off x="5792095" y="2406586"/>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80" name="Text Placeholder 33"/>
          <p:cNvSpPr>
            <a:spLocks noGrp="1"/>
          </p:cNvSpPr>
          <p:nvPr>
            <p:ph type="body" sz="quarter" idx="68"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82" name="Text Placeholder 33"/>
          <p:cNvSpPr>
            <a:spLocks noGrp="1"/>
          </p:cNvSpPr>
          <p:nvPr>
            <p:ph type="body" sz="quarter" idx="72" hasCustomPrompt="1"/>
          </p:nvPr>
        </p:nvSpPr>
        <p:spPr>
          <a:xfrm>
            <a:off x="5792095" y="2679502"/>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83" name="Text Placeholder 33"/>
          <p:cNvSpPr>
            <a:spLocks noGrp="1"/>
          </p:cNvSpPr>
          <p:nvPr>
            <p:ph type="body" sz="quarter" idx="73"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84" name="Text Placeholder 33"/>
          <p:cNvSpPr>
            <a:spLocks noGrp="1"/>
          </p:cNvSpPr>
          <p:nvPr>
            <p:ph type="body" sz="quarter" idx="74" hasCustomPrompt="1"/>
          </p:nvPr>
        </p:nvSpPr>
        <p:spPr>
          <a:xfrm>
            <a:off x="5792095" y="2952419"/>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31" name="Picture Placeholder 11"/>
          <p:cNvSpPr>
            <a:spLocks noGrp="1"/>
          </p:cNvSpPr>
          <p:nvPr>
            <p:ph type="pic" sz="quarter" idx="76"/>
          </p:nvPr>
        </p:nvSpPr>
        <p:spPr>
          <a:xfrm>
            <a:off x="-8299" y="0"/>
            <a:ext cx="2241125" cy="51435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2" name="Picture Placeholder 11"/>
          <p:cNvSpPr>
            <a:spLocks noGrp="1"/>
          </p:cNvSpPr>
          <p:nvPr>
            <p:ph type="pic" sz="quarter" idx="78"/>
          </p:nvPr>
        </p:nvSpPr>
        <p:spPr>
          <a:xfrm>
            <a:off x="2272876" y="0"/>
            <a:ext cx="2207685"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3" name="Picture Placeholder 11"/>
          <p:cNvSpPr>
            <a:spLocks noGrp="1"/>
          </p:cNvSpPr>
          <p:nvPr>
            <p:ph type="pic" sz="quarter" idx="79"/>
          </p:nvPr>
        </p:nvSpPr>
        <p:spPr>
          <a:xfrm>
            <a:off x="2272876" y="2585105"/>
            <a:ext cx="2207685" cy="2558396"/>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21170673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lt Project: SQ IMG Right">
    <p:spTree>
      <p:nvGrpSpPr>
        <p:cNvPr id="1" name=""/>
        <p:cNvGrpSpPr/>
        <p:nvPr/>
      </p:nvGrpSpPr>
      <p:grpSpPr>
        <a:xfrm>
          <a:off x="0" y="0"/>
          <a:ext cx="0" cy="0"/>
          <a:chOff x="0" y="0"/>
          <a:chExt cx="0" cy="0"/>
        </a:xfrm>
      </p:grpSpPr>
      <p:sp>
        <p:nvSpPr>
          <p:cNvPr id="3" name="Picture Placeholder 4"/>
          <p:cNvSpPr>
            <a:spLocks noGrp="1"/>
          </p:cNvSpPr>
          <p:nvPr>
            <p:ph type="pic" sz="quarter" idx="53"/>
          </p:nvPr>
        </p:nvSpPr>
        <p:spPr>
          <a:xfrm>
            <a:off x="3022600" y="700088"/>
            <a:ext cx="5664200" cy="3978519"/>
          </a:xfrm>
          <a:prstGeom prst="rect">
            <a:avLst/>
          </a:prstGeom>
        </p:spPr>
        <p:txBody>
          <a:bodyPr vert="horz"/>
          <a:lstStyle>
            <a:lvl1pPr algn="ctr">
              <a:defRPr sz="900">
                <a:solidFill>
                  <a:schemeClr val="tx1">
                    <a:lumMod val="50000"/>
                    <a:lumOff val="50000"/>
                  </a:schemeClr>
                </a:solidFill>
              </a:defRPr>
            </a:lvl1pPr>
          </a:lstStyle>
          <a:p>
            <a:r>
              <a:rPr lang="en-US" smtClean="0"/>
              <a:t>Click icon to add picture</a:t>
            </a:r>
            <a:endParaRPr lang="en-US"/>
          </a:p>
        </p:txBody>
      </p:sp>
      <p:sp>
        <p:nvSpPr>
          <p:cNvPr id="6" name="Text Placeholder 21"/>
          <p:cNvSpPr>
            <a:spLocks noGrp="1"/>
          </p:cNvSpPr>
          <p:nvPr>
            <p:ph type="body" sz="quarter" idx="52"/>
          </p:nvPr>
        </p:nvSpPr>
        <p:spPr>
          <a:xfrm>
            <a:off x="457200" y="702179"/>
            <a:ext cx="2432050" cy="978191"/>
          </a:xfrm>
          <a:prstGeom prst="rect">
            <a:avLst/>
          </a:prstGeom>
        </p:spPr>
        <p:txBody>
          <a:bodyPr vert="horz"/>
          <a:lstStyle>
            <a:lvl1pPr algn="l">
              <a:defRPr sz="1500">
                <a:solidFill>
                  <a:schemeClr val="accent4">
                    <a:lumMod val="75000"/>
                  </a:schemeClr>
                </a:solidFill>
              </a:defRPr>
            </a:lvl1pPr>
          </a:lstStyle>
          <a:p>
            <a:pPr lvl="0"/>
            <a:r>
              <a:rPr lang="en-US" smtClean="0"/>
              <a:t>Edit Master text styles</a:t>
            </a:r>
          </a:p>
        </p:txBody>
      </p:sp>
      <p:sp>
        <p:nvSpPr>
          <p:cNvPr id="13" name="Text Placeholder 21"/>
          <p:cNvSpPr>
            <a:spLocks noGrp="1"/>
          </p:cNvSpPr>
          <p:nvPr>
            <p:ph type="body" sz="quarter" idx="63" hasCustomPrompt="1"/>
          </p:nvPr>
        </p:nvSpPr>
        <p:spPr>
          <a:xfrm>
            <a:off x="3022602" y="4850316"/>
            <a:ext cx="56642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2" name="Title 1"/>
          <p:cNvSpPr>
            <a:spLocks noGrp="1"/>
          </p:cNvSpPr>
          <p:nvPr>
            <p:ph type="title" hasCustomPrompt="1"/>
          </p:nvPr>
        </p:nvSpPr>
        <p:spPr/>
        <p:txBody>
          <a:bodyPr anchor="t" anchorCtr="0"/>
          <a:lstStyle/>
          <a:p>
            <a:r>
              <a:rPr lang="en-US" dirty="0" smtClean="0"/>
              <a:t>Project Name</a:t>
            </a:r>
            <a:endParaRPr lang="en-US" dirty="0"/>
          </a:p>
        </p:txBody>
      </p:sp>
      <p:sp>
        <p:nvSpPr>
          <p:cNvPr id="8"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352703284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lt Project: Horiz Stretch">
    <p:spTree>
      <p:nvGrpSpPr>
        <p:cNvPr id="1" name=""/>
        <p:cNvGrpSpPr/>
        <p:nvPr/>
      </p:nvGrpSpPr>
      <p:grpSpPr>
        <a:xfrm>
          <a:off x="0" y="0"/>
          <a:ext cx="0" cy="0"/>
          <a:chOff x="0" y="0"/>
          <a:chExt cx="0" cy="0"/>
        </a:xfrm>
      </p:grpSpPr>
      <p:sp>
        <p:nvSpPr>
          <p:cNvPr id="7" name="Picture Placeholder 4"/>
          <p:cNvSpPr>
            <a:spLocks noGrp="1"/>
          </p:cNvSpPr>
          <p:nvPr>
            <p:ph type="pic" sz="quarter" idx="53"/>
          </p:nvPr>
        </p:nvSpPr>
        <p:spPr>
          <a:xfrm>
            <a:off x="0" y="700090"/>
            <a:ext cx="9144000" cy="3067049"/>
          </a:xfrm>
          <a:prstGeom prst="rect">
            <a:avLst/>
          </a:prstGeom>
        </p:spPr>
        <p:txBody>
          <a:bodyPr vert="horz"/>
          <a:lstStyle>
            <a:lvl1pPr algn="ctr">
              <a:defRPr sz="900">
                <a:solidFill>
                  <a:schemeClr val="tx1">
                    <a:lumMod val="50000"/>
                    <a:lumOff val="50000"/>
                  </a:schemeClr>
                </a:solidFill>
              </a:defRPr>
            </a:lvl1pPr>
          </a:lstStyle>
          <a:p>
            <a:r>
              <a:rPr lang="en-US" smtClean="0"/>
              <a:t>Click icon to add picture</a:t>
            </a:r>
            <a:endParaRPr lang="en-US"/>
          </a:p>
        </p:txBody>
      </p:sp>
      <p:sp>
        <p:nvSpPr>
          <p:cNvPr id="11" name="Text Placeholder 21"/>
          <p:cNvSpPr>
            <a:spLocks noGrp="1"/>
          </p:cNvSpPr>
          <p:nvPr>
            <p:ph type="body" sz="quarter" idx="52"/>
          </p:nvPr>
        </p:nvSpPr>
        <p:spPr>
          <a:xfrm>
            <a:off x="5657850" y="3867363"/>
            <a:ext cx="3028951" cy="982953"/>
          </a:xfrm>
          <a:prstGeom prst="rect">
            <a:avLst/>
          </a:prstGeom>
        </p:spPr>
        <p:txBody>
          <a:bodyPr vert="horz"/>
          <a:lstStyle>
            <a:lvl1pPr algn="r">
              <a:defRPr sz="1500">
                <a:solidFill>
                  <a:schemeClr val="accent4">
                    <a:lumMod val="75000"/>
                  </a:schemeClr>
                </a:solidFill>
              </a:defRPr>
            </a:lvl1pPr>
          </a:lstStyle>
          <a:p>
            <a:pPr lvl="0"/>
            <a:r>
              <a:rPr lang="en-US" smtClean="0"/>
              <a:t>Edit Master text styles</a:t>
            </a:r>
          </a:p>
        </p:txBody>
      </p:sp>
      <p:sp>
        <p:nvSpPr>
          <p:cNvPr id="10" name="Text Placeholder 21"/>
          <p:cNvSpPr>
            <a:spLocks noGrp="1"/>
          </p:cNvSpPr>
          <p:nvPr>
            <p:ph type="body" sz="quarter" idx="63" hasCustomPrompt="1"/>
          </p:nvPr>
        </p:nvSpPr>
        <p:spPr>
          <a:xfrm>
            <a:off x="457201" y="4850316"/>
            <a:ext cx="822960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6" name="Title 1"/>
          <p:cNvSpPr>
            <a:spLocks noGrp="1"/>
          </p:cNvSpPr>
          <p:nvPr>
            <p:ph type="title" hasCustomPrompt="1"/>
          </p:nvPr>
        </p:nvSpPr>
        <p:spPr>
          <a:xfrm>
            <a:off x="457200" y="137946"/>
            <a:ext cx="8229600" cy="426754"/>
          </a:xfrm>
        </p:spPr>
        <p:txBody>
          <a:bodyPr anchor="t" anchorCtr="0"/>
          <a:lstStyle/>
          <a:p>
            <a:r>
              <a:rPr lang="en-US" dirty="0" smtClean="0"/>
              <a:t>Project Name</a:t>
            </a:r>
            <a:endParaRPr lang="en-US" dirty="0"/>
          </a:p>
        </p:txBody>
      </p:sp>
      <p:sp>
        <p:nvSpPr>
          <p:cNvPr id="9"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1056096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oject (Full Bleed): No Log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144000" cy="4775262"/>
          </a:xfrm>
        </p:spPr>
        <p:txBody>
          <a:bodyPr/>
          <a:lstStyle/>
          <a:p>
            <a:r>
              <a:rPr lang="en-US" smtClean="0"/>
              <a:t>Click icon to add picture</a:t>
            </a:r>
            <a:endParaRPr lang="en-US" dirty="0"/>
          </a:p>
        </p:txBody>
      </p:sp>
      <p:sp>
        <p:nvSpPr>
          <p:cNvPr id="2" name="Title 1"/>
          <p:cNvSpPr>
            <a:spLocks noGrp="1"/>
          </p:cNvSpPr>
          <p:nvPr>
            <p:ph type="title"/>
          </p:nvPr>
        </p:nvSpPr>
        <p:spPr>
          <a:xfrm>
            <a:off x="-2645" y="4774663"/>
            <a:ext cx="9146833" cy="362613"/>
          </a:xfrm>
          <a:solidFill>
            <a:schemeClr val="bg1"/>
          </a:solidFill>
        </p:spPr>
        <p:txBody>
          <a:bodyPr tIns="45720">
            <a:normAutofit/>
          </a:bodyPr>
          <a:lstStyle>
            <a:lvl1pPr>
              <a:defRPr sz="1050">
                <a:solidFill>
                  <a:schemeClr val="accent2">
                    <a:lumMod val="75000"/>
                  </a:schemeClr>
                </a:solidFill>
                <a:latin typeface="+mn-lt"/>
              </a:defRPr>
            </a:lvl1pPr>
          </a:lstStyle>
          <a:p>
            <a:r>
              <a:rPr lang="en-US" smtClean="0"/>
              <a:t>Click to edit Master title style</a:t>
            </a:r>
            <a:endParaRPr lang="en-US" dirty="0"/>
          </a:p>
        </p:txBody>
      </p:sp>
      <p:sp>
        <p:nvSpPr>
          <p:cNvPr id="6" name="Text Placeholder 21"/>
          <p:cNvSpPr>
            <a:spLocks noGrp="1"/>
          </p:cNvSpPr>
          <p:nvPr>
            <p:ph type="body" sz="quarter" idx="63" hasCustomPrompt="1"/>
          </p:nvPr>
        </p:nvSpPr>
        <p:spPr>
          <a:xfrm>
            <a:off x="-2645" y="4990696"/>
            <a:ext cx="9146833" cy="134129"/>
          </a:xfrm>
          <a:prstGeom prst="rect">
            <a:avLst/>
          </a:prstGeom>
          <a:noFill/>
        </p:spPr>
        <p:txBody>
          <a:bodyPr vert="horz" tIns="0" bIns="0">
            <a:normAutofit/>
          </a:bodyPr>
          <a:lstStyle>
            <a:lvl1pPr algn="l">
              <a:defRPr sz="675" baseline="0">
                <a:solidFill>
                  <a:srgbClr val="8C8E91"/>
                </a:solidFill>
              </a:defRPr>
            </a:lvl1pPr>
          </a:lstStyle>
          <a:p>
            <a:pPr lvl="0"/>
            <a:r>
              <a:rPr lang="en-US" dirty="0" smtClean="0"/>
              <a:t>Click to add image credit.</a:t>
            </a:r>
            <a:endParaRPr lang="en-US" dirty="0"/>
          </a:p>
        </p:txBody>
      </p:sp>
      <p:sp>
        <p:nvSpPr>
          <p:cNvPr id="3" name="Slide Number Placeholder 2"/>
          <p:cNvSpPr>
            <a:spLocks noGrp="1"/>
          </p:cNvSpPr>
          <p:nvPr>
            <p:ph type="sldNum" sz="quarter" idx="10"/>
          </p:nvPr>
        </p:nvSpPr>
        <p:spPr/>
        <p:txBody>
          <a:bodyPr/>
          <a:lstStyle/>
          <a:p>
            <a:fld id="{A6D40C4D-5B01-4948-98F2-33210B1C6590}" type="slidenum">
              <a:rPr lang="en-US" smtClean="0"/>
              <a:pPr/>
              <a:t>‹#›</a:t>
            </a:fld>
            <a:endParaRPr lang="en-US"/>
          </a:p>
        </p:txBody>
      </p:sp>
      <p:pic>
        <p:nvPicPr>
          <p:cNvPr id="7" name="Google Shape;9;p1"/>
          <p:cNvPicPr preferRelativeResize="0"/>
          <p:nvPr userDrawn="1"/>
        </p:nvPicPr>
        <p:blipFill>
          <a:blip r:embed="rId2">
            <a:alphaModFix/>
          </a:blip>
          <a:stretch>
            <a:fillRect/>
          </a:stretch>
        </p:blipFill>
        <p:spPr>
          <a:xfrm>
            <a:off x="6875600" y="4870731"/>
            <a:ext cx="2119824" cy="183125"/>
          </a:xfrm>
          <a:prstGeom prst="rect">
            <a:avLst/>
          </a:prstGeom>
          <a:noFill/>
          <a:ln>
            <a:noFill/>
          </a:ln>
        </p:spPr>
      </p:pic>
    </p:spTree>
    <p:extLst>
      <p:ext uri="{BB962C8B-B14F-4D97-AF65-F5344CB8AC3E}">
        <p14:creationId xmlns:p14="http://schemas.microsoft.com/office/powerpoint/2010/main" val="352310138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ject Bleed: 1 IMG">
    <p:spTree>
      <p:nvGrpSpPr>
        <p:cNvPr id="1" name=""/>
        <p:cNvGrpSpPr/>
        <p:nvPr/>
      </p:nvGrpSpPr>
      <p:grpSpPr>
        <a:xfrm>
          <a:off x="0" y="0"/>
          <a:ext cx="0" cy="0"/>
          <a:chOff x="0" y="0"/>
          <a:chExt cx="0" cy="0"/>
        </a:xfrm>
      </p:grpSpPr>
      <p:sp>
        <p:nvSpPr>
          <p:cNvPr id="10" name="Picture Placeholder 4"/>
          <p:cNvSpPr>
            <a:spLocks noGrp="1"/>
          </p:cNvSpPr>
          <p:nvPr>
            <p:ph type="pic" sz="quarter" idx="11"/>
          </p:nvPr>
        </p:nvSpPr>
        <p:spPr>
          <a:xfrm>
            <a:off x="0" y="1"/>
            <a:ext cx="9144000" cy="3864030"/>
          </a:xfrm>
        </p:spPr>
        <p:txBody>
          <a:bodyPr/>
          <a:lstStyle/>
          <a:p>
            <a:r>
              <a:rPr lang="en-US" smtClean="0"/>
              <a:t>Click icon to add picture</a:t>
            </a:r>
            <a:endParaRPr lang="en-US" dirty="0"/>
          </a:p>
        </p:txBody>
      </p:sp>
      <p:sp>
        <p:nvSpPr>
          <p:cNvPr id="13" name="Slide Number Placeholder 2"/>
          <p:cNvSpPr>
            <a:spLocks noGrp="1"/>
          </p:cNvSpPr>
          <p:nvPr>
            <p:ph type="sldNum" sz="quarter" idx="10"/>
          </p:nvPr>
        </p:nvSpPr>
        <p:spPr>
          <a:xfrm>
            <a:off x="8453121" y="1"/>
            <a:ext cx="690880" cy="273844"/>
          </a:xfrm>
        </p:spPr>
        <p:txBody>
          <a:bodyPr/>
          <a:lstStyle/>
          <a:p>
            <a:fld id="{A6D40C4D-5B01-4948-98F2-33210B1C6590}" type="slidenum">
              <a:rPr lang="en-US" smtClean="0"/>
              <a:pPr/>
              <a:t>‹#›</a:t>
            </a:fld>
            <a:endParaRPr lang="en-US"/>
          </a:p>
        </p:txBody>
      </p:sp>
      <p:sp>
        <p:nvSpPr>
          <p:cNvPr id="17" name="Text Placeholder 21"/>
          <p:cNvSpPr>
            <a:spLocks noGrp="1"/>
          </p:cNvSpPr>
          <p:nvPr>
            <p:ph type="body" sz="quarter" idx="63" hasCustomPrompt="1"/>
          </p:nvPr>
        </p:nvSpPr>
        <p:spPr>
          <a:xfrm>
            <a:off x="457201" y="4850316"/>
            <a:ext cx="8229601" cy="200588"/>
          </a:xfrm>
          <a:prstGeom prst="rect">
            <a:avLst/>
          </a:prstGeom>
        </p:spPr>
        <p:txBody>
          <a:bodyPr vert="horz">
            <a:normAutofit/>
          </a:bodyPr>
          <a:lstStyle>
            <a:lvl1pPr algn="l">
              <a:defRPr sz="675" baseline="0">
                <a:solidFill>
                  <a:srgbClr val="8C8E91"/>
                </a:solidFill>
              </a:defRPr>
            </a:lvl1pPr>
          </a:lstStyle>
          <a:p>
            <a:pPr lvl="0"/>
            <a:r>
              <a:rPr lang="en-US" dirty="0" smtClean="0"/>
              <a:t>Click to add image credit.</a:t>
            </a:r>
            <a:endParaRPr lang="en-US" dirty="0"/>
          </a:p>
        </p:txBody>
      </p:sp>
      <p:sp>
        <p:nvSpPr>
          <p:cNvPr id="18" name="Text Placeholder 33"/>
          <p:cNvSpPr>
            <a:spLocks noGrp="1"/>
          </p:cNvSpPr>
          <p:nvPr>
            <p:ph type="body" sz="quarter" idx="73" hasCustomPrompt="1"/>
          </p:nvPr>
        </p:nvSpPr>
        <p:spPr>
          <a:xfrm>
            <a:off x="457200" y="397117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9" name="Text Placeholder 33"/>
          <p:cNvSpPr>
            <a:spLocks noGrp="1"/>
          </p:cNvSpPr>
          <p:nvPr>
            <p:ph type="body" sz="quarter" idx="74" hasCustomPrompt="1"/>
          </p:nvPr>
        </p:nvSpPr>
        <p:spPr>
          <a:xfrm>
            <a:off x="1631575" y="397117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24" name="Text Placeholder 33"/>
          <p:cNvSpPr>
            <a:spLocks noGrp="1"/>
          </p:cNvSpPr>
          <p:nvPr>
            <p:ph type="body" sz="quarter" idx="75" hasCustomPrompt="1"/>
          </p:nvPr>
        </p:nvSpPr>
        <p:spPr>
          <a:xfrm>
            <a:off x="457200" y="4191644"/>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25" name="Text Placeholder 33"/>
          <p:cNvSpPr>
            <a:spLocks noGrp="1"/>
          </p:cNvSpPr>
          <p:nvPr>
            <p:ph type="body" sz="quarter" idx="76" hasCustomPrompt="1"/>
          </p:nvPr>
        </p:nvSpPr>
        <p:spPr>
          <a:xfrm>
            <a:off x="1631575" y="4191644"/>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26" name="Text Placeholder 33"/>
          <p:cNvSpPr>
            <a:spLocks noGrp="1"/>
          </p:cNvSpPr>
          <p:nvPr>
            <p:ph type="body" sz="quarter" idx="77" hasCustomPrompt="1"/>
          </p:nvPr>
        </p:nvSpPr>
        <p:spPr>
          <a:xfrm>
            <a:off x="457200" y="441445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27" name="Text Placeholder 33"/>
          <p:cNvSpPr>
            <a:spLocks noGrp="1"/>
          </p:cNvSpPr>
          <p:nvPr>
            <p:ph type="body" sz="quarter" idx="78" hasCustomPrompt="1"/>
          </p:nvPr>
        </p:nvSpPr>
        <p:spPr>
          <a:xfrm>
            <a:off x="1631575" y="441445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Tree>
    <p:extLst>
      <p:ext uri="{BB962C8B-B14F-4D97-AF65-F5344CB8AC3E}">
        <p14:creationId xmlns:p14="http://schemas.microsoft.com/office/powerpoint/2010/main" val="429178847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ject Bleed: 3 IMGs (square)">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1" y="-1"/>
            <a:ext cx="6155267" cy="3864030"/>
          </a:xfrm>
        </p:spPr>
        <p:txBody>
          <a:bodyPr/>
          <a:lstStyle/>
          <a:p>
            <a:r>
              <a:rPr lang="en-US" smtClean="0"/>
              <a:t>Click icon to add picture</a:t>
            </a:r>
            <a:endParaRPr lang="en-US" dirty="0"/>
          </a:p>
        </p:txBody>
      </p:sp>
      <p:sp>
        <p:nvSpPr>
          <p:cNvPr id="5" name="Slide Number Placeholder 2"/>
          <p:cNvSpPr>
            <a:spLocks noGrp="1"/>
          </p:cNvSpPr>
          <p:nvPr>
            <p:ph type="sldNum" sz="quarter" idx="10"/>
          </p:nvPr>
        </p:nvSpPr>
        <p:spPr>
          <a:xfrm>
            <a:off x="8453121" y="1"/>
            <a:ext cx="690880" cy="273844"/>
          </a:xfrm>
        </p:spPr>
        <p:txBody>
          <a:bodyPr/>
          <a:lstStyle/>
          <a:p>
            <a:fld id="{A6D40C4D-5B01-4948-98F2-33210B1C6590}" type="slidenum">
              <a:rPr lang="en-US" smtClean="0"/>
              <a:pPr/>
              <a:t>‹#›</a:t>
            </a:fld>
            <a:endParaRPr lang="en-US"/>
          </a:p>
        </p:txBody>
      </p:sp>
      <p:sp>
        <p:nvSpPr>
          <p:cNvPr id="6" name="Text Placeholder 21"/>
          <p:cNvSpPr>
            <a:spLocks noGrp="1"/>
          </p:cNvSpPr>
          <p:nvPr>
            <p:ph type="body" sz="quarter" idx="63" hasCustomPrompt="1"/>
          </p:nvPr>
        </p:nvSpPr>
        <p:spPr>
          <a:xfrm>
            <a:off x="457201" y="4850316"/>
            <a:ext cx="8229601" cy="200588"/>
          </a:xfrm>
          <a:prstGeom prst="rect">
            <a:avLst/>
          </a:prstGeom>
        </p:spPr>
        <p:txBody>
          <a:bodyPr vert="horz">
            <a:normAutofit/>
          </a:bodyPr>
          <a:lstStyle>
            <a:lvl1pPr algn="l">
              <a:defRPr sz="675" baseline="0">
                <a:solidFill>
                  <a:srgbClr val="8C8E91"/>
                </a:solidFill>
              </a:defRPr>
            </a:lvl1pPr>
          </a:lstStyle>
          <a:p>
            <a:pPr lvl="0"/>
            <a:r>
              <a:rPr lang="en-US" dirty="0" smtClean="0"/>
              <a:t>Click to add image credit.</a:t>
            </a:r>
            <a:endParaRPr lang="en-US" dirty="0"/>
          </a:p>
        </p:txBody>
      </p:sp>
      <p:sp>
        <p:nvSpPr>
          <p:cNvPr id="7" name="Text Placeholder 33"/>
          <p:cNvSpPr>
            <a:spLocks noGrp="1"/>
          </p:cNvSpPr>
          <p:nvPr>
            <p:ph type="body" sz="quarter" idx="73" hasCustomPrompt="1"/>
          </p:nvPr>
        </p:nvSpPr>
        <p:spPr>
          <a:xfrm>
            <a:off x="457200" y="397117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8" name="Text Placeholder 33"/>
          <p:cNvSpPr>
            <a:spLocks noGrp="1"/>
          </p:cNvSpPr>
          <p:nvPr>
            <p:ph type="body" sz="quarter" idx="74" hasCustomPrompt="1"/>
          </p:nvPr>
        </p:nvSpPr>
        <p:spPr>
          <a:xfrm>
            <a:off x="1631575" y="397117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9" name="Text Placeholder 33"/>
          <p:cNvSpPr>
            <a:spLocks noGrp="1"/>
          </p:cNvSpPr>
          <p:nvPr>
            <p:ph type="body" sz="quarter" idx="75" hasCustomPrompt="1"/>
          </p:nvPr>
        </p:nvSpPr>
        <p:spPr>
          <a:xfrm>
            <a:off x="457200" y="4191644"/>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0" name="Text Placeholder 33"/>
          <p:cNvSpPr>
            <a:spLocks noGrp="1"/>
          </p:cNvSpPr>
          <p:nvPr>
            <p:ph type="body" sz="quarter" idx="76" hasCustomPrompt="1"/>
          </p:nvPr>
        </p:nvSpPr>
        <p:spPr>
          <a:xfrm>
            <a:off x="1631575" y="4191644"/>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1" name="Text Placeholder 33"/>
          <p:cNvSpPr>
            <a:spLocks noGrp="1"/>
          </p:cNvSpPr>
          <p:nvPr>
            <p:ph type="body" sz="quarter" idx="77" hasCustomPrompt="1"/>
          </p:nvPr>
        </p:nvSpPr>
        <p:spPr>
          <a:xfrm>
            <a:off x="457200" y="441445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2" name="Text Placeholder 33"/>
          <p:cNvSpPr>
            <a:spLocks noGrp="1"/>
          </p:cNvSpPr>
          <p:nvPr>
            <p:ph type="body" sz="quarter" idx="78" hasCustomPrompt="1"/>
          </p:nvPr>
        </p:nvSpPr>
        <p:spPr>
          <a:xfrm>
            <a:off x="1631575" y="441445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3" name="Picture Placeholder 4"/>
          <p:cNvSpPr>
            <a:spLocks noGrp="1"/>
          </p:cNvSpPr>
          <p:nvPr>
            <p:ph type="pic" sz="quarter" idx="79"/>
          </p:nvPr>
        </p:nvSpPr>
        <p:spPr>
          <a:xfrm>
            <a:off x="6189134" y="1955799"/>
            <a:ext cx="2954865" cy="1908230"/>
          </a:xfrm>
        </p:spPr>
        <p:txBody>
          <a:bodyPr/>
          <a:lstStyle/>
          <a:p>
            <a:r>
              <a:rPr lang="en-US" smtClean="0"/>
              <a:t>Click icon to add picture</a:t>
            </a:r>
            <a:endParaRPr lang="en-US" dirty="0"/>
          </a:p>
        </p:txBody>
      </p:sp>
      <p:sp>
        <p:nvSpPr>
          <p:cNvPr id="14" name="Picture Placeholder 4"/>
          <p:cNvSpPr>
            <a:spLocks noGrp="1"/>
          </p:cNvSpPr>
          <p:nvPr>
            <p:ph type="pic" sz="quarter" idx="80"/>
          </p:nvPr>
        </p:nvSpPr>
        <p:spPr>
          <a:xfrm>
            <a:off x="6189134" y="1"/>
            <a:ext cx="2954865" cy="1936749"/>
          </a:xfrm>
        </p:spPr>
        <p:txBody>
          <a:bodyPr/>
          <a:lstStyle/>
          <a:p>
            <a:r>
              <a:rPr lang="en-US" smtClean="0"/>
              <a:t>Click icon to add picture</a:t>
            </a:r>
            <a:endParaRPr lang="en-US" dirty="0"/>
          </a:p>
        </p:txBody>
      </p:sp>
    </p:spTree>
    <p:extLst>
      <p:ext uri="{BB962C8B-B14F-4D97-AF65-F5344CB8AC3E}">
        <p14:creationId xmlns:p14="http://schemas.microsoft.com/office/powerpoint/2010/main" val="35574317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ject Bleed: 3 IMGs (tall)">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2988734" y="4735"/>
            <a:ext cx="3169416" cy="3864030"/>
          </a:xfrm>
        </p:spPr>
        <p:txBody>
          <a:bodyPr/>
          <a:lstStyle/>
          <a:p>
            <a:r>
              <a:rPr lang="en-US" smtClean="0"/>
              <a:t>Click icon to add picture</a:t>
            </a:r>
            <a:endParaRPr lang="en-US" dirty="0"/>
          </a:p>
        </p:txBody>
      </p:sp>
      <p:sp>
        <p:nvSpPr>
          <p:cNvPr id="5" name="Slide Number Placeholder 2"/>
          <p:cNvSpPr>
            <a:spLocks noGrp="1"/>
          </p:cNvSpPr>
          <p:nvPr>
            <p:ph type="sldNum" sz="quarter" idx="10"/>
          </p:nvPr>
        </p:nvSpPr>
        <p:spPr>
          <a:xfrm>
            <a:off x="8453121" y="1"/>
            <a:ext cx="690880" cy="273844"/>
          </a:xfrm>
        </p:spPr>
        <p:txBody>
          <a:bodyPr/>
          <a:lstStyle/>
          <a:p>
            <a:fld id="{A6D40C4D-5B01-4948-98F2-33210B1C6590}" type="slidenum">
              <a:rPr lang="en-US" smtClean="0"/>
              <a:pPr/>
              <a:t>‹#›</a:t>
            </a:fld>
            <a:endParaRPr lang="en-US"/>
          </a:p>
        </p:txBody>
      </p:sp>
      <p:sp>
        <p:nvSpPr>
          <p:cNvPr id="6" name="Text Placeholder 21"/>
          <p:cNvSpPr>
            <a:spLocks noGrp="1"/>
          </p:cNvSpPr>
          <p:nvPr>
            <p:ph type="body" sz="quarter" idx="63" hasCustomPrompt="1"/>
          </p:nvPr>
        </p:nvSpPr>
        <p:spPr>
          <a:xfrm>
            <a:off x="457201" y="4850316"/>
            <a:ext cx="8229601" cy="200588"/>
          </a:xfrm>
          <a:prstGeom prst="rect">
            <a:avLst/>
          </a:prstGeom>
        </p:spPr>
        <p:txBody>
          <a:bodyPr vert="horz">
            <a:normAutofit/>
          </a:bodyPr>
          <a:lstStyle>
            <a:lvl1pPr algn="l">
              <a:defRPr sz="675" baseline="0">
                <a:solidFill>
                  <a:srgbClr val="8C8E91"/>
                </a:solidFill>
              </a:defRPr>
            </a:lvl1pPr>
          </a:lstStyle>
          <a:p>
            <a:pPr lvl="0"/>
            <a:r>
              <a:rPr lang="en-US" dirty="0" smtClean="0"/>
              <a:t>Click to add image credit.</a:t>
            </a:r>
            <a:endParaRPr lang="en-US" dirty="0"/>
          </a:p>
        </p:txBody>
      </p:sp>
      <p:sp>
        <p:nvSpPr>
          <p:cNvPr id="7" name="Text Placeholder 33"/>
          <p:cNvSpPr>
            <a:spLocks noGrp="1"/>
          </p:cNvSpPr>
          <p:nvPr>
            <p:ph type="body" sz="quarter" idx="73" hasCustomPrompt="1"/>
          </p:nvPr>
        </p:nvSpPr>
        <p:spPr>
          <a:xfrm>
            <a:off x="457200" y="397117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8" name="Text Placeholder 33"/>
          <p:cNvSpPr>
            <a:spLocks noGrp="1"/>
          </p:cNvSpPr>
          <p:nvPr>
            <p:ph type="body" sz="quarter" idx="74" hasCustomPrompt="1"/>
          </p:nvPr>
        </p:nvSpPr>
        <p:spPr>
          <a:xfrm>
            <a:off x="1631575" y="397117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9" name="Text Placeholder 33"/>
          <p:cNvSpPr>
            <a:spLocks noGrp="1"/>
          </p:cNvSpPr>
          <p:nvPr>
            <p:ph type="body" sz="quarter" idx="75" hasCustomPrompt="1"/>
          </p:nvPr>
        </p:nvSpPr>
        <p:spPr>
          <a:xfrm>
            <a:off x="457200" y="4191644"/>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0" name="Text Placeholder 33"/>
          <p:cNvSpPr>
            <a:spLocks noGrp="1"/>
          </p:cNvSpPr>
          <p:nvPr>
            <p:ph type="body" sz="quarter" idx="76" hasCustomPrompt="1"/>
          </p:nvPr>
        </p:nvSpPr>
        <p:spPr>
          <a:xfrm>
            <a:off x="1631575" y="4191644"/>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1" name="Text Placeholder 33"/>
          <p:cNvSpPr>
            <a:spLocks noGrp="1"/>
          </p:cNvSpPr>
          <p:nvPr>
            <p:ph type="body" sz="quarter" idx="77" hasCustomPrompt="1"/>
          </p:nvPr>
        </p:nvSpPr>
        <p:spPr>
          <a:xfrm>
            <a:off x="457200" y="441445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2" name="Text Placeholder 33"/>
          <p:cNvSpPr>
            <a:spLocks noGrp="1"/>
          </p:cNvSpPr>
          <p:nvPr>
            <p:ph type="body" sz="quarter" idx="78" hasCustomPrompt="1"/>
          </p:nvPr>
        </p:nvSpPr>
        <p:spPr>
          <a:xfrm>
            <a:off x="1631575" y="441445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4" name="Picture Placeholder 4"/>
          <p:cNvSpPr>
            <a:spLocks noGrp="1"/>
          </p:cNvSpPr>
          <p:nvPr>
            <p:ph type="pic" sz="quarter" idx="80"/>
          </p:nvPr>
        </p:nvSpPr>
        <p:spPr>
          <a:xfrm>
            <a:off x="1" y="1"/>
            <a:ext cx="2954865" cy="3868763"/>
          </a:xfrm>
        </p:spPr>
        <p:txBody>
          <a:bodyPr/>
          <a:lstStyle/>
          <a:p>
            <a:r>
              <a:rPr lang="en-US" smtClean="0"/>
              <a:t>Click icon to add picture</a:t>
            </a:r>
            <a:endParaRPr lang="en-US" dirty="0"/>
          </a:p>
        </p:txBody>
      </p:sp>
      <p:sp>
        <p:nvSpPr>
          <p:cNvPr id="16" name="Picture Placeholder 4"/>
          <p:cNvSpPr>
            <a:spLocks noGrp="1"/>
          </p:cNvSpPr>
          <p:nvPr>
            <p:ph type="pic" sz="quarter" idx="82"/>
          </p:nvPr>
        </p:nvSpPr>
        <p:spPr>
          <a:xfrm>
            <a:off x="6189136" y="2895"/>
            <a:ext cx="2954865" cy="3865870"/>
          </a:xfrm>
        </p:spPr>
        <p:txBody>
          <a:bodyPr/>
          <a:lstStyle/>
          <a:p>
            <a:r>
              <a:rPr lang="en-US" smtClean="0"/>
              <a:t>Click icon to add picture</a:t>
            </a:r>
            <a:endParaRPr lang="en-US" dirty="0"/>
          </a:p>
        </p:txBody>
      </p:sp>
    </p:spTree>
    <p:extLst>
      <p:ext uri="{BB962C8B-B14F-4D97-AF65-F5344CB8AC3E}">
        <p14:creationId xmlns:p14="http://schemas.microsoft.com/office/powerpoint/2010/main" val="323124868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oject Bleed: 5 IMGs">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2988734" y="4735"/>
            <a:ext cx="3169416" cy="3864030"/>
          </a:xfrm>
        </p:spPr>
        <p:txBody>
          <a:bodyPr/>
          <a:lstStyle/>
          <a:p>
            <a:r>
              <a:rPr lang="en-US" smtClean="0"/>
              <a:t>Click icon to add picture</a:t>
            </a:r>
            <a:endParaRPr lang="en-US" dirty="0"/>
          </a:p>
        </p:txBody>
      </p:sp>
      <p:sp>
        <p:nvSpPr>
          <p:cNvPr id="5" name="Slide Number Placeholder 2"/>
          <p:cNvSpPr>
            <a:spLocks noGrp="1"/>
          </p:cNvSpPr>
          <p:nvPr>
            <p:ph type="sldNum" sz="quarter" idx="10"/>
          </p:nvPr>
        </p:nvSpPr>
        <p:spPr>
          <a:xfrm>
            <a:off x="8453121" y="1"/>
            <a:ext cx="690880" cy="273844"/>
          </a:xfrm>
        </p:spPr>
        <p:txBody>
          <a:bodyPr/>
          <a:lstStyle/>
          <a:p>
            <a:fld id="{A6D40C4D-5B01-4948-98F2-33210B1C6590}" type="slidenum">
              <a:rPr lang="en-US" smtClean="0"/>
              <a:pPr/>
              <a:t>‹#›</a:t>
            </a:fld>
            <a:endParaRPr lang="en-US"/>
          </a:p>
        </p:txBody>
      </p:sp>
      <p:sp>
        <p:nvSpPr>
          <p:cNvPr id="6" name="Text Placeholder 21"/>
          <p:cNvSpPr>
            <a:spLocks noGrp="1"/>
          </p:cNvSpPr>
          <p:nvPr>
            <p:ph type="body" sz="quarter" idx="63" hasCustomPrompt="1"/>
          </p:nvPr>
        </p:nvSpPr>
        <p:spPr>
          <a:xfrm>
            <a:off x="457201" y="4850316"/>
            <a:ext cx="8229601" cy="200588"/>
          </a:xfrm>
          <a:prstGeom prst="rect">
            <a:avLst/>
          </a:prstGeom>
        </p:spPr>
        <p:txBody>
          <a:bodyPr vert="horz">
            <a:normAutofit/>
          </a:bodyPr>
          <a:lstStyle>
            <a:lvl1pPr algn="l">
              <a:defRPr sz="675" baseline="0">
                <a:solidFill>
                  <a:srgbClr val="8C8E91"/>
                </a:solidFill>
              </a:defRPr>
            </a:lvl1pPr>
          </a:lstStyle>
          <a:p>
            <a:pPr lvl="0"/>
            <a:r>
              <a:rPr lang="en-US" dirty="0" smtClean="0"/>
              <a:t>Click to add image credit.</a:t>
            </a:r>
            <a:endParaRPr lang="en-US" dirty="0"/>
          </a:p>
        </p:txBody>
      </p:sp>
      <p:sp>
        <p:nvSpPr>
          <p:cNvPr id="7" name="Text Placeholder 33"/>
          <p:cNvSpPr>
            <a:spLocks noGrp="1"/>
          </p:cNvSpPr>
          <p:nvPr>
            <p:ph type="body" sz="quarter" idx="73" hasCustomPrompt="1"/>
          </p:nvPr>
        </p:nvSpPr>
        <p:spPr>
          <a:xfrm>
            <a:off x="457200" y="397117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8" name="Text Placeholder 33"/>
          <p:cNvSpPr>
            <a:spLocks noGrp="1"/>
          </p:cNvSpPr>
          <p:nvPr>
            <p:ph type="body" sz="quarter" idx="74" hasCustomPrompt="1"/>
          </p:nvPr>
        </p:nvSpPr>
        <p:spPr>
          <a:xfrm>
            <a:off x="1631575" y="3971170"/>
            <a:ext cx="2894706" cy="212348"/>
          </a:xfrm>
          <a:prstGeom prst="rect">
            <a:avLst/>
          </a:prstGeom>
        </p:spPr>
        <p:txBody>
          <a:bodyPr vert="horz" wrap="none" tIns="0" bIns="0">
            <a:noAutofit/>
          </a:bodyPr>
          <a:lstStyle>
            <a:lvl1pPr marL="0" indent="0" algn="l">
              <a:buNone/>
              <a:defRPr sz="120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9" name="Text Placeholder 33"/>
          <p:cNvSpPr>
            <a:spLocks noGrp="1"/>
          </p:cNvSpPr>
          <p:nvPr>
            <p:ph type="body" sz="quarter" idx="75" hasCustomPrompt="1"/>
          </p:nvPr>
        </p:nvSpPr>
        <p:spPr>
          <a:xfrm>
            <a:off x="457200" y="4191644"/>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0" name="Text Placeholder 33"/>
          <p:cNvSpPr>
            <a:spLocks noGrp="1"/>
          </p:cNvSpPr>
          <p:nvPr>
            <p:ph type="body" sz="quarter" idx="76" hasCustomPrompt="1"/>
          </p:nvPr>
        </p:nvSpPr>
        <p:spPr>
          <a:xfrm>
            <a:off x="1631575" y="4191644"/>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1" name="Text Placeholder 33"/>
          <p:cNvSpPr>
            <a:spLocks noGrp="1"/>
          </p:cNvSpPr>
          <p:nvPr>
            <p:ph type="body" sz="quarter" idx="77" hasCustomPrompt="1"/>
          </p:nvPr>
        </p:nvSpPr>
        <p:spPr>
          <a:xfrm>
            <a:off x="457200" y="441445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2" name="Text Placeholder 33"/>
          <p:cNvSpPr>
            <a:spLocks noGrp="1"/>
          </p:cNvSpPr>
          <p:nvPr>
            <p:ph type="body" sz="quarter" idx="78" hasCustomPrompt="1"/>
          </p:nvPr>
        </p:nvSpPr>
        <p:spPr>
          <a:xfrm>
            <a:off x="1631575" y="441445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3" name="Picture Placeholder 4"/>
          <p:cNvSpPr>
            <a:spLocks noGrp="1"/>
          </p:cNvSpPr>
          <p:nvPr>
            <p:ph type="pic" sz="quarter" idx="79"/>
          </p:nvPr>
        </p:nvSpPr>
        <p:spPr>
          <a:xfrm>
            <a:off x="1" y="1955799"/>
            <a:ext cx="2954865" cy="1908230"/>
          </a:xfrm>
        </p:spPr>
        <p:txBody>
          <a:bodyPr/>
          <a:lstStyle/>
          <a:p>
            <a:r>
              <a:rPr lang="en-US" smtClean="0"/>
              <a:t>Click icon to add picture</a:t>
            </a:r>
            <a:endParaRPr lang="en-US" dirty="0"/>
          </a:p>
        </p:txBody>
      </p:sp>
      <p:sp>
        <p:nvSpPr>
          <p:cNvPr id="14" name="Picture Placeholder 4"/>
          <p:cNvSpPr>
            <a:spLocks noGrp="1"/>
          </p:cNvSpPr>
          <p:nvPr>
            <p:ph type="pic" sz="quarter" idx="80"/>
          </p:nvPr>
        </p:nvSpPr>
        <p:spPr>
          <a:xfrm>
            <a:off x="1" y="1"/>
            <a:ext cx="2954865" cy="1936749"/>
          </a:xfrm>
        </p:spPr>
        <p:txBody>
          <a:bodyPr/>
          <a:lstStyle/>
          <a:p>
            <a:r>
              <a:rPr lang="en-US" smtClean="0"/>
              <a:t>Click icon to add picture</a:t>
            </a:r>
            <a:endParaRPr lang="en-US" dirty="0"/>
          </a:p>
        </p:txBody>
      </p:sp>
      <p:sp>
        <p:nvSpPr>
          <p:cNvPr id="26" name="Picture Placeholder 4"/>
          <p:cNvSpPr>
            <a:spLocks noGrp="1"/>
          </p:cNvSpPr>
          <p:nvPr>
            <p:ph type="pic" sz="quarter" idx="81"/>
          </p:nvPr>
        </p:nvSpPr>
        <p:spPr>
          <a:xfrm>
            <a:off x="6189136" y="1958694"/>
            <a:ext cx="2954865" cy="1908230"/>
          </a:xfrm>
        </p:spPr>
        <p:txBody>
          <a:bodyPr/>
          <a:lstStyle/>
          <a:p>
            <a:r>
              <a:rPr lang="en-US" smtClean="0"/>
              <a:t>Click icon to add picture</a:t>
            </a:r>
            <a:endParaRPr lang="en-US" dirty="0"/>
          </a:p>
        </p:txBody>
      </p:sp>
      <p:sp>
        <p:nvSpPr>
          <p:cNvPr id="27" name="Picture Placeholder 4"/>
          <p:cNvSpPr>
            <a:spLocks noGrp="1"/>
          </p:cNvSpPr>
          <p:nvPr>
            <p:ph type="pic" sz="quarter" idx="82"/>
          </p:nvPr>
        </p:nvSpPr>
        <p:spPr>
          <a:xfrm>
            <a:off x="6189136" y="2895"/>
            <a:ext cx="2954865" cy="1936749"/>
          </a:xfrm>
        </p:spPr>
        <p:txBody>
          <a:bodyPr/>
          <a:lstStyle/>
          <a:p>
            <a:r>
              <a:rPr lang="en-US" smtClean="0"/>
              <a:t>Click icon to add picture</a:t>
            </a:r>
            <a:endParaRPr lang="en-US" dirty="0"/>
          </a:p>
        </p:txBody>
      </p:sp>
    </p:spTree>
    <p:extLst>
      <p:ext uri="{BB962C8B-B14F-4D97-AF65-F5344CB8AC3E}">
        <p14:creationId xmlns:p14="http://schemas.microsoft.com/office/powerpoint/2010/main" val="406551549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chnical 1">
    <p:spTree>
      <p:nvGrpSpPr>
        <p:cNvPr id="1" name=""/>
        <p:cNvGrpSpPr/>
        <p:nvPr/>
      </p:nvGrpSpPr>
      <p:grpSpPr>
        <a:xfrm>
          <a:off x="0" y="0"/>
          <a:ext cx="0" cy="0"/>
          <a:chOff x="0" y="0"/>
          <a:chExt cx="0" cy="0"/>
        </a:xfrm>
      </p:grpSpPr>
      <p:sp>
        <p:nvSpPr>
          <p:cNvPr id="3" name="Text Placeholder 14"/>
          <p:cNvSpPr>
            <a:spLocks noGrp="1"/>
          </p:cNvSpPr>
          <p:nvPr>
            <p:ph type="body" sz="quarter" idx="13"/>
          </p:nvPr>
        </p:nvSpPr>
        <p:spPr bwMode="gray">
          <a:xfrm>
            <a:off x="4116090" y="3762850"/>
            <a:ext cx="2286000" cy="457200"/>
          </a:xfrm>
          <a:prstGeom prst="rect">
            <a:avLst/>
          </a:prstGeom>
        </p:spPr>
        <p:txBody>
          <a:bodyPr/>
          <a:lstStyle>
            <a:lvl1pPr marL="0" indent="0" algn="l">
              <a:lnSpc>
                <a:spcPts val="1350"/>
              </a:lnSpc>
              <a:spcAft>
                <a:spcPts val="0"/>
              </a:spcAft>
              <a:buFontTx/>
              <a:buNone/>
              <a:defRPr sz="1350">
                <a:solidFill>
                  <a:srgbClr val="000000"/>
                </a:solidFill>
                <a:latin typeface="Franklin Gothic Book" panose="020B0503020102020204" pitchFamily="34" charset="0"/>
              </a:defRPr>
            </a:lvl1pPr>
            <a:lvl2pPr marL="0" indent="0">
              <a:lnSpc>
                <a:spcPts val="1350"/>
              </a:lnSpc>
              <a:spcAft>
                <a:spcPts val="450"/>
              </a:spcAft>
              <a:buFontTx/>
              <a:buNone/>
              <a:tabLst>
                <a:tab pos="0" algn="l"/>
              </a:tabLst>
              <a:defRPr sz="1350" baseline="0">
                <a:solidFill>
                  <a:srgbClr val="000000"/>
                </a:solidFill>
                <a:latin typeface="Franklin Gothic Book" panose="020B0503020102020204" pitchFamily="34" charset="0"/>
              </a:defRPr>
            </a:lvl2pPr>
            <a:lvl3pPr marL="0" indent="0">
              <a:lnSpc>
                <a:spcPts val="1350"/>
              </a:lnSpc>
              <a:spcAft>
                <a:spcPts val="450"/>
              </a:spcAft>
              <a:buFontTx/>
              <a:buNone/>
              <a:defRPr sz="1350">
                <a:solidFill>
                  <a:srgbClr val="000000"/>
                </a:solidFill>
                <a:latin typeface="Franklin Gothic Book" panose="020B0503020102020204" pitchFamily="34" charset="0"/>
              </a:defRPr>
            </a:lvl3pPr>
            <a:lvl4pPr marL="0" indent="0">
              <a:lnSpc>
                <a:spcPts val="1350"/>
              </a:lnSpc>
              <a:spcAft>
                <a:spcPts val="450"/>
              </a:spcAft>
              <a:buFontTx/>
              <a:buNone/>
              <a:defRPr sz="1350">
                <a:solidFill>
                  <a:srgbClr val="000000"/>
                </a:solidFill>
                <a:latin typeface="Franklin Gothic Book" panose="020B0503020102020204" pitchFamily="34" charset="0"/>
              </a:defRPr>
            </a:lvl4pPr>
            <a:lvl5pPr marL="2057400" indent="0">
              <a:lnSpc>
                <a:spcPts val="1125"/>
              </a:lnSpc>
              <a:buFontTx/>
              <a:buNone/>
              <a:defRPr sz="1050"/>
            </a:lvl5pPr>
          </a:lstStyle>
          <a:p>
            <a:pPr lvl="0"/>
            <a:r>
              <a:rPr lang="en-US" smtClean="0"/>
              <a:t>Edit Master text styles</a:t>
            </a:r>
          </a:p>
        </p:txBody>
      </p:sp>
      <p:sp>
        <p:nvSpPr>
          <p:cNvPr id="4" name="Text Placeholder 11"/>
          <p:cNvSpPr>
            <a:spLocks noGrp="1"/>
          </p:cNvSpPr>
          <p:nvPr>
            <p:ph type="body" sz="quarter" idx="10"/>
          </p:nvPr>
        </p:nvSpPr>
        <p:spPr bwMode="gray">
          <a:xfrm>
            <a:off x="457200" y="1314450"/>
            <a:ext cx="2885440" cy="270510"/>
          </a:xfrm>
          <a:prstGeom prst="rect">
            <a:avLst/>
          </a:prstGeom>
        </p:spPr>
        <p:txBody>
          <a:bodyPr numCol="1" spcCol="118872"/>
          <a:lstStyle>
            <a:lvl1pPr marL="0" marR="0" indent="0" algn="l" defTabSz="685800" rtl="0" eaLnBrk="1" fontAlgn="auto" latinLnBrk="0" hangingPunct="1">
              <a:lnSpc>
                <a:spcPts val="1350"/>
              </a:lnSpc>
              <a:spcBef>
                <a:spcPts val="0"/>
              </a:spcBef>
              <a:spcAft>
                <a:spcPts val="0"/>
              </a:spcAft>
              <a:buClr>
                <a:schemeClr val="bg1"/>
              </a:buClr>
              <a:buSzTx/>
              <a:buFontTx/>
              <a:buNone/>
              <a:tabLst/>
              <a:defRPr sz="1350">
                <a:solidFill>
                  <a:schemeClr val="accent4">
                    <a:lumMod val="75000"/>
                  </a:schemeClr>
                </a:solidFill>
                <a:latin typeface="Franklin Gothic Book" panose="020B0503020102020204" pitchFamily="34" charset="0"/>
              </a:defRPr>
            </a:lvl1pPr>
            <a:lvl2pPr marL="0">
              <a:lnSpc>
                <a:spcPts val="1350"/>
              </a:lnSpc>
              <a:spcAft>
                <a:spcPts val="300"/>
              </a:spcAft>
              <a:defRPr sz="1350">
                <a:solidFill>
                  <a:schemeClr val="tx1"/>
                </a:solidFill>
                <a:latin typeface="Franklin Gothic Book" panose="020B0503020102020204" pitchFamily="34" charset="0"/>
              </a:defRPr>
            </a:lvl2pPr>
            <a:lvl3pPr marL="514350">
              <a:lnSpc>
                <a:spcPts val="1350"/>
              </a:lnSpc>
              <a:spcAft>
                <a:spcPts val="300"/>
              </a:spcAft>
              <a:defRPr sz="1350">
                <a:solidFill>
                  <a:schemeClr val="tx1"/>
                </a:solidFill>
                <a:latin typeface="Franklin Gothic Book" panose="020B0503020102020204" pitchFamily="34" charset="0"/>
              </a:defRPr>
            </a:lvl3pPr>
            <a:lvl4pPr marL="685800">
              <a:lnSpc>
                <a:spcPts val="1350"/>
              </a:lnSpc>
              <a:spcAft>
                <a:spcPts val="300"/>
              </a:spcAft>
              <a:defRPr sz="1350">
                <a:solidFill>
                  <a:schemeClr val="tx1"/>
                </a:solidFill>
                <a:latin typeface="Franklin Gothic Book" panose="020B0503020102020204" pitchFamily="34" charset="0"/>
              </a:defRPr>
            </a:lvl4pPr>
            <a:lvl5pPr>
              <a:defRPr>
                <a:solidFill>
                  <a:schemeClr val="bg1"/>
                </a:solidFill>
              </a:defRPr>
            </a:lvl5pPr>
          </a:lstStyle>
          <a:p>
            <a:pPr lvl="0"/>
            <a:r>
              <a:rPr lang="en-US" smtClean="0"/>
              <a:t>Edit Master text styles</a:t>
            </a:r>
          </a:p>
        </p:txBody>
      </p:sp>
      <p:sp>
        <p:nvSpPr>
          <p:cNvPr id="5" name="Text Placeholder 11"/>
          <p:cNvSpPr>
            <a:spLocks noGrp="1"/>
          </p:cNvSpPr>
          <p:nvPr>
            <p:ph type="body" sz="quarter" idx="34"/>
          </p:nvPr>
        </p:nvSpPr>
        <p:spPr bwMode="gray">
          <a:xfrm>
            <a:off x="5649219" y="1710342"/>
            <a:ext cx="3190240" cy="270510"/>
          </a:xfrm>
          <a:prstGeom prst="rect">
            <a:avLst/>
          </a:prstGeom>
        </p:spPr>
        <p:txBody>
          <a:bodyPr numCol="1" spcCol="118872"/>
          <a:lstStyle>
            <a:lvl1pPr marL="0" marR="0" indent="0" algn="l" defTabSz="685800" rtl="0" eaLnBrk="1" fontAlgn="auto" latinLnBrk="0" hangingPunct="1">
              <a:lnSpc>
                <a:spcPts val="1350"/>
              </a:lnSpc>
              <a:spcBef>
                <a:spcPts val="0"/>
              </a:spcBef>
              <a:spcAft>
                <a:spcPts val="0"/>
              </a:spcAft>
              <a:buClr>
                <a:schemeClr val="bg1"/>
              </a:buClr>
              <a:buSzTx/>
              <a:buFontTx/>
              <a:buNone/>
              <a:tabLst/>
              <a:defRPr sz="1350">
                <a:solidFill>
                  <a:schemeClr val="tx1"/>
                </a:solidFill>
                <a:latin typeface="Franklin Gothic Book" panose="020B0503020102020204" pitchFamily="34" charset="0"/>
              </a:defRPr>
            </a:lvl1pPr>
            <a:lvl2pPr marL="0">
              <a:lnSpc>
                <a:spcPts val="1350"/>
              </a:lnSpc>
              <a:spcAft>
                <a:spcPts val="300"/>
              </a:spcAft>
              <a:defRPr sz="1350">
                <a:solidFill>
                  <a:srgbClr val="000000"/>
                </a:solidFill>
                <a:latin typeface="Franklin Gothic Book" panose="020B0503020102020204" pitchFamily="34" charset="0"/>
              </a:defRPr>
            </a:lvl2pPr>
            <a:lvl3pPr marL="514350">
              <a:lnSpc>
                <a:spcPts val="1350"/>
              </a:lnSpc>
              <a:spcAft>
                <a:spcPts val="300"/>
              </a:spcAft>
              <a:defRPr sz="1350">
                <a:solidFill>
                  <a:srgbClr val="000000"/>
                </a:solidFill>
                <a:latin typeface="Franklin Gothic Book" panose="020B0503020102020204" pitchFamily="34" charset="0"/>
              </a:defRPr>
            </a:lvl3pPr>
            <a:lvl4pPr marL="685800">
              <a:lnSpc>
                <a:spcPts val="1350"/>
              </a:lnSpc>
              <a:spcAft>
                <a:spcPts val="300"/>
              </a:spcAft>
              <a:defRPr sz="1350">
                <a:solidFill>
                  <a:srgbClr val="000000"/>
                </a:solidFill>
                <a:latin typeface="Franklin Gothic Book" panose="020B0503020102020204" pitchFamily="34" charset="0"/>
              </a:defRPr>
            </a:lvl4pPr>
            <a:lvl5pPr>
              <a:defRPr>
                <a:solidFill>
                  <a:schemeClr val="bg1"/>
                </a:solidFill>
              </a:defRPr>
            </a:lvl5pPr>
          </a:lstStyle>
          <a:p>
            <a:pPr lvl="0"/>
            <a:r>
              <a:rPr lang="en-US" smtClean="0"/>
              <a:t>Edit Master text styles</a:t>
            </a:r>
          </a:p>
        </p:txBody>
      </p:sp>
      <p:sp>
        <p:nvSpPr>
          <p:cNvPr id="11" name="Subtitle 2"/>
          <p:cNvSpPr>
            <a:spLocks noGrp="1"/>
          </p:cNvSpPr>
          <p:nvPr>
            <p:ph type="subTitle" idx="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smtClean="0"/>
              <a:t>Click to edit Master subtitle style</a:t>
            </a:r>
            <a:endParaRPr lang="en-US" dirty="0"/>
          </a:p>
        </p:txBody>
      </p:sp>
      <p:sp>
        <p:nvSpPr>
          <p:cNvPr id="7" name="Title 1"/>
          <p:cNvSpPr>
            <a:spLocks noGrp="1"/>
          </p:cNvSpPr>
          <p:nvPr>
            <p:ph type="title"/>
          </p:nvPr>
        </p:nvSpPr>
        <p:spPr>
          <a:xfrm>
            <a:off x="457200" y="137946"/>
            <a:ext cx="8229600" cy="426754"/>
          </a:xfrm>
        </p:spPr>
        <p:txBody>
          <a:bodyPr anchor="t" anchorCtr="0"/>
          <a:lstStyle/>
          <a:p>
            <a:r>
              <a:rPr lang="en-US" smtClean="0"/>
              <a:t>Click to edit Master title style</a:t>
            </a:r>
            <a:endParaRPr lang="en-US" dirty="0"/>
          </a:p>
        </p:txBody>
      </p:sp>
      <p:sp>
        <p:nvSpPr>
          <p:cNvPr id="9"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420207360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Title Only">
    <p:bg bwMode="auto">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3" y="554183"/>
            <a:ext cx="5887844" cy="405938"/>
          </a:xfrm>
        </p:spPr>
        <p:txBody>
          <a:bodyPr/>
          <a:lstStyle/>
          <a:p>
            <a:r>
              <a:rPr lang="en-US" dirty="0" smtClean="0"/>
              <a:t>Click To Edit Master Title Style</a:t>
            </a:r>
            <a:endParaRPr lang="en-US" dirty="0"/>
          </a:p>
        </p:txBody>
      </p:sp>
      <p:sp>
        <p:nvSpPr>
          <p:cNvPr id="3" name="Text Placeholder 2"/>
          <p:cNvSpPr>
            <a:spLocks noGrp="1"/>
          </p:cNvSpPr>
          <p:nvPr>
            <p:ph type="body" sz="quarter" idx="33" hasCustomPrompt="1"/>
          </p:nvPr>
        </p:nvSpPr>
        <p:spPr>
          <a:xfrm>
            <a:off x="457201" y="320041"/>
            <a:ext cx="5493327" cy="238760"/>
          </a:xfrm>
        </p:spPr>
        <p:txBody>
          <a:bodyPr/>
          <a:lstStyle>
            <a:lvl1pPr marL="0" indent="0" defTabSz="171450">
              <a:lnSpc>
                <a:spcPts val="1200"/>
              </a:lnSpc>
              <a:spcAft>
                <a:spcPts val="0"/>
              </a:spcAft>
              <a:buFontTx/>
              <a:buNone/>
              <a:defRPr sz="1200">
                <a:solidFill>
                  <a:schemeClr val="tx1"/>
                </a:solidFill>
              </a:defRPr>
            </a:lvl1pPr>
            <a:lvl2pPr marL="0" defTabSz="171450">
              <a:lnSpc>
                <a:spcPts val="1050"/>
              </a:lnSpc>
              <a:spcAft>
                <a:spcPts val="0"/>
              </a:spcAft>
              <a:buFontTx/>
              <a:buNone/>
              <a:defRPr sz="1050">
                <a:solidFill>
                  <a:schemeClr val="bg1"/>
                </a:solidFill>
              </a:defRPr>
            </a:lvl2pPr>
            <a:lvl3pPr marL="0" defTabSz="171450">
              <a:lnSpc>
                <a:spcPts val="1050"/>
              </a:lnSpc>
              <a:spcAft>
                <a:spcPts val="0"/>
              </a:spcAft>
              <a:buFontTx/>
              <a:buNone/>
              <a:defRPr sz="1050">
                <a:solidFill>
                  <a:schemeClr val="bg1"/>
                </a:solidFill>
              </a:defRPr>
            </a:lvl3pPr>
            <a:lvl4pPr defTabSz="171450">
              <a:lnSpc>
                <a:spcPts val="1050"/>
              </a:lnSpc>
              <a:spcAft>
                <a:spcPts val="0"/>
              </a:spcAft>
              <a:buFontTx/>
              <a:buNone/>
              <a:defRPr sz="1050">
                <a:solidFill>
                  <a:schemeClr val="bg1"/>
                </a:solidFill>
              </a:defRPr>
            </a:lvl4pPr>
            <a:lvl5pPr defTabSz="171450">
              <a:lnSpc>
                <a:spcPts val="1050"/>
              </a:lnSpc>
              <a:spcAft>
                <a:spcPts val="0"/>
              </a:spcAft>
              <a:buFontTx/>
              <a:buNone/>
              <a:defRPr sz="1050">
                <a:solidFill>
                  <a:schemeClr val="bg1"/>
                </a:solidFill>
              </a:defRPr>
            </a:lvl5pPr>
          </a:lstStyle>
          <a:p>
            <a:pPr lvl="0"/>
            <a:r>
              <a:rPr lang="en-US" dirty="0" smtClean="0"/>
              <a:t>Click To Edit Section</a:t>
            </a:r>
          </a:p>
        </p:txBody>
      </p:sp>
    </p:spTree>
    <p:extLst>
      <p:ext uri="{BB962C8B-B14F-4D97-AF65-F5344CB8AC3E}">
        <p14:creationId xmlns:p14="http://schemas.microsoft.com/office/powerpoint/2010/main" val="399643998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defRPr/>
            </a:pPr>
            <a:fld id="{933C2CE0-C063-44DB-A3ED-147E7D5A9772}" type="datetimeFigureOut">
              <a:rPr lang="en-US" sz="1050" smtClean="0"/>
              <a:pPr defTabSz="685800">
                <a:buClrTx/>
                <a:defRPr/>
              </a:pPr>
              <a:t>1/12/2020</a:t>
            </a:fld>
            <a:endParaRPr lang="en-US" sz="1050" dirty="0"/>
          </a:p>
        </p:txBody>
      </p:sp>
      <p:sp>
        <p:nvSpPr>
          <p:cNvPr id="5" name="Footer Placeholder 4"/>
          <p:cNvSpPr>
            <a:spLocks noGrp="1"/>
          </p:cNvSpPr>
          <p:nvPr>
            <p:ph type="ftr" sz="quarter" idx="11"/>
          </p:nvPr>
        </p:nvSpPr>
        <p:spPr/>
        <p:txBody>
          <a:bodyPr/>
          <a:lstStyle/>
          <a:p>
            <a:pPr defTabSz="685800">
              <a:buClrTx/>
              <a:defRPr/>
            </a:pPr>
            <a:endParaRPr lang="en-US" sz="1050" dirty="0"/>
          </a:p>
        </p:txBody>
      </p:sp>
      <p:sp>
        <p:nvSpPr>
          <p:cNvPr id="6" name="Slide Number Placeholder 5"/>
          <p:cNvSpPr>
            <a:spLocks noGrp="1"/>
          </p:cNvSpPr>
          <p:nvPr>
            <p:ph type="sldNum" sz="quarter" idx="12"/>
          </p:nvPr>
        </p:nvSpPr>
        <p:spPr/>
        <p:txBody>
          <a:bodyPr/>
          <a:lstStyle/>
          <a:p>
            <a:pPr defTabSz="685800">
              <a:buClrTx/>
              <a:defRPr/>
            </a:pPr>
            <a:fld id="{F8ADC3C8-171E-45CC-B743-7E6CBA2166CC}" type="slidenum">
              <a:rPr lang="en-US" smtClean="0"/>
              <a:pPr defTabSz="685800">
                <a:buClrTx/>
                <a:defRPr/>
              </a:pPr>
              <a:t>‹#›</a:t>
            </a:fld>
            <a:endParaRPr lang="en-US" dirty="0"/>
          </a:p>
        </p:txBody>
      </p:sp>
    </p:spTree>
    <p:extLst>
      <p:ext uri="{BB962C8B-B14F-4D97-AF65-F5344CB8AC3E}">
        <p14:creationId xmlns:p14="http://schemas.microsoft.com/office/powerpoint/2010/main" val="344016092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8264"/>
            <a:ext cx="9144000" cy="449931"/>
          </a:xfrm>
        </p:spPr>
        <p:txBody>
          <a:bodyPr anchor="t"/>
          <a:lstStyle>
            <a:lvl1pPr>
              <a:defRPr>
                <a:solidFill>
                  <a:schemeClr val="tx2"/>
                </a:solidFill>
              </a:defRPr>
            </a:lvl1pPr>
          </a:lstStyle>
          <a:p>
            <a:r>
              <a:rPr lang="en-US" dirty="0"/>
              <a:t>CLICK TO EDIT MASTER TITLE STYLE</a:t>
            </a:r>
          </a:p>
        </p:txBody>
      </p:sp>
      <p:sp>
        <p:nvSpPr>
          <p:cNvPr id="6" name="Text Placeholder 3">
            <a:extLst>
              <a:ext uri="{FF2B5EF4-FFF2-40B4-BE49-F238E27FC236}">
                <a16:creationId xmlns:a16="http://schemas.microsoft.com/office/drawing/2014/main" id="{DB248A93-9702-441C-B8D1-683DF8B5C36E}"/>
              </a:ext>
            </a:extLst>
          </p:cNvPr>
          <p:cNvSpPr>
            <a:spLocks noGrp="1"/>
          </p:cNvSpPr>
          <p:nvPr>
            <p:ph type="body" sz="quarter" idx="11" hasCustomPrompt="1"/>
          </p:nvPr>
        </p:nvSpPr>
        <p:spPr>
          <a:xfrm>
            <a:off x="0" y="548640"/>
            <a:ext cx="9144000" cy="182880"/>
          </a:xfrm>
        </p:spPr>
        <p:txBody>
          <a:bodyPr anchor="ctr">
            <a:noAutofit/>
          </a:bodyPr>
          <a:lstStyle>
            <a:lvl1pPr algn="ctr">
              <a:defRPr sz="1200">
                <a:solidFill>
                  <a:schemeClr val="tx2"/>
                </a:solidFill>
              </a:defRPr>
            </a:lvl1pPr>
          </a:lstStyle>
          <a:p>
            <a:pPr lvl="0"/>
            <a:r>
              <a:rPr lang="en-US" dirty="0"/>
              <a:t>Sub Title</a:t>
            </a:r>
          </a:p>
        </p:txBody>
      </p:sp>
    </p:spTree>
    <p:extLst>
      <p:ext uri="{BB962C8B-B14F-4D97-AF65-F5344CB8AC3E}">
        <p14:creationId xmlns:p14="http://schemas.microsoft.com/office/powerpoint/2010/main" val="22825360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88632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1196"/>
            <a:ext cx="9144000" cy="449931"/>
          </a:xfrm>
        </p:spPr>
        <p:txBody>
          <a:bodyPr anchor="t"/>
          <a:lstStyle>
            <a:lvl1pPr>
              <a:defRPr>
                <a:solidFill>
                  <a:srgbClr val="000066"/>
                </a:solidFill>
                <a:latin typeface="Roboto Medium" panose="02000000000000000000" pitchFamily="2" charset="0"/>
                <a:ea typeface="Roboto Medium" panose="02000000000000000000" pitchFamily="2" charset="0"/>
              </a:defRPr>
            </a:lvl1pPr>
          </a:lstStyle>
          <a:p>
            <a:r>
              <a:rPr lang="en-US" dirty="0"/>
              <a:t>CLICK TO EDIT MASTER TITLE STYLE</a:t>
            </a:r>
          </a:p>
        </p:txBody>
      </p:sp>
      <p:sp>
        <p:nvSpPr>
          <p:cNvPr id="6" name="Text Placeholder 3">
            <a:extLst>
              <a:ext uri="{FF2B5EF4-FFF2-40B4-BE49-F238E27FC236}">
                <a16:creationId xmlns:a16="http://schemas.microsoft.com/office/drawing/2014/main" id="{DB248A93-9702-441C-B8D1-683DF8B5C36E}"/>
              </a:ext>
            </a:extLst>
          </p:cNvPr>
          <p:cNvSpPr>
            <a:spLocks noGrp="1"/>
          </p:cNvSpPr>
          <p:nvPr>
            <p:ph type="body" sz="quarter" idx="11" hasCustomPrompt="1"/>
          </p:nvPr>
        </p:nvSpPr>
        <p:spPr>
          <a:xfrm>
            <a:off x="0" y="468327"/>
            <a:ext cx="9144000" cy="252188"/>
          </a:xfrm>
        </p:spPr>
        <p:txBody>
          <a:bodyPr anchor="ctr">
            <a:noAutofit/>
          </a:bodyPr>
          <a:lstStyle>
            <a:lvl1pPr algn="ctr">
              <a:defRPr sz="1800">
                <a:solidFill>
                  <a:srgbClr val="000066"/>
                </a:solidFill>
                <a:latin typeface="Roboto Thin" panose="02000000000000000000" pitchFamily="2" charset="0"/>
                <a:ea typeface="Roboto Thin" panose="02000000000000000000" pitchFamily="2" charset="0"/>
              </a:defRPr>
            </a:lvl1pPr>
          </a:lstStyle>
          <a:p>
            <a:pPr lvl="0"/>
            <a:r>
              <a:rPr lang="en-US" dirty="0"/>
              <a:t>Sub Title</a:t>
            </a:r>
          </a:p>
        </p:txBody>
      </p:sp>
    </p:spTree>
    <p:extLst>
      <p:ext uri="{BB962C8B-B14F-4D97-AF65-F5344CB8AC3E}">
        <p14:creationId xmlns:p14="http://schemas.microsoft.com/office/powerpoint/2010/main" val="231353091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51386887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4_Custom Layout">
    <p:bg>
      <p:bgPr>
        <a:solidFill>
          <a:srgbClr val="F3F3F3"/>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1F5AB2DE-6EBD-4504-AC95-EED2678BB0F5}"/>
              </a:ext>
            </a:extLst>
          </p:cNvPr>
          <p:cNvSpPr>
            <a:spLocks noGrp="1"/>
          </p:cNvSpPr>
          <p:nvPr>
            <p:ph type="pic" sz="quarter" idx="15"/>
          </p:nvPr>
        </p:nvSpPr>
        <p:spPr>
          <a:xfrm>
            <a:off x="1" y="0"/>
            <a:ext cx="2949333" cy="1714500"/>
          </a:xfrm>
          <a:solidFill>
            <a:schemeClr val="tx2"/>
          </a:solidFill>
        </p:spPr>
        <p:txBody>
          <a:bodyPr/>
          <a:lstStyle/>
          <a:p>
            <a:endParaRPr lang="en-US" dirty="0"/>
          </a:p>
        </p:txBody>
      </p:sp>
      <p:sp>
        <p:nvSpPr>
          <p:cNvPr id="12" name="Picture Placeholder 13">
            <a:extLst>
              <a:ext uri="{FF2B5EF4-FFF2-40B4-BE49-F238E27FC236}">
                <a16:creationId xmlns:a16="http://schemas.microsoft.com/office/drawing/2014/main" id="{D041F857-3C59-4B0C-A088-EE2E9E817051}"/>
              </a:ext>
            </a:extLst>
          </p:cNvPr>
          <p:cNvSpPr>
            <a:spLocks noGrp="1"/>
          </p:cNvSpPr>
          <p:nvPr>
            <p:ph type="pic" sz="quarter" idx="16"/>
          </p:nvPr>
        </p:nvSpPr>
        <p:spPr>
          <a:xfrm>
            <a:off x="2" y="1714500"/>
            <a:ext cx="2949333" cy="1714500"/>
          </a:xfrm>
          <a:solidFill>
            <a:schemeClr val="tx2"/>
          </a:solidFill>
        </p:spPr>
        <p:txBody>
          <a:bodyPr/>
          <a:lstStyle/>
          <a:p>
            <a:endParaRPr lang="en-US" dirty="0"/>
          </a:p>
        </p:txBody>
      </p:sp>
      <p:sp>
        <p:nvSpPr>
          <p:cNvPr id="13" name="Picture Placeholder 13">
            <a:extLst>
              <a:ext uri="{FF2B5EF4-FFF2-40B4-BE49-F238E27FC236}">
                <a16:creationId xmlns:a16="http://schemas.microsoft.com/office/drawing/2014/main" id="{B98B660A-7CE8-4608-BCF8-DA84E0799E06}"/>
              </a:ext>
            </a:extLst>
          </p:cNvPr>
          <p:cNvSpPr>
            <a:spLocks noGrp="1"/>
          </p:cNvSpPr>
          <p:nvPr>
            <p:ph type="pic" sz="quarter" idx="17"/>
          </p:nvPr>
        </p:nvSpPr>
        <p:spPr>
          <a:xfrm>
            <a:off x="2" y="3429000"/>
            <a:ext cx="2949334" cy="1714500"/>
          </a:xfrm>
          <a:solidFill>
            <a:schemeClr val="tx2"/>
          </a:solidFill>
        </p:spPr>
        <p:txBody>
          <a:bodyPr/>
          <a:lstStyle/>
          <a:p>
            <a:endParaRPr lang="en-US" dirty="0"/>
          </a:p>
        </p:txBody>
      </p:sp>
      <p:sp>
        <p:nvSpPr>
          <p:cNvPr id="14" name="Picture Placeholder 13">
            <a:extLst>
              <a:ext uri="{FF2B5EF4-FFF2-40B4-BE49-F238E27FC236}">
                <a16:creationId xmlns:a16="http://schemas.microsoft.com/office/drawing/2014/main" id="{5EC9B37C-CD3D-4063-8D81-07EFE54CB34C}"/>
              </a:ext>
            </a:extLst>
          </p:cNvPr>
          <p:cNvSpPr>
            <a:spLocks noGrp="1"/>
          </p:cNvSpPr>
          <p:nvPr>
            <p:ph type="pic" sz="quarter" idx="18"/>
          </p:nvPr>
        </p:nvSpPr>
        <p:spPr>
          <a:xfrm>
            <a:off x="2938240" y="0"/>
            <a:ext cx="2964516" cy="1714500"/>
          </a:xfrm>
          <a:solidFill>
            <a:schemeClr val="tx2"/>
          </a:solidFill>
        </p:spPr>
        <p:txBody>
          <a:bodyPr/>
          <a:lstStyle/>
          <a:p>
            <a:endParaRPr lang="en-US" dirty="0"/>
          </a:p>
        </p:txBody>
      </p:sp>
      <p:sp>
        <p:nvSpPr>
          <p:cNvPr id="15" name="Picture Placeholder 13">
            <a:extLst>
              <a:ext uri="{FF2B5EF4-FFF2-40B4-BE49-F238E27FC236}">
                <a16:creationId xmlns:a16="http://schemas.microsoft.com/office/drawing/2014/main" id="{02D15FDE-D495-42D8-BDB4-8A11B9CA54AE}"/>
              </a:ext>
            </a:extLst>
          </p:cNvPr>
          <p:cNvSpPr>
            <a:spLocks noGrp="1"/>
          </p:cNvSpPr>
          <p:nvPr>
            <p:ph type="pic" sz="quarter" idx="19"/>
          </p:nvPr>
        </p:nvSpPr>
        <p:spPr>
          <a:xfrm>
            <a:off x="2938241" y="1714500"/>
            <a:ext cx="2964516" cy="1714500"/>
          </a:xfrm>
          <a:solidFill>
            <a:schemeClr val="tx2"/>
          </a:solidFill>
        </p:spPr>
        <p:txBody>
          <a:bodyPr/>
          <a:lstStyle/>
          <a:p>
            <a:endParaRPr lang="en-US" dirty="0"/>
          </a:p>
        </p:txBody>
      </p:sp>
      <p:sp>
        <p:nvSpPr>
          <p:cNvPr id="17" name="Picture Placeholder 13">
            <a:extLst>
              <a:ext uri="{FF2B5EF4-FFF2-40B4-BE49-F238E27FC236}">
                <a16:creationId xmlns:a16="http://schemas.microsoft.com/office/drawing/2014/main" id="{11844656-187B-4F59-B216-95BC98125F42}"/>
              </a:ext>
            </a:extLst>
          </p:cNvPr>
          <p:cNvSpPr>
            <a:spLocks noGrp="1"/>
          </p:cNvSpPr>
          <p:nvPr>
            <p:ph type="pic" sz="quarter" idx="20"/>
          </p:nvPr>
        </p:nvSpPr>
        <p:spPr>
          <a:xfrm>
            <a:off x="2938241" y="3429000"/>
            <a:ext cx="2964517" cy="1714500"/>
          </a:xfrm>
          <a:solidFill>
            <a:schemeClr val="tx2"/>
          </a:solidFill>
        </p:spPr>
        <p:txBody>
          <a:bodyPr/>
          <a:lstStyle/>
          <a:p>
            <a:endParaRPr lang="en-US" dirty="0"/>
          </a:p>
        </p:txBody>
      </p:sp>
      <p:sp>
        <p:nvSpPr>
          <p:cNvPr id="7" name="Title 1">
            <a:extLst>
              <a:ext uri="{FF2B5EF4-FFF2-40B4-BE49-F238E27FC236}">
                <a16:creationId xmlns:a16="http://schemas.microsoft.com/office/drawing/2014/main" id="{7403CF39-313F-4931-86CE-9069C31C1647}"/>
              </a:ext>
            </a:extLst>
          </p:cNvPr>
          <p:cNvSpPr>
            <a:spLocks noGrp="1"/>
          </p:cNvSpPr>
          <p:nvPr>
            <p:ph type="title" hasCustomPrompt="1"/>
          </p:nvPr>
        </p:nvSpPr>
        <p:spPr>
          <a:xfrm>
            <a:off x="6096000" y="68264"/>
            <a:ext cx="2865120" cy="701675"/>
          </a:xfrm>
        </p:spPr>
        <p:txBody>
          <a:bodyPr anchor="t" anchorCtr="0"/>
          <a:lstStyle>
            <a:lvl1pPr algn="l">
              <a:defRPr sz="2000" b="1"/>
            </a:lvl1pPr>
          </a:lstStyle>
          <a:p>
            <a:r>
              <a:rPr lang="en-US" dirty="0"/>
              <a:t>CLICK TO EDIT TITLE STYLE</a:t>
            </a:r>
          </a:p>
        </p:txBody>
      </p:sp>
      <p:sp>
        <p:nvSpPr>
          <p:cNvPr id="8" name="Text Placeholder 3">
            <a:extLst>
              <a:ext uri="{FF2B5EF4-FFF2-40B4-BE49-F238E27FC236}">
                <a16:creationId xmlns:a16="http://schemas.microsoft.com/office/drawing/2014/main" id="{C6DA066D-24A8-4631-96DF-757C352937E0}"/>
              </a:ext>
            </a:extLst>
          </p:cNvPr>
          <p:cNvSpPr>
            <a:spLocks noGrp="1"/>
          </p:cNvSpPr>
          <p:nvPr>
            <p:ph type="body" sz="quarter" idx="11" hasCustomPrompt="1"/>
          </p:nvPr>
        </p:nvSpPr>
        <p:spPr>
          <a:xfrm>
            <a:off x="6096001" y="873323"/>
            <a:ext cx="2865119" cy="182880"/>
          </a:xfrm>
        </p:spPr>
        <p:txBody>
          <a:bodyPr anchor="ctr">
            <a:noAutofit/>
          </a:bodyPr>
          <a:lstStyle>
            <a:lvl1pPr algn="l">
              <a:defRPr sz="1000"/>
            </a:lvl1pPr>
          </a:lstStyle>
          <a:p>
            <a:pPr lvl="0"/>
            <a:r>
              <a:rPr lang="en-US" dirty="0"/>
              <a:t>Sub Title</a:t>
            </a:r>
          </a:p>
        </p:txBody>
      </p:sp>
      <p:sp>
        <p:nvSpPr>
          <p:cNvPr id="9" name="Text Placeholder 3">
            <a:extLst>
              <a:ext uri="{FF2B5EF4-FFF2-40B4-BE49-F238E27FC236}">
                <a16:creationId xmlns:a16="http://schemas.microsoft.com/office/drawing/2014/main" id="{C8F8845C-012A-41F4-A8EE-067C98AEC6BD}"/>
              </a:ext>
            </a:extLst>
          </p:cNvPr>
          <p:cNvSpPr>
            <a:spLocks noGrp="1"/>
          </p:cNvSpPr>
          <p:nvPr>
            <p:ph type="body" sz="quarter" idx="12" hasCustomPrompt="1"/>
          </p:nvPr>
        </p:nvSpPr>
        <p:spPr>
          <a:xfrm>
            <a:off x="6096001" y="1142999"/>
            <a:ext cx="2865119" cy="3611880"/>
          </a:xfrm>
        </p:spPr>
        <p:txBody>
          <a:bodyPr anchor="t">
            <a:noAutofit/>
          </a:bodyPr>
          <a:lstStyle>
            <a:lvl1pPr algn="l">
              <a:defRPr sz="1200"/>
            </a:lvl1pPr>
          </a:lstStyle>
          <a:p>
            <a:pPr lvl="0"/>
            <a:r>
              <a:rPr lang="en-US" dirty="0"/>
              <a:t>Enter Text Here…</a:t>
            </a:r>
          </a:p>
        </p:txBody>
      </p:sp>
      <p:pic>
        <p:nvPicPr>
          <p:cNvPr id="10" name="Picture 9">
            <a:extLst>
              <a:ext uri="{FF2B5EF4-FFF2-40B4-BE49-F238E27FC236}">
                <a16:creationId xmlns:a16="http://schemas.microsoft.com/office/drawing/2014/main" id="{2D8967A6-5764-462F-A178-D8F724468D74}"/>
              </a:ext>
            </a:extLst>
          </p:cNvPr>
          <p:cNvPicPr>
            <a:picLocks noChangeAspect="1"/>
          </p:cNvPicPr>
          <p:nvPr userDrawn="1"/>
        </p:nvPicPr>
        <p:blipFill>
          <a:blip r:embed="rId2">
            <a:lum bright="70000" contrast="-70000"/>
          </a:blip>
          <a:stretch>
            <a:fillRect/>
          </a:stretch>
        </p:blipFill>
        <p:spPr>
          <a:xfrm>
            <a:off x="182878" y="4873830"/>
            <a:ext cx="2313932" cy="161975"/>
          </a:xfrm>
          <a:prstGeom prst="rect">
            <a:avLst/>
          </a:prstGeom>
        </p:spPr>
      </p:pic>
    </p:spTree>
    <p:extLst>
      <p:ext uri="{BB962C8B-B14F-4D97-AF65-F5344CB8AC3E}">
        <p14:creationId xmlns:p14="http://schemas.microsoft.com/office/powerpoint/2010/main" val="3149833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hasCustomPrompt="1"/>
          </p:nvPr>
        </p:nvSpPr>
        <p:spPr>
          <a:xfrm>
            <a:off x="457200" y="966943"/>
            <a:ext cx="8229600" cy="235693"/>
          </a:xfrm>
        </p:spPr>
        <p:txBody>
          <a:bodyPr lIns="0" tIns="0" rIns="0" bIns="0">
            <a:noAutofit/>
          </a:bodyPr>
          <a:lstStyle>
            <a:lvl1pPr marL="0" indent="0">
              <a:buNone/>
              <a:defRPr sz="1800" i="0" u="none">
                <a:solidFill>
                  <a:schemeClr val="accent6"/>
                </a:solidFill>
              </a:defRPr>
            </a:lvl1pPr>
            <a:lvl2pPr marL="342892" indent="0">
              <a:buNone/>
              <a:defRPr i="1" u="none">
                <a:solidFill>
                  <a:schemeClr val="accent6"/>
                </a:solidFill>
              </a:defRPr>
            </a:lvl2pPr>
            <a:lvl3pPr marL="685783" indent="0">
              <a:buNone/>
              <a:defRPr i="1" u="none">
                <a:solidFill>
                  <a:schemeClr val="accent6"/>
                </a:solidFill>
              </a:defRPr>
            </a:lvl3pPr>
            <a:lvl4pPr marL="1028675" indent="0">
              <a:buNone/>
              <a:defRPr i="1" u="none">
                <a:solidFill>
                  <a:schemeClr val="accent6"/>
                </a:solidFill>
              </a:defRPr>
            </a:lvl4pPr>
            <a:lvl5pPr marL="1371566" indent="0">
              <a:buNone/>
              <a:defRPr i="1" u="none">
                <a:solidFill>
                  <a:schemeClr val="accent6"/>
                </a:solidFill>
              </a:defRPr>
            </a:lvl5pPr>
          </a:lstStyle>
          <a:p>
            <a:pPr lvl="0"/>
            <a:r>
              <a:rPr lang="en-US" dirty="0"/>
              <a:t>Click to edit subtitle</a:t>
            </a:r>
          </a:p>
        </p:txBody>
      </p:sp>
    </p:spTree>
    <p:extLst>
      <p:ext uri="{BB962C8B-B14F-4D97-AF65-F5344CB8AC3E}">
        <p14:creationId xmlns:p14="http://schemas.microsoft.com/office/powerpoint/2010/main" val="37592448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6_Custom Layout">
    <p:bg>
      <p:bgPr>
        <a:solidFill>
          <a:srgbClr val="F3F3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134700"/>
            <a:ext cx="9144000" cy="426754"/>
          </a:xfrm>
        </p:spPr>
        <p:txBody>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2BADAE5-1ABA-418F-887B-94644D0661D4}"/>
              </a:ext>
            </a:extLst>
          </p:cNvPr>
          <p:cNvSpPr>
            <a:spLocks noGrp="1"/>
          </p:cNvSpPr>
          <p:nvPr>
            <p:ph type="body" sz="quarter" idx="10" hasCustomPrompt="1"/>
          </p:nvPr>
        </p:nvSpPr>
        <p:spPr>
          <a:xfrm>
            <a:off x="0" y="2606040"/>
            <a:ext cx="9144000" cy="182880"/>
          </a:xfrm>
        </p:spPr>
        <p:txBody>
          <a:bodyPr anchor="ctr">
            <a:normAutofit/>
          </a:bodyPr>
          <a:lstStyle>
            <a:lvl1pPr algn="ctr">
              <a:defRPr sz="1800"/>
            </a:lvl1pPr>
          </a:lstStyle>
          <a:p>
            <a:pPr lvl="0"/>
            <a:r>
              <a:rPr lang="en-US" dirty="0"/>
              <a:t>Sub Title</a:t>
            </a:r>
          </a:p>
        </p:txBody>
      </p:sp>
    </p:spTree>
    <p:extLst>
      <p:ext uri="{BB962C8B-B14F-4D97-AF65-F5344CB8AC3E}">
        <p14:creationId xmlns:p14="http://schemas.microsoft.com/office/powerpoint/2010/main" val="336504602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BADAE5-1ABA-418F-887B-94644D0661D4}"/>
              </a:ext>
            </a:extLst>
          </p:cNvPr>
          <p:cNvSpPr>
            <a:spLocks noGrp="1"/>
          </p:cNvSpPr>
          <p:nvPr>
            <p:ph type="body" sz="quarter" idx="10" hasCustomPrompt="1"/>
          </p:nvPr>
        </p:nvSpPr>
        <p:spPr>
          <a:xfrm>
            <a:off x="0" y="3682276"/>
            <a:ext cx="9144000" cy="182880"/>
          </a:xfrm>
        </p:spPr>
        <p:txBody>
          <a:bodyPr anchor="ctr">
            <a:noAutofit/>
          </a:bodyPr>
          <a:lstStyle>
            <a:lvl1pPr algn="ctr">
              <a:defRPr sz="1600">
                <a:solidFill>
                  <a:srgbClr val="5D5F61"/>
                </a:solidFill>
                <a:latin typeface="Roboto Thin" panose="02000000000000000000" pitchFamily="2" charset="0"/>
                <a:ea typeface="Roboto Thin" panose="02000000000000000000" pitchFamily="2" charset="0"/>
              </a:defRPr>
            </a:lvl1pPr>
          </a:lstStyle>
          <a:p>
            <a:pPr lvl="0"/>
            <a:r>
              <a:rPr lang="en-US" dirty="0"/>
              <a:t>App Tag Line</a:t>
            </a:r>
          </a:p>
        </p:txBody>
      </p:sp>
      <p:sp>
        <p:nvSpPr>
          <p:cNvPr id="5" name="Picture Placeholder 5">
            <a:extLst>
              <a:ext uri="{FF2B5EF4-FFF2-40B4-BE49-F238E27FC236}">
                <a16:creationId xmlns:a16="http://schemas.microsoft.com/office/drawing/2014/main" id="{DAA41F0D-6431-4616-B32F-327AF34CA06F}"/>
              </a:ext>
            </a:extLst>
          </p:cNvPr>
          <p:cNvSpPr>
            <a:spLocks noGrp="1"/>
          </p:cNvSpPr>
          <p:nvPr>
            <p:ph type="pic" sz="quarter" idx="11"/>
          </p:nvPr>
        </p:nvSpPr>
        <p:spPr>
          <a:xfrm>
            <a:off x="3530599" y="937501"/>
            <a:ext cx="2082800" cy="2082800"/>
          </a:xfrm>
        </p:spPr>
        <p:txBody>
          <a:bodyPr/>
          <a:lstStyle/>
          <a:p>
            <a:endParaRPr lang="en-US" dirty="0"/>
          </a:p>
        </p:txBody>
      </p:sp>
      <p:sp>
        <p:nvSpPr>
          <p:cNvPr id="7" name="Rectangle 6">
            <a:extLst>
              <a:ext uri="{FF2B5EF4-FFF2-40B4-BE49-F238E27FC236}">
                <a16:creationId xmlns:a16="http://schemas.microsoft.com/office/drawing/2014/main" id="{CB38BB48-46EF-45F0-B171-405E2A4DFF14}"/>
              </a:ext>
            </a:extLst>
          </p:cNvPr>
          <p:cNvSpPr/>
          <p:nvPr userDrawn="1"/>
        </p:nvSpPr>
        <p:spPr>
          <a:xfrm>
            <a:off x="4081840" y="4781692"/>
            <a:ext cx="4663440" cy="369332"/>
          </a:xfrm>
          <a:prstGeom prst="rect">
            <a:avLst/>
          </a:prstGeom>
        </p:spPr>
        <p:txBody>
          <a:bodyPr wrap="square">
            <a:spAutoFit/>
          </a:bodyPr>
          <a:lstStyle/>
          <a:p>
            <a:pPr algn="just"/>
            <a:r>
              <a:rPr lang="en-US" sz="600" i="1" dirty="0" smtClean="0">
                <a:solidFill>
                  <a:schemeClr val="tx1"/>
                </a:solidFill>
                <a:latin typeface="Calibri" panose="020F0502020204030204" pitchFamily="34" charset="0"/>
                <a:ea typeface="Calibri" panose="020F0502020204030204" pitchFamily="34" charset="0"/>
              </a:rPr>
              <a:t>Copyright </a:t>
            </a:r>
            <a:r>
              <a:rPr lang="en-US" sz="600" i="1" dirty="0">
                <a:solidFill>
                  <a:schemeClr val="tx1"/>
                </a:solidFill>
                <a:latin typeface="Calibri" panose="020F0502020204030204" pitchFamily="34" charset="0"/>
                <a:ea typeface="Calibri" panose="020F0502020204030204" pitchFamily="34" charset="0"/>
              </a:rPr>
              <a:t>© </a:t>
            </a:r>
            <a:r>
              <a:rPr lang="en-US" sz="600" i="1" dirty="0" smtClean="0">
                <a:solidFill>
                  <a:schemeClr val="tx1"/>
                </a:solidFill>
                <a:latin typeface="Calibri" panose="020F0502020204030204" pitchFamily="34" charset="0"/>
                <a:ea typeface="Calibri" panose="020F0502020204030204" pitchFamily="34" charset="0"/>
              </a:rPr>
              <a:t>2019 Thornton Tomasetti</a:t>
            </a:r>
            <a:r>
              <a:rPr lang="en-US" sz="600" i="1" dirty="0">
                <a:solidFill>
                  <a:schemeClr val="tx1"/>
                </a:solidFill>
                <a:latin typeface="Calibri" panose="020F0502020204030204" pitchFamily="34" charset="0"/>
                <a:ea typeface="Calibri" panose="020F0502020204030204" pitchFamily="34" charset="0"/>
              </a:rPr>
              <a:t>, Inc. All Rights Reserved. This presentation and all content there in is protected by U.S. and International copyright laws. No Part of this Publication may be reproduced, redistributed, stored in retrieval system or transmitted in any form or by any means, mechanical, electronic, photocopying, recording, or otherwise with the express prior written permission of Thornton </a:t>
            </a:r>
            <a:r>
              <a:rPr lang="en-US" sz="600" i="1" dirty="0" err="1">
                <a:solidFill>
                  <a:schemeClr val="tx1"/>
                </a:solidFill>
                <a:latin typeface="Calibri" panose="020F0502020204030204" pitchFamily="34" charset="0"/>
                <a:ea typeface="Calibri" panose="020F0502020204030204" pitchFamily="34" charset="0"/>
              </a:rPr>
              <a:t>Tomasetti</a:t>
            </a:r>
            <a:r>
              <a:rPr lang="en-US" sz="600" i="1" dirty="0">
                <a:solidFill>
                  <a:schemeClr val="tx1"/>
                </a:solidFill>
                <a:latin typeface="Calibri" panose="020F0502020204030204" pitchFamily="34" charset="0"/>
                <a:ea typeface="Calibri" panose="020F0502020204030204" pitchFamily="34" charset="0"/>
              </a:rPr>
              <a:t>, Inc.</a:t>
            </a:r>
            <a:endParaRPr lang="en-US" sz="600" dirty="0">
              <a:solidFill>
                <a:schemeClr val="tx1"/>
              </a:solidFill>
            </a:endParaRPr>
          </a:p>
        </p:txBody>
      </p:sp>
      <p:sp>
        <p:nvSpPr>
          <p:cNvPr id="8" name="Text Placeholder 7">
            <a:extLst>
              <a:ext uri="{FF2B5EF4-FFF2-40B4-BE49-F238E27FC236}">
                <a16:creationId xmlns:a16="http://schemas.microsoft.com/office/drawing/2014/main" id="{0515A0D7-6DF2-4AAD-AB71-F905315739D3}"/>
              </a:ext>
            </a:extLst>
          </p:cNvPr>
          <p:cNvSpPr>
            <a:spLocks noGrp="1"/>
          </p:cNvSpPr>
          <p:nvPr>
            <p:ph type="body" sz="quarter" idx="12" hasCustomPrompt="1"/>
          </p:nvPr>
        </p:nvSpPr>
        <p:spPr>
          <a:xfrm>
            <a:off x="0" y="3098139"/>
            <a:ext cx="8961438" cy="426754"/>
          </a:xfrm>
        </p:spPr>
        <p:txBody>
          <a:bodyPr anchor="ctr">
            <a:noAutofit/>
          </a:bodyPr>
          <a:lstStyle>
            <a:lvl1pPr algn="ctr">
              <a:defRPr sz="3200" b="0">
                <a:latin typeface="Roboto Medium" panose="02000000000000000000" pitchFamily="2" charset="0"/>
                <a:ea typeface="Roboto Medium" panose="02000000000000000000" pitchFamily="2" charset="0"/>
              </a:defRPr>
            </a:lvl1pPr>
          </a:lstStyle>
          <a:p>
            <a:r>
              <a:rPr lang="en-US" dirty="0"/>
              <a:t>APP NAME</a:t>
            </a:r>
          </a:p>
        </p:txBody>
      </p:sp>
    </p:spTree>
    <p:extLst>
      <p:ext uri="{BB962C8B-B14F-4D97-AF65-F5344CB8AC3E}">
        <p14:creationId xmlns:p14="http://schemas.microsoft.com/office/powerpoint/2010/main" val="149658610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628651" y="273843"/>
            <a:ext cx="7886699" cy="99417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22" name="Shape 22"/>
          <p:cNvSpPr txBox="1">
            <a:spLocks noGrp="1"/>
          </p:cNvSpPr>
          <p:nvPr>
            <p:ph type="body" idx="1"/>
          </p:nvPr>
        </p:nvSpPr>
        <p:spPr>
          <a:xfrm>
            <a:off x="628651" y="1369219"/>
            <a:ext cx="7886699" cy="3263504"/>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628651" y="4767263"/>
            <a:ext cx="20573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028950" y="4767263"/>
            <a:ext cx="30861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457951" y="4767263"/>
            <a:ext cx="2057399" cy="273844"/>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rgbClr val="888888"/>
                </a:solidFill>
                <a:latin typeface="Calibri"/>
                <a:ea typeface="Calibri"/>
                <a:cs typeface="Calibri"/>
                <a:sym typeface="Calibri"/>
              </a:rPr>
              <a:pPr>
                <a:buSzPct val="25000"/>
              </a:pPr>
              <a:t>‹#›</a:t>
            </a:fld>
            <a:endParaRPr lang="en-US">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21159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75" name="Rectangle 74"/>
          <p:cNvSpPr/>
          <p:nvPr userDrawn="1"/>
        </p:nvSpPr>
        <p:spPr>
          <a:xfrm>
            <a:off x="8737600" y="3851910"/>
            <a:ext cx="223520" cy="113157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0" name="Title 1"/>
          <p:cNvSpPr txBox="1">
            <a:spLocks/>
          </p:cNvSpPr>
          <p:nvPr userDrawn="1"/>
        </p:nvSpPr>
        <p:spPr>
          <a:xfrm>
            <a:off x="3575236" y="1219833"/>
            <a:ext cx="4307755" cy="373142"/>
          </a:xfrm>
          <a:prstGeom prst="rect">
            <a:avLst/>
          </a:prstGeom>
        </p:spPr>
        <p:txBody>
          <a:bodyPr vert="horz" lIns="68580" tIns="34290" rIns="68580" bIns="34290" rtlCol="0" anchor="t" anchorCtr="0">
            <a:normAutofit/>
          </a:bodyPr>
          <a:lstStyle>
            <a:lvl1pPr algn="l" defTabSz="457200" rtl="0" eaLnBrk="1" latinLnBrk="0" hangingPunct="1">
              <a:spcBef>
                <a:spcPct val="0"/>
              </a:spcBef>
              <a:buNone/>
              <a:defRPr sz="2300" b="1" kern="1200" baseline="0">
                <a:solidFill>
                  <a:schemeClr val="tx1"/>
                </a:solidFill>
                <a:latin typeface="+mj-lt"/>
                <a:ea typeface="+mj-ea"/>
                <a:cs typeface="Franklin Gothic Book"/>
              </a:defRPr>
            </a:lvl1pPr>
          </a:lstStyle>
          <a:p>
            <a:r>
              <a:rPr lang="en-US" sz="1725" dirty="0" smtClean="0"/>
              <a:t>Project:</a:t>
            </a:r>
            <a:r>
              <a:rPr lang="en-US" sz="1725" baseline="0" dirty="0" smtClean="0"/>
              <a:t> </a:t>
            </a:r>
            <a:r>
              <a:rPr lang="en-US" sz="1725" dirty="0" smtClean="0"/>
              <a:t>FGM 23pt,</a:t>
            </a:r>
            <a:r>
              <a:rPr lang="en-US" sz="1725" baseline="0" dirty="0" smtClean="0"/>
              <a:t> </a:t>
            </a:r>
            <a:r>
              <a:rPr lang="en-US" sz="1725" dirty="0" smtClean="0"/>
              <a:t>Black</a:t>
            </a:r>
            <a:endParaRPr lang="en-US" sz="1725" dirty="0"/>
          </a:p>
        </p:txBody>
      </p:sp>
      <p:sp>
        <p:nvSpPr>
          <p:cNvPr id="61" name="Subtitle 2"/>
          <p:cNvSpPr txBox="1">
            <a:spLocks/>
          </p:cNvSpPr>
          <p:nvPr userDrawn="1"/>
        </p:nvSpPr>
        <p:spPr>
          <a:xfrm>
            <a:off x="3575236" y="1472945"/>
            <a:ext cx="5143137" cy="367319"/>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2300" b="0" kern="1200">
                <a:solidFill>
                  <a:schemeClr val="accent2"/>
                </a:solidFill>
                <a:latin typeface="+mj-lt"/>
                <a:ea typeface="+mn-ea"/>
                <a:cs typeface="Franklin Gothic Book"/>
              </a:defRPr>
            </a:lvl1pPr>
            <a:lvl2pPr marL="800100" indent="-342900" algn="l" defTabSz="457200" rtl="0" eaLnBrk="1" latinLnBrk="0" hangingPunct="1">
              <a:spcBef>
                <a:spcPct val="20000"/>
              </a:spcBef>
              <a:buFont typeface="Wingdings" charset="2"/>
              <a:buChar char="§"/>
              <a:defRPr sz="2000" kern="1200">
                <a:solidFill>
                  <a:schemeClr val="accent2"/>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accent4">
                    <a:lumMod val="7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accent2">
                    <a:lumMod val="60000"/>
                    <a:lumOff val="40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25" dirty="0" smtClean="0"/>
              <a:t>Location: FGM 23pt, Dark Cool Gray</a:t>
            </a:r>
            <a:endParaRPr lang="en-US" sz="1725" dirty="0"/>
          </a:p>
        </p:txBody>
      </p:sp>
      <p:sp>
        <p:nvSpPr>
          <p:cNvPr id="67" name="Rectangular Callout 66"/>
          <p:cNvSpPr/>
          <p:nvPr userDrawn="1"/>
        </p:nvSpPr>
        <p:spPr>
          <a:xfrm>
            <a:off x="3575235" y="902309"/>
            <a:ext cx="4355982" cy="248676"/>
          </a:xfrm>
          <a:prstGeom prst="wedgeRectCallout">
            <a:avLst>
              <a:gd name="adj1" fmla="val -20416"/>
              <a:gd name="adj2" fmla="val 82944"/>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Project Slides w/o Page Title</a:t>
            </a:r>
            <a:endParaRPr lang="en-US" sz="1200" dirty="0"/>
          </a:p>
        </p:txBody>
      </p:sp>
      <p:sp>
        <p:nvSpPr>
          <p:cNvPr id="68" name="Rectangular Callout 67"/>
          <p:cNvSpPr/>
          <p:nvPr userDrawn="1"/>
        </p:nvSpPr>
        <p:spPr>
          <a:xfrm>
            <a:off x="3575235" y="2451787"/>
            <a:ext cx="4355982" cy="248676"/>
          </a:xfrm>
          <a:prstGeom prst="wedgeRectCallout">
            <a:avLst>
              <a:gd name="adj1" fmla="val -20416"/>
              <a:gd name="adj2" fmla="val 82944"/>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Project Slides w/ paragraph style text</a:t>
            </a:r>
            <a:endParaRPr lang="en-US" sz="1200" dirty="0"/>
          </a:p>
        </p:txBody>
      </p:sp>
      <p:sp>
        <p:nvSpPr>
          <p:cNvPr id="69" name="Rectangular Callout 68"/>
          <p:cNvSpPr/>
          <p:nvPr userDrawn="1"/>
        </p:nvSpPr>
        <p:spPr>
          <a:xfrm>
            <a:off x="457201" y="902309"/>
            <a:ext cx="1124857" cy="248676"/>
          </a:xfrm>
          <a:prstGeom prst="wedgeRectCallout">
            <a:avLst>
              <a:gd name="adj1" fmla="val -20416"/>
              <a:gd name="adj2" fmla="val 82944"/>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Colors</a:t>
            </a:r>
            <a:endParaRPr lang="en-US" sz="1200" dirty="0"/>
          </a:p>
        </p:txBody>
      </p:sp>
      <p:sp>
        <p:nvSpPr>
          <p:cNvPr id="71" name="Rectangular Callout 70"/>
          <p:cNvSpPr/>
          <p:nvPr userDrawn="1"/>
        </p:nvSpPr>
        <p:spPr>
          <a:xfrm>
            <a:off x="3575235" y="3514183"/>
            <a:ext cx="4355982" cy="248676"/>
          </a:xfrm>
          <a:prstGeom prst="wedgeRectCallout">
            <a:avLst>
              <a:gd name="adj1" fmla="val -20416"/>
              <a:gd name="adj2" fmla="val 82944"/>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Project slides w/ image bleed</a:t>
            </a:r>
            <a:endParaRPr lang="en-US" sz="1200" dirty="0"/>
          </a:p>
        </p:txBody>
      </p:sp>
      <p:sp>
        <p:nvSpPr>
          <p:cNvPr id="79" name="Rectangular Callout 78"/>
          <p:cNvSpPr/>
          <p:nvPr userDrawn="1"/>
        </p:nvSpPr>
        <p:spPr>
          <a:xfrm>
            <a:off x="1982448" y="902309"/>
            <a:ext cx="1329713" cy="248676"/>
          </a:xfrm>
          <a:prstGeom prst="wedgeRectCallout">
            <a:avLst>
              <a:gd name="adj1" fmla="val -20416"/>
              <a:gd name="adj2" fmla="val 95201"/>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Chart</a:t>
            </a:r>
            <a:r>
              <a:rPr lang="en-US" sz="1200" baseline="0" dirty="0" smtClean="0"/>
              <a:t> Items</a:t>
            </a:r>
            <a:endParaRPr lang="en-US" sz="1200" dirty="0"/>
          </a:p>
        </p:txBody>
      </p:sp>
      <p:grpSp>
        <p:nvGrpSpPr>
          <p:cNvPr id="28" name="Group 27"/>
          <p:cNvGrpSpPr/>
          <p:nvPr userDrawn="1"/>
        </p:nvGrpSpPr>
        <p:grpSpPr>
          <a:xfrm>
            <a:off x="457201" y="3563045"/>
            <a:ext cx="1124857" cy="775331"/>
            <a:chOff x="1752600" y="4025330"/>
            <a:chExt cx="1219200" cy="1391565"/>
          </a:xfrm>
        </p:grpSpPr>
        <p:sp>
          <p:nvSpPr>
            <p:cNvPr id="29" name="Rectangle 28"/>
            <p:cNvSpPr/>
            <p:nvPr userDrawn="1"/>
          </p:nvSpPr>
          <p:spPr>
            <a:xfrm>
              <a:off x="1752600" y="4025330"/>
              <a:ext cx="1219200" cy="840783"/>
            </a:xfrm>
            <a:prstGeom prst="rect">
              <a:avLst/>
            </a:prstGeom>
            <a:solidFill>
              <a:schemeClr val="tx2"/>
            </a:solidFill>
            <a:ln w="31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n w="6350">
                  <a:solidFill>
                    <a:schemeClr val="bg1"/>
                  </a:solidFill>
                </a:ln>
                <a:solidFill>
                  <a:schemeClr val="tx1"/>
                </a:solidFill>
              </a:endParaRPr>
            </a:p>
          </p:txBody>
        </p:sp>
        <p:sp>
          <p:nvSpPr>
            <p:cNvPr id="30" name="TextBox 29"/>
            <p:cNvSpPr txBox="1"/>
            <p:nvPr userDrawn="1"/>
          </p:nvSpPr>
          <p:spPr>
            <a:xfrm>
              <a:off x="1752600" y="4882911"/>
              <a:ext cx="1219200" cy="533984"/>
            </a:xfrm>
            <a:prstGeom prst="rect">
              <a:avLst/>
            </a:prstGeom>
            <a:noFill/>
            <a:ln>
              <a:noFill/>
            </a:ln>
          </p:spPr>
          <p:txBody>
            <a:bodyPr wrap="square" rtlCol="0">
              <a:spAutoFit/>
            </a:bodyPr>
            <a:lstStyle/>
            <a:p>
              <a:pPr>
                <a:lnSpc>
                  <a:spcPts val="750"/>
                </a:lnSpc>
              </a:pPr>
              <a:r>
                <a:rPr lang="en-US" sz="600" dirty="0" smtClean="0">
                  <a:solidFill>
                    <a:schemeClr val="tx1"/>
                  </a:solidFill>
                </a:rPr>
                <a:t>TT Olive</a:t>
              </a:r>
            </a:p>
            <a:p>
              <a:pPr>
                <a:lnSpc>
                  <a:spcPts val="750"/>
                </a:lnSpc>
              </a:pPr>
              <a:r>
                <a:rPr lang="en-US" sz="600" dirty="0" smtClean="0">
                  <a:solidFill>
                    <a:schemeClr val="tx1"/>
                  </a:solidFill>
                </a:rPr>
                <a:t>RGB: 233 234 226</a:t>
              </a:r>
              <a:endParaRPr lang="en-US" sz="600" dirty="0">
                <a:solidFill>
                  <a:schemeClr val="tx1"/>
                </a:solidFill>
              </a:endParaRPr>
            </a:p>
          </p:txBody>
        </p:sp>
      </p:grpSp>
      <p:grpSp>
        <p:nvGrpSpPr>
          <p:cNvPr id="31" name="Group 30"/>
          <p:cNvGrpSpPr/>
          <p:nvPr userDrawn="1"/>
        </p:nvGrpSpPr>
        <p:grpSpPr>
          <a:xfrm>
            <a:off x="457201" y="4408216"/>
            <a:ext cx="1124857" cy="775331"/>
            <a:chOff x="457200" y="5541312"/>
            <a:chExt cx="1219200" cy="1391565"/>
          </a:xfrm>
        </p:grpSpPr>
        <p:sp>
          <p:nvSpPr>
            <p:cNvPr id="32" name="Rectangle 31"/>
            <p:cNvSpPr/>
            <p:nvPr userDrawn="1"/>
          </p:nvSpPr>
          <p:spPr>
            <a:xfrm>
              <a:off x="457200" y="5541312"/>
              <a:ext cx="1219200" cy="840783"/>
            </a:xfrm>
            <a:prstGeom prst="rect">
              <a:avLst/>
            </a:prstGeom>
            <a:solidFill>
              <a:schemeClr val="accent1"/>
            </a:solidFill>
            <a:ln w="31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n w="6350">
                  <a:solidFill>
                    <a:schemeClr val="bg1"/>
                  </a:solidFill>
                </a:ln>
                <a:solidFill>
                  <a:schemeClr val="tx1"/>
                </a:solidFill>
              </a:endParaRPr>
            </a:p>
          </p:txBody>
        </p:sp>
        <p:sp>
          <p:nvSpPr>
            <p:cNvPr id="33" name="TextBox 32"/>
            <p:cNvSpPr txBox="1"/>
            <p:nvPr userDrawn="1"/>
          </p:nvSpPr>
          <p:spPr>
            <a:xfrm>
              <a:off x="457200" y="6398893"/>
              <a:ext cx="1219200" cy="533984"/>
            </a:xfrm>
            <a:prstGeom prst="rect">
              <a:avLst/>
            </a:prstGeom>
            <a:noFill/>
            <a:ln>
              <a:noFill/>
            </a:ln>
          </p:spPr>
          <p:txBody>
            <a:bodyPr wrap="square" rtlCol="0">
              <a:spAutoFit/>
            </a:bodyPr>
            <a:lstStyle/>
            <a:p>
              <a:pPr>
                <a:lnSpc>
                  <a:spcPts val="750"/>
                </a:lnSpc>
              </a:pPr>
              <a:r>
                <a:rPr lang="en-US" sz="600" dirty="0" smtClean="0">
                  <a:solidFill>
                    <a:schemeClr val="tx1"/>
                  </a:solidFill>
                </a:rPr>
                <a:t>TT Terra Cotta</a:t>
              </a:r>
            </a:p>
            <a:p>
              <a:pPr>
                <a:lnSpc>
                  <a:spcPts val="750"/>
                </a:lnSpc>
              </a:pPr>
              <a:r>
                <a:rPr lang="en-US" sz="600" dirty="0" smtClean="0">
                  <a:solidFill>
                    <a:schemeClr val="tx1"/>
                  </a:solidFill>
                </a:rPr>
                <a:t>RGB: 229 83 0</a:t>
              </a:r>
              <a:endParaRPr lang="en-US" sz="600" dirty="0">
                <a:solidFill>
                  <a:schemeClr val="tx1"/>
                </a:solidFill>
              </a:endParaRPr>
            </a:p>
          </p:txBody>
        </p:sp>
      </p:grpSp>
      <p:grpSp>
        <p:nvGrpSpPr>
          <p:cNvPr id="34" name="Group 33"/>
          <p:cNvGrpSpPr/>
          <p:nvPr userDrawn="1"/>
        </p:nvGrpSpPr>
        <p:grpSpPr>
          <a:xfrm>
            <a:off x="457201" y="1323913"/>
            <a:ext cx="1124857" cy="775331"/>
            <a:chOff x="1905000" y="2310538"/>
            <a:chExt cx="1219200" cy="1391565"/>
          </a:xfrm>
        </p:grpSpPr>
        <p:sp>
          <p:nvSpPr>
            <p:cNvPr id="35" name="Rectangle 34"/>
            <p:cNvSpPr/>
            <p:nvPr userDrawn="1"/>
          </p:nvSpPr>
          <p:spPr>
            <a:xfrm>
              <a:off x="1905000" y="2310538"/>
              <a:ext cx="1219200" cy="840783"/>
            </a:xfrm>
            <a:prstGeom prst="rect">
              <a:avLst/>
            </a:prstGeom>
            <a:solidFill>
              <a:schemeClr val="accent2"/>
            </a:solidFill>
            <a:ln w="31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n w="6350">
                  <a:solidFill>
                    <a:schemeClr val="bg1"/>
                  </a:solidFill>
                </a:ln>
                <a:solidFill>
                  <a:schemeClr val="tx1"/>
                </a:solidFill>
              </a:endParaRPr>
            </a:p>
          </p:txBody>
        </p:sp>
        <p:sp>
          <p:nvSpPr>
            <p:cNvPr id="36" name="TextBox 35"/>
            <p:cNvSpPr txBox="1"/>
            <p:nvPr userDrawn="1"/>
          </p:nvSpPr>
          <p:spPr>
            <a:xfrm>
              <a:off x="1905000" y="3168119"/>
              <a:ext cx="1219200" cy="533984"/>
            </a:xfrm>
            <a:prstGeom prst="rect">
              <a:avLst/>
            </a:prstGeom>
            <a:noFill/>
            <a:ln>
              <a:noFill/>
            </a:ln>
          </p:spPr>
          <p:txBody>
            <a:bodyPr wrap="square" rtlCol="0">
              <a:spAutoFit/>
            </a:bodyPr>
            <a:lstStyle/>
            <a:p>
              <a:pPr>
                <a:lnSpc>
                  <a:spcPts val="750"/>
                </a:lnSpc>
              </a:pPr>
              <a:r>
                <a:rPr lang="en-US" sz="600" dirty="0" smtClean="0">
                  <a:solidFill>
                    <a:schemeClr val="tx1"/>
                  </a:solidFill>
                </a:rPr>
                <a:t>TT Dark Cool Gray</a:t>
              </a:r>
            </a:p>
            <a:p>
              <a:pPr>
                <a:lnSpc>
                  <a:spcPts val="750"/>
                </a:lnSpc>
              </a:pPr>
              <a:r>
                <a:rPr lang="en-US" sz="600" dirty="0" smtClean="0">
                  <a:solidFill>
                    <a:schemeClr val="tx1"/>
                  </a:solidFill>
                </a:rPr>
                <a:t>RGB: 118 118 123</a:t>
              </a:r>
              <a:endParaRPr lang="en-US" sz="600" dirty="0">
                <a:solidFill>
                  <a:schemeClr val="tx1"/>
                </a:solidFill>
              </a:endParaRPr>
            </a:p>
          </p:txBody>
        </p:sp>
      </p:grpSp>
      <p:grpSp>
        <p:nvGrpSpPr>
          <p:cNvPr id="37" name="Group 36"/>
          <p:cNvGrpSpPr/>
          <p:nvPr userDrawn="1"/>
        </p:nvGrpSpPr>
        <p:grpSpPr>
          <a:xfrm>
            <a:off x="457201" y="2070568"/>
            <a:ext cx="1124857" cy="775331"/>
            <a:chOff x="3292928" y="2310538"/>
            <a:chExt cx="1219200" cy="1391565"/>
          </a:xfrm>
        </p:grpSpPr>
        <p:sp>
          <p:nvSpPr>
            <p:cNvPr id="38" name="Rectangle 37"/>
            <p:cNvSpPr/>
            <p:nvPr userDrawn="1"/>
          </p:nvSpPr>
          <p:spPr>
            <a:xfrm>
              <a:off x="3292928" y="2310538"/>
              <a:ext cx="1219200" cy="840783"/>
            </a:xfrm>
            <a:prstGeom prst="rect">
              <a:avLst/>
            </a:prstGeom>
            <a:solidFill>
              <a:schemeClr val="accent4"/>
            </a:solidFill>
            <a:ln w="31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n w="6350">
                  <a:solidFill>
                    <a:schemeClr val="bg1"/>
                  </a:solidFill>
                </a:ln>
                <a:solidFill>
                  <a:schemeClr val="tx1"/>
                </a:solidFill>
              </a:endParaRPr>
            </a:p>
          </p:txBody>
        </p:sp>
        <p:sp>
          <p:nvSpPr>
            <p:cNvPr id="39" name="TextBox 38"/>
            <p:cNvSpPr txBox="1"/>
            <p:nvPr userDrawn="1"/>
          </p:nvSpPr>
          <p:spPr>
            <a:xfrm>
              <a:off x="3292928" y="3168119"/>
              <a:ext cx="1219200" cy="533984"/>
            </a:xfrm>
            <a:prstGeom prst="rect">
              <a:avLst/>
            </a:prstGeom>
            <a:noFill/>
            <a:ln>
              <a:noFill/>
            </a:ln>
          </p:spPr>
          <p:txBody>
            <a:bodyPr wrap="square" rtlCol="0">
              <a:spAutoFit/>
            </a:bodyPr>
            <a:lstStyle/>
            <a:p>
              <a:pPr>
                <a:lnSpc>
                  <a:spcPts val="750"/>
                </a:lnSpc>
              </a:pPr>
              <a:r>
                <a:rPr lang="en-US" sz="600" dirty="0" smtClean="0">
                  <a:solidFill>
                    <a:schemeClr val="tx1"/>
                  </a:solidFill>
                </a:rPr>
                <a:t>TT Cool Gray</a:t>
              </a:r>
            </a:p>
            <a:p>
              <a:pPr>
                <a:lnSpc>
                  <a:spcPts val="750"/>
                </a:lnSpc>
              </a:pPr>
              <a:r>
                <a:rPr lang="en-US" sz="600" dirty="0" smtClean="0">
                  <a:solidFill>
                    <a:schemeClr val="tx1"/>
                  </a:solidFill>
                </a:rPr>
                <a:t>RGB: 189 190 192</a:t>
              </a:r>
              <a:endParaRPr lang="en-US" sz="600" dirty="0">
                <a:solidFill>
                  <a:schemeClr val="tx1"/>
                </a:solidFill>
              </a:endParaRPr>
            </a:p>
          </p:txBody>
        </p:sp>
      </p:grpSp>
      <p:grpSp>
        <p:nvGrpSpPr>
          <p:cNvPr id="40" name="Group 39"/>
          <p:cNvGrpSpPr/>
          <p:nvPr userDrawn="1"/>
        </p:nvGrpSpPr>
        <p:grpSpPr>
          <a:xfrm>
            <a:off x="457201" y="2802300"/>
            <a:ext cx="1124857" cy="775285"/>
            <a:chOff x="457200" y="4025330"/>
            <a:chExt cx="1219200" cy="1391483"/>
          </a:xfrm>
        </p:grpSpPr>
        <p:sp>
          <p:nvSpPr>
            <p:cNvPr id="41" name="Rectangle 40"/>
            <p:cNvSpPr/>
            <p:nvPr userDrawn="1"/>
          </p:nvSpPr>
          <p:spPr>
            <a:xfrm>
              <a:off x="457200" y="4025330"/>
              <a:ext cx="1219200" cy="840783"/>
            </a:xfrm>
            <a:prstGeom prst="rect">
              <a:avLst/>
            </a:prstGeom>
            <a:solidFill>
              <a:schemeClr val="accent6"/>
            </a:solidFill>
            <a:ln w="31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n w="6350">
                  <a:solidFill>
                    <a:schemeClr val="bg1"/>
                  </a:solidFill>
                </a:ln>
                <a:solidFill>
                  <a:schemeClr val="tx1"/>
                </a:solidFill>
              </a:endParaRPr>
            </a:p>
          </p:txBody>
        </p:sp>
        <p:sp>
          <p:nvSpPr>
            <p:cNvPr id="42" name="TextBox 41"/>
            <p:cNvSpPr txBox="1"/>
            <p:nvPr userDrawn="1"/>
          </p:nvSpPr>
          <p:spPr>
            <a:xfrm>
              <a:off x="457200" y="4882829"/>
              <a:ext cx="1219200" cy="533984"/>
            </a:xfrm>
            <a:prstGeom prst="rect">
              <a:avLst/>
            </a:prstGeom>
            <a:noFill/>
            <a:ln>
              <a:noFill/>
            </a:ln>
          </p:spPr>
          <p:txBody>
            <a:bodyPr wrap="square" rtlCol="0">
              <a:spAutoFit/>
            </a:bodyPr>
            <a:lstStyle/>
            <a:p>
              <a:pPr>
                <a:lnSpc>
                  <a:spcPts val="750"/>
                </a:lnSpc>
              </a:pPr>
              <a:r>
                <a:rPr lang="en-US" sz="600" dirty="0" smtClean="0">
                  <a:solidFill>
                    <a:schemeClr val="tx1"/>
                  </a:solidFill>
                </a:rPr>
                <a:t>TT Dark Olive</a:t>
              </a:r>
            </a:p>
            <a:p>
              <a:pPr>
                <a:lnSpc>
                  <a:spcPts val="750"/>
                </a:lnSpc>
              </a:pPr>
              <a:r>
                <a:rPr lang="en-US" sz="600" dirty="0" smtClean="0">
                  <a:solidFill>
                    <a:schemeClr val="tx1"/>
                  </a:solidFill>
                </a:rPr>
                <a:t>RGB: 114 118 85</a:t>
              </a:r>
              <a:endParaRPr lang="en-US" sz="600" dirty="0">
                <a:solidFill>
                  <a:schemeClr val="tx1"/>
                </a:solidFill>
              </a:endParaRPr>
            </a:p>
          </p:txBody>
        </p:sp>
      </p:grpSp>
      <p:cxnSp>
        <p:nvCxnSpPr>
          <p:cNvPr id="43" name="Straight Connector 42"/>
          <p:cNvCxnSpPr/>
          <p:nvPr userDrawn="1"/>
        </p:nvCxnSpPr>
        <p:spPr bwMode="auto">
          <a:xfrm>
            <a:off x="2380619" y="1817070"/>
            <a:ext cx="0" cy="614362"/>
          </a:xfrm>
          <a:prstGeom prst="line">
            <a:avLst/>
          </a:prstGeom>
          <a:ln w="9525">
            <a:solidFill>
              <a:schemeClr val="accent5">
                <a:lumMod val="60000"/>
                <a:lumOff val="40000"/>
              </a:schemeClr>
            </a:solidFill>
            <a:prstDash val="dash"/>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4" name="Oval 43"/>
          <p:cNvSpPr/>
          <p:nvPr userDrawn="1"/>
        </p:nvSpPr>
        <p:spPr bwMode="auto">
          <a:xfrm>
            <a:off x="2327347" y="1501209"/>
            <a:ext cx="106544" cy="80675"/>
          </a:xfrm>
          <a:prstGeom prst="ellipse">
            <a:avLst/>
          </a:prstGeom>
          <a:solidFill>
            <a:schemeClr val="accent1">
              <a:lumMod val="60000"/>
              <a:lumOff val="40000"/>
            </a:schemeClr>
          </a:solidFill>
          <a:ln w="952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chemeClr val="accent1">
                  <a:lumMod val="40000"/>
                  <a:lumOff val="60000"/>
                </a:schemeClr>
              </a:solidFill>
            </a:endParaRPr>
          </a:p>
        </p:txBody>
      </p:sp>
      <p:sp>
        <p:nvSpPr>
          <p:cNvPr id="47" name="Rectangular Callout 46"/>
          <p:cNvSpPr/>
          <p:nvPr userDrawn="1"/>
        </p:nvSpPr>
        <p:spPr>
          <a:xfrm>
            <a:off x="3575235" y="4485490"/>
            <a:ext cx="4355982" cy="248676"/>
          </a:xfrm>
          <a:prstGeom prst="wedgeRectCallout">
            <a:avLst>
              <a:gd name="adj1" fmla="val -20416"/>
              <a:gd name="adj2" fmla="val 82944"/>
            </a:avLst>
          </a:prstGeom>
        </p:spPr>
        <p:style>
          <a:lnRef idx="1">
            <a:schemeClr val="accent2"/>
          </a:lnRef>
          <a:fillRef idx="3">
            <a:schemeClr val="accent2"/>
          </a:fillRef>
          <a:effectRef idx="2">
            <a:schemeClr val="accent2"/>
          </a:effectRef>
          <a:fontRef idx="minor">
            <a:schemeClr val="lt1"/>
          </a:fontRef>
        </p:style>
        <p:txBody>
          <a:bodyPr rtlCol="0" anchor="t" anchorCtr="0"/>
          <a:lstStyle/>
          <a:p>
            <a:pPr lvl="0" algn="l"/>
            <a:r>
              <a:rPr lang="en-US" sz="1200" dirty="0" smtClean="0"/>
              <a:t>Other</a:t>
            </a:r>
            <a:endParaRPr lang="en-US" sz="1200" dirty="0"/>
          </a:p>
        </p:txBody>
      </p:sp>
      <p:sp>
        <p:nvSpPr>
          <p:cNvPr id="49" name="TextBox 48"/>
          <p:cNvSpPr txBox="1"/>
          <p:nvPr userDrawn="1"/>
        </p:nvSpPr>
        <p:spPr>
          <a:xfrm>
            <a:off x="457200" y="137945"/>
            <a:ext cx="8229600" cy="415498"/>
          </a:xfrm>
          <a:prstGeom prst="rect">
            <a:avLst/>
          </a:prstGeom>
          <a:noFill/>
        </p:spPr>
        <p:txBody>
          <a:bodyPr wrap="square" rtlCol="0">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prstClr val="black"/>
                </a:solidFill>
                <a:effectLst/>
                <a:uLnTx/>
                <a:uFillTx/>
                <a:latin typeface="Franklin Gothic Medium"/>
                <a:ea typeface="+mj-ea"/>
                <a:cs typeface="Franklin Gothic Book"/>
              </a:rPr>
              <a:t>Title: Franklin Gothic Medium 28pt / Black</a:t>
            </a:r>
            <a:endParaRPr lang="en-US" sz="1350" dirty="0"/>
          </a:p>
        </p:txBody>
      </p:sp>
      <p:sp>
        <p:nvSpPr>
          <p:cNvPr id="8" name="TextBox 7"/>
          <p:cNvSpPr txBox="1"/>
          <p:nvPr userDrawn="1"/>
        </p:nvSpPr>
        <p:spPr>
          <a:xfrm>
            <a:off x="457200" y="484592"/>
            <a:ext cx="8229600" cy="323165"/>
          </a:xfrm>
          <a:prstGeom prst="rect">
            <a:avLst/>
          </a:prstGeom>
          <a:noFill/>
        </p:spPr>
        <p:txBody>
          <a:bodyPr wrap="square" rtlCol="0">
            <a:spAutoFit/>
          </a:body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500" b="0" i="0" u="none" strike="noStrike" kern="1200" cap="none" spc="0" normalizeH="0" baseline="0" noProof="0" dirty="0" smtClean="0">
                <a:ln>
                  <a:noFill/>
                </a:ln>
                <a:solidFill>
                  <a:schemeClr val="accent2"/>
                </a:solidFill>
                <a:effectLst/>
                <a:uLnTx/>
                <a:uFillTx/>
                <a:latin typeface="+mn-lt"/>
                <a:ea typeface="+mn-ea"/>
                <a:cs typeface="Franklin Gothic Book"/>
              </a:rPr>
              <a:t>Subtitle (Location): FGM 20pt / Dark Cool Gray</a:t>
            </a:r>
          </a:p>
        </p:txBody>
      </p:sp>
      <p:sp>
        <p:nvSpPr>
          <p:cNvPr id="53" name="Title 1"/>
          <p:cNvSpPr txBox="1">
            <a:spLocks/>
          </p:cNvSpPr>
          <p:nvPr userDrawn="1"/>
        </p:nvSpPr>
        <p:spPr>
          <a:xfrm>
            <a:off x="3570548" y="1801726"/>
            <a:ext cx="4307755" cy="373142"/>
          </a:xfrm>
          <a:prstGeom prst="rect">
            <a:avLst/>
          </a:prstGeom>
        </p:spPr>
        <p:txBody>
          <a:bodyPr vert="horz" lIns="68580" tIns="34290" rIns="68580" bIns="34290" rtlCol="0" anchor="t" anchorCtr="0">
            <a:normAutofit/>
          </a:bodyPr>
          <a:lstStyle>
            <a:lvl1pPr algn="l" defTabSz="457200" rtl="0" eaLnBrk="1" latinLnBrk="0" hangingPunct="1">
              <a:spcBef>
                <a:spcPct val="0"/>
              </a:spcBef>
              <a:buNone/>
              <a:defRPr sz="2300" b="1" kern="1200" baseline="0">
                <a:solidFill>
                  <a:schemeClr val="tx1"/>
                </a:solidFill>
                <a:latin typeface="+mj-lt"/>
                <a:ea typeface="+mj-ea"/>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350" b="0" i="0" u="none" strike="noStrike" kern="1200" cap="none" spc="0" normalizeH="0" baseline="0" noProof="0" dirty="0" smtClean="0">
                <a:ln>
                  <a:noFill/>
                </a:ln>
                <a:solidFill>
                  <a:schemeClr val="accent4">
                    <a:lumMod val="50000"/>
                  </a:schemeClr>
                </a:solidFill>
                <a:effectLst/>
                <a:uLnTx/>
                <a:uFillTx/>
                <a:latin typeface="Franklin Gothic Book"/>
                <a:ea typeface="+mn-ea"/>
                <a:cs typeface="Franklin Gothic Book"/>
              </a:rPr>
              <a:t>Label: FG 18pt, Cool Gray, 50% Darker</a:t>
            </a:r>
            <a:endParaRPr kumimoji="0" lang="en-US" sz="1350" b="0" i="0" u="none" strike="noStrike" kern="1200" cap="none" spc="0" normalizeH="0" baseline="0" noProof="0" dirty="0">
              <a:ln>
                <a:noFill/>
              </a:ln>
              <a:solidFill>
                <a:schemeClr val="accent4">
                  <a:lumMod val="50000"/>
                </a:schemeClr>
              </a:solidFill>
              <a:effectLst/>
              <a:uLnTx/>
              <a:uFillTx/>
              <a:latin typeface="Franklin Gothic Book"/>
              <a:ea typeface="+mn-ea"/>
              <a:cs typeface="Franklin Gothic Book"/>
            </a:endParaRPr>
          </a:p>
        </p:txBody>
      </p:sp>
      <p:sp>
        <p:nvSpPr>
          <p:cNvPr id="54" name="Subtitle 2"/>
          <p:cNvSpPr txBox="1">
            <a:spLocks/>
          </p:cNvSpPr>
          <p:nvPr userDrawn="1"/>
        </p:nvSpPr>
        <p:spPr>
          <a:xfrm>
            <a:off x="3570547" y="2023090"/>
            <a:ext cx="5143137" cy="367319"/>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2300" b="0" kern="1200">
                <a:solidFill>
                  <a:schemeClr val="accent2"/>
                </a:solidFill>
                <a:latin typeface="+mj-lt"/>
                <a:ea typeface="+mn-ea"/>
                <a:cs typeface="Franklin Gothic Book"/>
              </a:defRPr>
            </a:lvl1pPr>
            <a:lvl2pPr marL="800100" indent="-342900" algn="l" defTabSz="457200" rtl="0" eaLnBrk="1" latinLnBrk="0" hangingPunct="1">
              <a:spcBef>
                <a:spcPct val="20000"/>
              </a:spcBef>
              <a:buFont typeface="Wingdings" charset="2"/>
              <a:buChar char="§"/>
              <a:defRPr sz="2000" kern="1200">
                <a:solidFill>
                  <a:schemeClr val="accent2"/>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accent4">
                    <a:lumMod val="7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accent2">
                    <a:lumMod val="60000"/>
                    <a:lumOff val="40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350" b="0" i="0" u="none" strike="noStrike" kern="1200" cap="none" spc="0" normalizeH="0" baseline="0" noProof="0" dirty="0" smtClean="0">
                <a:ln>
                  <a:noFill/>
                </a:ln>
                <a:solidFill>
                  <a:schemeClr val="accent4">
                    <a:lumMod val="75000"/>
                  </a:schemeClr>
                </a:solidFill>
                <a:effectLst/>
                <a:uLnTx/>
                <a:uFillTx/>
                <a:latin typeface="Franklin Gothic Book"/>
                <a:ea typeface="+mn-ea"/>
                <a:cs typeface="Franklin Gothic Book"/>
              </a:rPr>
              <a:t>Info: FG 18pt, Cool Gray, 25% Darker</a:t>
            </a:r>
            <a:endParaRPr kumimoji="0" lang="en-US" sz="1350" b="0" i="0" u="none" strike="noStrike" kern="1200" cap="none" spc="0" normalizeH="0" baseline="0" noProof="0" dirty="0">
              <a:ln>
                <a:noFill/>
              </a:ln>
              <a:solidFill>
                <a:schemeClr val="accent4">
                  <a:lumMod val="75000"/>
                </a:schemeClr>
              </a:solidFill>
              <a:effectLst/>
              <a:uLnTx/>
              <a:uFillTx/>
              <a:latin typeface="Franklin Gothic Book"/>
              <a:ea typeface="+mn-ea"/>
              <a:cs typeface="Franklin Gothic Book"/>
            </a:endParaRPr>
          </a:p>
        </p:txBody>
      </p:sp>
      <p:sp>
        <p:nvSpPr>
          <p:cNvPr id="55" name="Title 1"/>
          <p:cNvSpPr txBox="1">
            <a:spLocks/>
          </p:cNvSpPr>
          <p:nvPr userDrawn="1"/>
        </p:nvSpPr>
        <p:spPr>
          <a:xfrm>
            <a:off x="3543664" y="2802834"/>
            <a:ext cx="4875020" cy="373142"/>
          </a:xfrm>
          <a:prstGeom prst="rect">
            <a:avLst/>
          </a:prstGeom>
        </p:spPr>
        <p:txBody>
          <a:bodyPr vert="horz" lIns="68580" tIns="34290" rIns="68580" bIns="34290" rtlCol="0" anchor="t" anchorCtr="0">
            <a:noAutofit/>
          </a:bodyPr>
          <a:lstStyle>
            <a:lvl1pPr algn="l" defTabSz="457200" rtl="0" eaLnBrk="1" latinLnBrk="0" hangingPunct="1">
              <a:spcBef>
                <a:spcPct val="0"/>
              </a:spcBef>
              <a:buNone/>
              <a:defRPr sz="2300" b="1" kern="1200" baseline="0">
                <a:solidFill>
                  <a:schemeClr val="tx1"/>
                </a:solidFill>
                <a:latin typeface="+mj-lt"/>
                <a:ea typeface="+mj-ea"/>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500" b="0" i="0" u="none" strike="noStrike" kern="1200" cap="none" spc="0" normalizeH="0" baseline="0" noProof="0" dirty="0" smtClean="0">
                <a:ln>
                  <a:noFill/>
                </a:ln>
                <a:solidFill>
                  <a:schemeClr val="accent4">
                    <a:lumMod val="50000"/>
                  </a:schemeClr>
                </a:solidFill>
                <a:effectLst/>
                <a:uLnTx/>
                <a:uFillTx/>
                <a:latin typeface="Franklin Gothic Book"/>
                <a:ea typeface="+mn-ea"/>
                <a:cs typeface="Franklin Gothic Book"/>
              </a:rPr>
              <a:t>Header: FG 20pt, Cool Gray, 50% Darker</a:t>
            </a:r>
            <a:endParaRPr kumimoji="0" lang="en-US" sz="1500" b="0" i="0" u="none" strike="noStrike" kern="1200" cap="none" spc="0" normalizeH="0" baseline="0" noProof="0" dirty="0">
              <a:ln>
                <a:noFill/>
              </a:ln>
              <a:solidFill>
                <a:schemeClr val="accent4">
                  <a:lumMod val="50000"/>
                </a:schemeClr>
              </a:solidFill>
              <a:effectLst/>
              <a:uLnTx/>
              <a:uFillTx/>
              <a:latin typeface="Franklin Gothic Book"/>
              <a:ea typeface="+mn-ea"/>
              <a:cs typeface="Franklin Gothic Book"/>
            </a:endParaRPr>
          </a:p>
        </p:txBody>
      </p:sp>
      <p:sp>
        <p:nvSpPr>
          <p:cNvPr id="56" name="Subtitle 2"/>
          <p:cNvSpPr txBox="1">
            <a:spLocks/>
          </p:cNvSpPr>
          <p:nvPr userDrawn="1"/>
        </p:nvSpPr>
        <p:spPr>
          <a:xfrm>
            <a:off x="3543664" y="3040071"/>
            <a:ext cx="5143137" cy="367319"/>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2300" b="0" kern="1200">
                <a:solidFill>
                  <a:schemeClr val="accent2"/>
                </a:solidFill>
                <a:latin typeface="+mj-lt"/>
                <a:ea typeface="+mn-ea"/>
                <a:cs typeface="Franklin Gothic Book"/>
              </a:defRPr>
            </a:lvl1pPr>
            <a:lvl2pPr marL="800100" indent="-342900" algn="l" defTabSz="457200" rtl="0" eaLnBrk="1" latinLnBrk="0" hangingPunct="1">
              <a:spcBef>
                <a:spcPct val="20000"/>
              </a:spcBef>
              <a:buFont typeface="Wingdings" charset="2"/>
              <a:buChar char="§"/>
              <a:defRPr sz="2000" kern="1200">
                <a:solidFill>
                  <a:schemeClr val="accent2"/>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accent4">
                    <a:lumMod val="7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accent2">
                    <a:lumMod val="60000"/>
                    <a:lumOff val="40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500" b="0" i="0" u="none" strike="noStrike" kern="1200" cap="none" spc="0" normalizeH="0" baseline="0" noProof="0" dirty="0" smtClean="0">
                <a:ln>
                  <a:noFill/>
                </a:ln>
                <a:solidFill>
                  <a:schemeClr val="accent4">
                    <a:lumMod val="75000"/>
                  </a:schemeClr>
                </a:solidFill>
                <a:effectLst/>
                <a:uLnTx/>
                <a:uFillTx/>
                <a:latin typeface="Franklin Gothic Book"/>
                <a:ea typeface="+mn-ea"/>
                <a:cs typeface="Franklin Gothic Book"/>
              </a:rPr>
              <a:t>Info: FG 20pt, Cool Gray, 25% Darker</a:t>
            </a:r>
            <a:endParaRPr kumimoji="0" lang="en-US" sz="1500" b="0" i="0" u="none" strike="noStrike" kern="1200" cap="none" spc="0" normalizeH="0" baseline="0" noProof="0" dirty="0">
              <a:ln>
                <a:noFill/>
              </a:ln>
              <a:solidFill>
                <a:schemeClr val="accent4">
                  <a:lumMod val="75000"/>
                </a:schemeClr>
              </a:solidFill>
              <a:effectLst/>
              <a:uLnTx/>
              <a:uFillTx/>
              <a:latin typeface="Franklin Gothic Book"/>
              <a:ea typeface="+mn-ea"/>
              <a:cs typeface="Franklin Gothic Book"/>
            </a:endParaRPr>
          </a:p>
        </p:txBody>
      </p:sp>
      <p:sp>
        <p:nvSpPr>
          <p:cNvPr id="57" name="Title 1"/>
          <p:cNvSpPr txBox="1">
            <a:spLocks/>
          </p:cNvSpPr>
          <p:nvPr userDrawn="1"/>
        </p:nvSpPr>
        <p:spPr>
          <a:xfrm>
            <a:off x="3564829" y="3826387"/>
            <a:ext cx="4875020" cy="373142"/>
          </a:xfrm>
          <a:prstGeom prst="rect">
            <a:avLst/>
          </a:prstGeom>
        </p:spPr>
        <p:txBody>
          <a:bodyPr vert="horz" lIns="68580" tIns="34290" rIns="68580" bIns="34290" rtlCol="0" anchor="t" anchorCtr="0">
            <a:noAutofit/>
          </a:bodyPr>
          <a:lstStyle>
            <a:lvl1pPr algn="l" defTabSz="457200" rtl="0" eaLnBrk="1" latinLnBrk="0" hangingPunct="1">
              <a:spcBef>
                <a:spcPct val="0"/>
              </a:spcBef>
              <a:buNone/>
              <a:defRPr sz="2300" b="1" kern="1200" baseline="0">
                <a:solidFill>
                  <a:schemeClr val="tx1"/>
                </a:solidFill>
                <a:latin typeface="+mj-lt"/>
                <a:ea typeface="+mj-ea"/>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smtClean="0">
                <a:ln>
                  <a:noFill/>
                </a:ln>
                <a:solidFill>
                  <a:schemeClr val="accent4">
                    <a:lumMod val="50000"/>
                  </a:schemeClr>
                </a:solidFill>
                <a:effectLst/>
                <a:uLnTx/>
                <a:uFillTx/>
                <a:latin typeface="Franklin Gothic Book"/>
                <a:ea typeface="+mn-ea"/>
                <a:cs typeface="Franklin Gothic Book"/>
              </a:rPr>
              <a:t>Header: FG 16pt, Cool Gray, 50% Darker</a:t>
            </a:r>
            <a:endParaRPr kumimoji="0" lang="en-US" sz="1200" b="0" i="0" u="none" strike="noStrike" kern="1200" cap="none" spc="0" normalizeH="0" baseline="0" noProof="0" dirty="0">
              <a:ln>
                <a:noFill/>
              </a:ln>
              <a:solidFill>
                <a:schemeClr val="accent4">
                  <a:lumMod val="50000"/>
                </a:schemeClr>
              </a:solidFill>
              <a:effectLst/>
              <a:uLnTx/>
              <a:uFillTx/>
              <a:latin typeface="Franklin Gothic Book"/>
              <a:ea typeface="+mn-ea"/>
              <a:cs typeface="Franklin Gothic Book"/>
            </a:endParaRPr>
          </a:p>
        </p:txBody>
      </p:sp>
      <p:sp>
        <p:nvSpPr>
          <p:cNvPr id="65" name="Subtitle 2"/>
          <p:cNvSpPr txBox="1">
            <a:spLocks/>
          </p:cNvSpPr>
          <p:nvPr userDrawn="1"/>
        </p:nvSpPr>
        <p:spPr>
          <a:xfrm>
            <a:off x="3564830" y="4063624"/>
            <a:ext cx="5143137" cy="367319"/>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2300" b="0" kern="1200">
                <a:solidFill>
                  <a:schemeClr val="accent2"/>
                </a:solidFill>
                <a:latin typeface="+mj-lt"/>
                <a:ea typeface="+mn-ea"/>
                <a:cs typeface="Franklin Gothic Book"/>
              </a:defRPr>
            </a:lvl1pPr>
            <a:lvl2pPr marL="800100" indent="-342900" algn="l" defTabSz="457200" rtl="0" eaLnBrk="1" latinLnBrk="0" hangingPunct="1">
              <a:spcBef>
                <a:spcPct val="20000"/>
              </a:spcBef>
              <a:buFont typeface="Wingdings" charset="2"/>
              <a:buChar char="§"/>
              <a:defRPr sz="2000" kern="1200">
                <a:solidFill>
                  <a:schemeClr val="accent2"/>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accent4">
                    <a:lumMod val="7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accent2">
                    <a:lumMod val="60000"/>
                    <a:lumOff val="40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smtClean="0">
                <a:ln>
                  <a:noFill/>
                </a:ln>
                <a:solidFill>
                  <a:schemeClr val="accent4">
                    <a:lumMod val="75000"/>
                  </a:schemeClr>
                </a:solidFill>
                <a:effectLst/>
                <a:uLnTx/>
                <a:uFillTx/>
                <a:latin typeface="Franklin Gothic Book"/>
                <a:ea typeface="+mn-ea"/>
                <a:cs typeface="Franklin Gothic Book"/>
              </a:rPr>
              <a:t>Info: FG 16pt, Cool Gray, 25% Darker</a:t>
            </a:r>
            <a:endParaRPr kumimoji="0" lang="en-US" sz="1200" b="0" i="0" u="none" strike="noStrike" kern="1200" cap="none" spc="0" normalizeH="0" baseline="0" noProof="0" dirty="0">
              <a:ln>
                <a:noFill/>
              </a:ln>
              <a:solidFill>
                <a:schemeClr val="accent4">
                  <a:lumMod val="75000"/>
                </a:schemeClr>
              </a:solidFill>
              <a:effectLst/>
              <a:uLnTx/>
              <a:uFillTx/>
              <a:latin typeface="Franklin Gothic Book"/>
              <a:ea typeface="+mn-ea"/>
              <a:cs typeface="Franklin Gothic Book"/>
            </a:endParaRPr>
          </a:p>
        </p:txBody>
      </p:sp>
      <p:sp>
        <p:nvSpPr>
          <p:cNvPr id="9" name="TextBox 8"/>
          <p:cNvSpPr txBox="1"/>
          <p:nvPr userDrawn="1"/>
        </p:nvSpPr>
        <p:spPr>
          <a:xfrm>
            <a:off x="3543486" y="4837043"/>
            <a:ext cx="4011084"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675" b="0" i="0" u="none" strike="noStrike" kern="1200" cap="none" spc="0" normalizeH="0" baseline="0" noProof="0" dirty="0" smtClean="0">
                <a:ln>
                  <a:noFill/>
                </a:ln>
                <a:solidFill>
                  <a:schemeClr val="accent4">
                    <a:lumMod val="75000"/>
                  </a:schemeClr>
                </a:solidFill>
                <a:effectLst/>
                <a:uLnTx/>
                <a:uFillTx/>
                <a:latin typeface="+mn-lt"/>
                <a:ea typeface="+mn-ea"/>
                <a:cs typeface="Franklin Gothic Book"/>
              </a:rPr>
              <a:t>Image credit: FG 9pt / TT Cool Gray 25% Darker </a:t>
            </a:r>
          </a:p>
          <a:p>
            <a:endParaRPr lang="en-US" sz="675" dirty="0">
              <a:solidFill>
                <a:schemeClr val="accent4">
                  <a:lumMod val="75000"/>
                </a:schemeClr>
              </a:solidFill>
            </a:endParaRPr>
          </a:p>
        </p:txBody>
      </p:sp>
    </p:spTree>
    <p:extLst>
      <p:ext uri="{BB962C8B-B14F-4D97-AF65-F5344CB8AC3E}">
        <p14:creationId xmlns:p14="http://schemas.microsoft.com/office/powerpoint/2010/main" val="236202000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ro 1 (Photo Grid)">
    <p:spTree>
      <p:nvGrpSpPr>
        <p:cNvPr id="1" name=""/>
        <p:cNvGrpSpPr/>
        <p:nvPr/>
      </p:nvGrpSpPr>
      <p:grpSpPr>
        <a:xfrm>
          <a:off x="0" y="0"/>
          <a:ext cx="0" cy="0"/>
          <a:chOff x="0" y="0"/>
          <a:chExt cx="0" cy="0"/>
        </a:xfrm>
      </p:grpSpPr>
      <p:sp>
        <p:nvSpPr>
          <p:cNvPr id="14" name="Title 2"/>
          <p:cNvSpPr>
            <a:spLocks noGrp="1"/>
          </p:cNvSpPr>
          <p:nvPr>
            <p:ph type="title"/>
          </p:nvPr>
        </p:nvSpPr>
        <p:spPr>
          <a:xfrm>
            <a:off x="3909520" y="2628900"/>
            <a:ext cx="4777281" cy="457200"/>
          </a:xfrm>
          <a:prstGeom prst="rect">
            <a:avLst/>
          </a:prstGeom>
        </p:spPr>
        <p:txBody>
          <a:bodyPr vert="horz"/>
          <a:lstStyle>
            <a:lvl1pPr algn="r">
              <a:defRPr/>
            </a:lvl1pPr>
          </a:lstStyle>
          <a:p>
            <a:r>
              <a:rPr lang="en-US" smtClean="0"/>
              <a:t>Click to edit Master title style</a:t>
            </a:r>
            <a:endParaRPr lang="en-US" dirty="0"/>
          </a:p>
        </p:txBody>
      </p:sp>
      <p:sp>
        <p:nvSpPr>
          <p:cNvPr id="17"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pic>
        <p:nvPicPr>
          <p:cNvPr id="21" name="Picture 2" descr="C:\Users\AKonidaris\Desktop\LOGOS\TT_RGB_300%20Clear%20background crop.png"/>
          <p:cNvPicPr>
            <a:picLocks noChangeAspect="1" noChangeArrowheads="1"/>
          </p:cNvPicPr>
          <p:nvPr userDrawn="1"/>
        </p:nvPicPr>
        <p:blipFill>
          <a:blip r:embed="rId2"/>
          <a:srcRect/>
          <a:stretch>
            <a:fillRect/>
          </a:stretch>
        </p:blipFill>
        <p:spPr bwMode="auto">
          <a:xfrm rot="16200000">
            <a:off x="8346201" y="4452228"/>
            <a:ext cx="947902" cy="101597"/>
          </a:xfrm>
          <a:prstGeom prst="rect">
            <a:avLst/>
          </a:prstGeom>
          <a:noFill/>
          <a:ln w="9525">
            <a:noFill/>
            <a:miter lim="800000"/>
            <a:headEnd/>
            <a:tailEnd/>
          </a:ln>
        </p:spPr>
      </p:pic>
      <p:sp>
        <p:nvSpPr>
          <p:cNvPr id="4" name="Picture Placeholder 3"/>
          <p:cNvSpPr>
            <a:spLocks noGrp="1"/>
          </p:cNvSpPr>
          <p:nvPr>
            <p:ph type="pic" sz="quarter" idx="17"/>
          </p:nvPr>
        </p:nvSpPr>
        <p:spPr>
          <a:xfrm>
            <a:off x="1" y="0"/>
            <a:ext cx="3911600" cy="5143500"/>
          </a:xfrm>
        </p:spPr>
        <p:txBody>
          <a:bodyPr/>
          <a:lstStyle/>
          <a:p>
            <a:r>
              <a:rPr lang="en-US" smtClean="0"/>
              <a:t>Click icon to add picture</a:t>
            </a:r>
            <a:endParaRPr lang="en-US"/>
          </a:p>
        </p:txBody>
      </p:sp>
      <p:sp>
        <p:nvSpPr>
          <p:cNvPr id="18" name="Text Placeholder 9"/>
          <p:cNvSpPr>
            <a:spLocks noGrp="1"/>
          </p:cNvSpPr>
          <p:nvPr>
            <p:ph type="body" sz="quarter" idx="13"/>
          </p:nvPr>
        </p:nvSpPr>
        <p:spPr>
          <a:xfrm>
            <a:off x="3904849" y="3086100"/>
            <a:ext cx="4781951"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20" name="Text Placeholder 9"/>
          <p:cNvSpPr>
            <a:spLocks noGrp="1"/>
          </p:cNvSpPr>
          <p:nvPr>
            <p:ph type="body" sz="quarter" idx="14"/>
          </p:nvPr>
        </p:nvSpPr>
        <p:spPr>
          <a:xfrm>
            <a:off x="3909520" y="3386096"/>
            <a:ext cx="4777281"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23" name="Text Placeholder 9"/>
          <p:cNvSpPr>
            <a:spLocks noGrp="1"/>
          </p:cNvSpPr>
          <p:nvPr>
            <p:ph type="body" sz="quarter" idx="15"/>
          </p:nvPr>
        </p:nvSpPr>
        <p:spPr>
          <a:xfrm>
            <a:off x="3909520" y="3686093"/>
            <a:ext cx="4777281"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24" name="Text Placeholder 9"/>
          <p:cNvSpPr>
            <a:spLocks noGrp="1"/>
          </p:cNvSpPr>
          <p:nvPr>
            <p:ph type="body" sz="quarter" idx="16"/>
          </p:nvPr>
        </p:nvSpPr>
        <p:spPr>
          <a:xfrm>
            <a:off x="3909520" y="3986090"/>
            <a:ext cx="4777281"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Tree>
    <p:extLst>
      <p:ext uri="{BB962C8B-B14F-4D97-AF65-F5344CB8AC3E}">
        <p14:creationId xmlns:p14="http://schemas.microsoft.com/office/powerpoint/2010/main" val="197229144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ro 2 (Company Name)">
    <p:spTree>
      <p:nvGrpSpPr>
        <p:cNvPr id="1" name=""/>
        <p:cNvGrpSpPr/>
        <p:nvPr/>
      </p:nvGrpSpPr>
      <p:grpSpPr>
        <a:xfrm>
          <a:off x="0" y="0"/>
          <a:ext cx="0" cy="0"/>
          <a:chOff x="0" y="0"/>
          <a:chExt cx="0" cy="0"/>
        </a:xfrm>
      </p:grpSpPr>
      <p:sp>
        <p:nvSpPr>
          <p:cNvPr id="4" name="Rectangle 3"/>
          <p:cNvSpPr/>
          <p:nvPr userDrawn="1"/>
        </p:nvSpPr>
        <p:spPr>
          <a:xfrm>
            <a:off x="8737600" y="3943350"/>
            <a:ext cx="223520" cy="113157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2"/>
          <p:cNvSpPr>
            <a:spLocks noGrp="1"/>
          </p:cNvSpPr>
          <p:nvPr>
            <p:ph type="title"/>
          </p:nvPr>
        </p:nvSpPr>
        <p:spPr>
          <a:xfrm>
            <a:off x="662215" y="2628900"/>
            <a:ext cx="7791223" cy="457200"/>
          </a:xfrm>
          <a:prstGeom prst="rect">
            <a:avLst/>
          </a:prstGeom>
        </p:spPr>
        <p:txBody>
          <a:bodyPr vert="horz"/>
          <a:lstStyle>
            <a:lvl1pPr algn="r">
              <a:defRPr/>
            </a:lvl1pPr>
          </a:lstStyle>
          <a:p>
            <a:r>
              <a:rPr lang="en-US" smtClean="0"/>
              <a:t>Click to edit Master title style</a:t>
            </a:r>
            <a:endParaRPr lang="en-US" dirty="0"/>
          </a:p>
        </p:txBody>
      </p:sp>
      <p:sp>
        <p:nvSpPr>
          <p:cNvPr id="8" name="Text Placeholder 9"/>
          <p:cNvSpPr>
            <a:spLocks noGrp="1"/>
          </p:cNvSpPr>
          <p:nvPr>
            <p:ph type="body" sz="quarter" idx="13"/>
          </p:nvPr>
        </p:nvSpPr>
        <p:spPr>
          <a:xfrm>
            <a:off x="2967038" y="3086100"/>
            <a:ext cx="5491163"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9" name="Text Placeholder 9"/>
          <p:cNvSpPr>
            <a:spLocks noGrp="1"/>
          </p:cNvSpPr>
          <p:nvPr>
            <p:ph type="body" sz="quarter" idx="14"/>
          </p:nvPr>
        </p:nvSpPr>
        <p:spPr>
          <a:xfrm>
            <a:off x="2967037" y="3386096"/>
            <a:ext cx="5486400"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11" name="Text Placeholder 9"/>
          <p:cNvSpPr>
            <a:spLocks noGrp="1"/>
          </p:cNvSpPr>
          <p:nvPr>
            <p:ph type="body" sz="quarter" idx="15"/>
          </p:nvPr>
        </p:nvSpPr>
        <p:spPr>
          <a:xfrm>
            <a:off x="2971800" y="3686093"/>
            <a:ext cx="5486400"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12"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13" name="Text Placeholder 9"/>
          <p:cNvSpPr>
            <a:spLocks noGrp="1"/>
          </p:cNvSpPr>
          <p:nvPr>
            <p:ph type="body" sz="quarter" idx="16"/>
          </p:nvPr>
        </p:nvSpPr>
        <p:spPr>
          <a:xfrm>
            <a:off x="2971800" y="3986090"/>
            <a:ext cx="5486400" cy="285750"/>
          </a:xfrm>
          <a:prstGeom prst="rect">
            <a:avLst/>
          </a:prstGeom>
        </p:spPr>
        <p:txBody>
          <a:bodyPr vert="horz"/>
          <a:lstStyle>
            <a:lvl1pPr marL="0" indent="0" algn="r">
              <a:buNone/>
              <a:defRPr sz="1500" baseline="0">
                <a:solidFill>
                  <a:schemeClr val="accent2"/>
                </a:solidFill>
                <a:latin typeface="Franklin Gothic Book"/>
                <a:cs typeface="Franklin Gothic Book"/>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p:txBody>
      </p:sp>
      <p:sp>
        <p:nvSpPr>
          <p:cNvPr id="3" name="Picture Placeholder 2"/>
          <p:cNvSpPr>
            <a:spLocks noGrp="1"/>
          </p:cNvSpPr>
          <p:nvPr>
            <p:ph type="pic" sz="quarter" idx="17"/>
          </p:nvPr>
        </p:nvSpPr>
        <p:spPr>
          <a:xfrm>
            <a:off x="652147" y="1879140"/>
            <a:ext cx="7806053" cy="749761"/>
          </a:xfrm>
        </p:spPr>
        <p:txBody>
          <a:bodyPr/>
          <a:lstStyle/>
          <a:p>
            <a:r>
              <a:rPr lang="en-US" smtClean="0"/>
              <a:t>Click icon to add picture</a:t>
            </a:r>
            <a:endParaRPr lang="en-US"/>
          </a:p>
        </p:txBody>
      </p:sp>
    </p:spTree>
    <p:extLst>
      <p:ext uri="{BB962C8B-B14F-4D97-AF65-F5344CB8AC3E}">
        <p14:creationId xmlns:p14="http://schemas.microsoft.com/office/powerpoint/2010/main" val="176147236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359720101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chorCtr="0"/>
          <a:lstStyle/>
          <a:p>
            <a:r>
              <a:rPr lang="en-US" smtClean="0"/>
              <a:t>Click to edit Master title style</a:t>
            </a:r>
            <a:endParaRPr lang="en-US" dirty="0"/>
          </a:p>
        </p:txBody>
      </p:sp>
      <p:sp>
        <p:nvSpPr>
          <p:cNvPr id="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56578642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Bullet List">
    <p:spTree>
      <p:nvGrpSpPr>
        <p:cNvPr id="1" name=""/>
        <p:cNvGrpSpPr/>
        <p:nvPr/>
      </p:nvGrpSpPr>
      <p:grpSpPr>
        <a:xfrm>
          <a:off x="0" y="0"/>
          <a:ext cx="0" cy="0"/>
          <a:chOff x="0" y="0"/>
          <a:chExt cx="0" cy="0"/>
        </a:xfrm>
      </p:grpSpPr>
      <p:sp>
        <p:nvSpPr>
          <p:cNvPr id="10" name="Text Placeholder 5"/>
          <p:cNvSpPr>
            <a:spLocks noGrp="1"/>
          </p:cNvSpPr>
          <p:nvPr>
            <p:ph type="body" sz="quarter" idx="10"/>
          </p:nvPr>
        </p:nvSpPr>
        <p:spPr>
          <a:xfrm>
            <a:off x="458186" y="971551"/>
            <a:ext cx="8228615" cy="3597275"/>
          </a:xfrm>
          <a:prstGeom prst="rect">
            <a:avLst/>
          </a:prstGeom>
        </p:spPr>
        <p:txBody>
          <a:bodyPr/>
          <a:lstStyle>
            <a:lvl1pPr marL="214313" indent="-214313" algn="l">
              <a:spcAft>
                <a:spcPts val="450"/>
              </a:spcAft>
              <a:buFont typeface="Wingdings" charset="2"/>
              <a:buChar char="§"/>
              <a:defRPr sz="1350">
                <a:solidFill>
                  <a:schemeClr val="accent2"/>
                </a:solidFill>
                <a:latin typeface="Franklin Gothic Book" panose="020B0503020102020204" pitchFamily="34"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smtClean="0"/>
              <a:t>Edit Master text styles</a:t>
            </a:r>
          </a:p>
        </p:txBody>
      </p:sp>
      <p:sp>
        <p:nvSpPr>
          <p:cNvPr id="2" name="Title 1"/>
          <p:cNvSpPr>
            <a:spLocks noGrp="1"/>
          </p:cNvSpPr>
          <p:nvPr>
            <p:ph type="title"/>
          </p:nvPr>
        </p:nvSpPr>
        <p:spPr/>
        <p:txBody>
          <a:bodyPr anchor="t" anchorCtr="0"/>
          <a:lstStyle/>
          <a:p>
            <a:r>
              <a:rPr lang="en-US" smtClean="0"/>
              <a:t>Click to edit Master title style</a:t>
            </a:r>
            <a:endParaRPr lang="en-US" dirty="0"/>
          </a:p>
        </p:txBody>
      </p:sp>
      <p:sp>
        <p:nvSpPr>
          <p:cNvPr id="8" name="Subtitle 2"/>
          <p:cNvSpPr>
            <a:spLocks noGrp="1"/>
          </p:cNvSpPr>
          <p:nvPr>
            <p:ph type="subTitle" idx="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smtClean="0"/>
              <a:t>Click to edit Master subtitle style</a:t>
            </a:r>
            <a:endParaRPr lang="en-US" dirty="0"/>
          </a:p>
        </p:txBody>
      </p:sp>
      <p:sp>
        <p:nvSpPr>
          <p:cNvPr id="6"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3872419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6D40C4D-5B01-4948-98F2-33210B1C6590}" type="slidenum">
              <a:rPr lang="en-US" smtClean="0"/>
              <a:pPr/>
              <a:t>‹#›</a:t>
            </a:fld>
            <a:endParaRPr lang="en-US"/>
          </a:p>
        </p:txBody>
      </p:sp>
      <p:sp>
        <p:nvSpPr>
          <p:cNvPr id="4" name="Content Placeholder 2"/>
          <p:cNvSpPr>
            <a:spLocks noGrp="1"/>
          </p:cNvSpPr>
          <p:nvPr>
            <p:ph sz="quarter" idx="11"/>
          </p:nvPr>
        </p:nvSpPr>
        <p:spPr>
          <a:xfrm>
            <a:off x="457200" y="564699"/>
            <a:ext cx="8229600" cy="4403541"/>
          </a:xfrm>
        </p:spPr>
        <p:txBody>
          <a:bodyPr/>
          <a:lstStyle>
            <a:lvl1pPr>
              <a:defRPr baseline="0"/>
            </a:lvl1pPr>
            <a:lvl2pPr marL="342900" indent="0">
              <a:buNone/>
              <a:defRPr/>
            </a:lvl2pPr>
            <a:lvl3pPr>
              <a:defRPr>
                <a:solidFill>
                  <a:schemeClr val="accent4">
                    <a:lumMod val="50000"/>
                  </a:schemeClr>
                </a:solidFill>
              </a:defRPr>
            </a:lvl3pPr>
            <a:lvl4pPr>
              <a:defRPr>
                <a:solidFill>
                  <a:schemeClr val="accent2"/>
                </a:solidFill>
              </a:defRPr>
            </a:lvl4pPr>
          </a:lstStyle>
          <a:p>
            <a:pPr lvl="0"/>
            <a:r>
              <a:rPr lang="en-US" smtClean="0"/>
              <a:t>Edit Master text styles</a:t>
            </a:r>
          </a:p>
        </p:txBody>
      </p:sp>
    </p:spTree>
    <p:extLst>
      <p:ext uri="{BB962C8B-B14F-4D97-AF65-F5344CB8AC3E}">
        <p14:creationId xmlns:p14="http://schemas.microsoft.com/office/powerpoint/2010/main" val="329073069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stainability Custom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6D40C4D-5B01-4948-98F2-33210B1C6590}" type="slidenum">
              <a:rPr lang="en-US" smtClean="0"/>
              <a:pPr/>
              <a:t>‹#›</a:t>
            </a:fld>
            <a:endParaRPr lang="en-US"/>
          </a:p>
        </p:txBody>
      </p:sp>
      <p:sp>
        <p:nvSpPr>
          <p:cNvPr id="13" name="Title 2"/>
          <p:cNvSpPr>
            <a:spLocks noGrp="1"/>
          </p:cNvSpPr>
          <p:nvPr>
            <p:ph type="title"/>
          </p:nvPr>
        </p:nvSpPr>
        <p:spPr>
          <a:xfrm>
            <a:off x="635026" y="102995"/>
            <a:ext cx="7715192" cy="458894"/>
          </a:xfrm>
        </p:spPr>
        <p:txBody>
          <a:bodyPr anchor="t" anchorCtr="0"/>
          <a:lstStyle>
            <a:lvl1pPr algn="ctr">
              <a:lnSpc>
                <a:spcPct val="100000"/>
              </a:lnSpc>
              <a:defRPr/>
            </a:lvl1pPr>
          </a:lstStyle>
          <a:p>
            <a:r>
              <a:rPr lang="en-US" smtClean="0"/>
              <a:t>Click to edit Master title style</a:t>
            </a:r>
            <a:endParaRPr lang="en-US" dirty="0"/>
          </a:p>
        </p:txBody>
      </p:sp>
      <p:sp>
        <p:nvSpPr>
          <p:cNvPr id="14" name="Text Placeholder 3"/>
          <p:cNvSpPr>
            <a:spLocks noGrp="1"/>
          </p:cNvSpPr>
          <p:nvPr>
            <p:ph type="body" sz="quarter" idx="65" hasCustomPrompt="1"/>
          </p:nvPr>
        </p:nvSpPr>
        <p:spPr>
          <a:xfrm>
            <a:off x="635026" y="567999"/>
            <a:ext cx="7721600" cy="547688"/>
          </a:xfrm>
        </p:spPr>
        <p:txBody>
          <a:bodyPr>
            <a:noAutofit/>
          </a:bodyPr>
          <a:lstStyle>
            <a:lvl1pPr>
              <a:defRPr sz="1200"/>
            </a:lvl1pPr>
            <a:lvl2pPr>
              <a:defRPr sz="1200"/>
            </a:lvl2pPr>
            <a:lvl3pPr>
              <a:defRPr sz="1200"/>
            </a:lvl3pPr>
            <a:lvl4pPr>
              <a:defRPr sz="1200"/>
            </a:lvl4pPr>
            <a:lvl5pPr>
              <a:defRPr sz="1200"/>
            </a:lvl5pPr>
          </a:lstStyle>
          <a:p>
            <a:pPr lvl="0"/>
            <a:r>
              <a:rPr lang="en-US" dirty="0" smtClean="0"/>
              <a:t>Click to add text</a:t>
            </a:r>
            <a:endParaRPr lang="en-US" dirty="0"/>
          </a:p>
        </p:txBody>
      </p:sp>
      <p:sp>
        <p:nvSpPr>
          <p:cNvPr id="22" name="Text Placeholder 21"/>
          <p:cNvSpPr>
            <a:spLocks noGrp="1"/>
          </p:cNvSpPr>
          <p:nvPr>
            <p:ph type="body" sz="quarter" idx="67" hasCustomPrompt="1"/>
          </p:nvPr>
        </p:nvSpPr>
        <p:spPr>
          <a:xfrm>
            <a:off x="6427859" y="3898302"/>
            <a:ext cx="1754188" cy="472679"/>
          </a:xfrm>
        </p:spPr>
        <p:txBody>
          <a:bodyPr lIns="0">
            <a:normAutofit/>
          </a:bodyPr>
          <a:lstStyle>
            <a:lvl1pPr>
              <a:defRPr sz="900"/>
            </a:lvl1pPr>
          </a:lstStyle>
          <a:p>
            <a:pPr lvl="0"/>
            <a:r>
              <a:rPr lang="en-US" dirty="0" smtClean="0"/>
              <a:t>Info here</a:t>
            </a:r>
            <a:endParaRPr lang="en-US" dirty="0"/>
          </a:p>
        </p:txBody>
      </p:sp>
      <p:sp>
        <p:nvSpPr>
          <p:cNvPr id="23" name="Text Placeholder 21"/>
          <p:cNvSpPr>
            <a:spLocks noGrp="1"/>
          </p:cNvSpPr>
          <p:nvPr>
            <p:ph type="body" sz="quarter" idx="68" hasCustomPrompt="1"/>
          </p:nvPr>
        </p:nvSpPr>
        <p:spPr>
          <a:xfrm>
            <a:off x="5000170" y="1998379"/>
            <a:ext cx="1785267" cy="472679"/>
          </a:xfrm>
        </p:spPr>
        <p:txBody>
          <a:bodyPr>
            <a:normAutofit/>
          </a:bodyPr>
          <a:lstStyle>
            <a:lvl1pPr>
              <a:defRPr sz="900"/>
            </a:lvl1pPr>
          </a:lstStyle>
          <a:p>
            <a:pPr lvl="0"/>
            <a:r>
              <a:rPr lang="en-US" dirty="0" smtClean="0"/>
              <a:t>Info here</a:t>
            </a:r>
            <a:endParaRPr lang="en-US" dirty="0"/>
          </a:p>
        </p:txBody>
      </p:sp>
      <p:sp>
        <p:nvSpPr>
          <p:cNvPr id="24" name="Text Placeholder 21"/>
          <p:cNvSpPr>
            <a:spLocks noGrp="1"/>
          </p:cNvSpPr>
          <p:nvPr>
            <p:ph type="body" sz="quarter" idx="69" hasCustomPrompt="1"/>
          </p:nvPr>
        </p:nvSpPr>
        <p:spPr>
          <a:xfrm>
            <a:off x="635025" y="3444384"/>
            <a:ext cx="2937600" cy="1110206"/>
          </a:xfrm>
        </p:spPr>
        <p:txBody>
          <a:bodyPr>
            <a:normAutofit/>
          </a:bodyPr>
          <a:lstStyle>
            <a:lvl1pPr>
              <a:defRPr sz="900"/>
            </a:lvl1pPr>
          </a:lstStyle>
          <a:p>
            <a:pPr lvl="0"/>
            <a:r>
              <a:rPr lang="en-US" dirty="0" smtClean="0"/>
              <a:t>Info here</a:t>
            </a:r>
            <a:endParaRPr lang="en-US" dirty="0"/>
          </a:p>
        </p:txBody>
      </p:sp>
      <p:sp>
        <p:nvSpPr>
          <p:cNvPr id="27" name="Picture Placeholder 25"/>
          <p:cNvSpPr>
            <a:spLocks noGrp="1"/>
          </p:cNvSpPr>
          <p:nvPr>
            <p:ph type="pic" sz="quarter" idx="71"/>
          </p:nvPr>
        </p:nvSpPr>
        <p:spPr>
          <a:xfrm>
            <a:off x="2485143" y="1421295"/>
            <a:ext cx="2515027" cy="1886270"/>
          </a:xfrm>
        </p:spPr>
        <p:txBody>
          <a:bodyPr/>
          <a:lstStyle/>
          <a:p>
            <a:r>
              <a:rPr lang="en-US" smtClean="0"/>
              <a:t>Click icon to add picture</a:t>
            </a:r>
            <a:endParaRPr lang="en-US"/>
          </a:p>
        </p:txBody>
      </p:sp>
      <p:sp>
        <p:nvSpPr>
          <p:cNvPr id="29" name="Picture Placeholder 25"/>
          <p:cNvSpPr>
            <a:spLocks noGrp="1"/>
          </p:cNvSpPr>
          <p:nvPr>
            <p:ph type="pic" sz="quarter" idx="72"/>
          </p:nvPr>
        </p:nvSpPr>
        <p:spPr>
          <a:xfrm>
            <a:off x="3980709" y="2556064"/>
            <a:ext cx="2515027" cy="1886270"/>
          </a:xfrm>
        </p:spPr>
        <p:txBody>
          <a:bodyPr/>
          <a:lstStyle/>
          <a:p>
            <a:r>
              <a:rPr lang="en-US" smtClean="0"/>
              <a:t>Click icon to add picture</a:t>
            </a:r>
            <a:endParaRPr lang="en-US"/>
          </a:p>
        </p:txBody>
      </p:sp>
    </p:spTree>
    <p:extLst>
      <p:ext uri="{BB962C8B-B14F-4D97-AF65-F5344CB8AC3E}">
        <p14:creationId xmlns:p14="http://schemas.microsoft.com/office/powerpoint/2010/main" val="841556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actices + Market Sect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6D40C4D-5B01-4948-98F2-33210B1C6590}" type="slidenum">
              <a:rPr lang="en-US" smtClean="0"/>
              <a:pPr/>
              <a:t>‹#›</a:t>
            </a:fld>
            <a:endParaRPr lang="en-US"/>
          </a:p>
        </p:txBody>
      </p:sp>
      <p:sp>
        <p:nvSpPr>
          <p:cNvPr id="19" name="Picture Placeholder 11"/>
          <p:cNvSpPr>
            <a:spLocks noGrp="1"/>
          </p:cNvSpPr>
          <p:nvPr>
            <p:ph type="pic" sz="quarter" idx="11"/>
          </p:nvPr>
        </p:nvSpPr>
        <p:spPr>
          <a:xfrm>
            <a:off x="2794709" y="733425"/>
            <a:ext cx="1195209" cy="844549"/>
          </a:xfrm>
        </p:spPr>
        <p:txBody>
          <a:bodyPr>
            <a:normAutofit/>
          </a:bodyPr>
          <a:lstStyle>
            <a:lvl1pPr>
              <a:defRPr sz="900"/>
            </a:lvl1pPr>
          </a:lstStyle>
          <a:p>
            <a:r>
              <a:rPr lang="en-US" smtClean="0"/>
              <a:t>Click icon to add picture</a:t>
            </a:r>
            <a:endParaRPr lang="en-US"/>
          </a:p>
        </p:txBody>
      </p:sp>
      <p:sp>
        <p:nvSpPr>
          <p:cNvPr id="20" name="Picture Placeholder 11"/>
          <p:cNvSpPr>
            <a:spLocks noGrp="1"/>
          </p:cNvSpPr>
          <p:nvPr>
            <p:ph type="pic" sz="quarter" idx="13"/>
          </p:nvPr>
        </p:nvSpPr>
        <p:spPr>
          <a:xfrm>
            <a:off x="5004509" y="749300"/>
            <a:ext cx="1195209" cy="844549"/>
          </a:xfrm>
        </p:spPr>
        <p:txBody>
          <a:bodyPr>
            <a:normAutofit/>
          </a:bodyPr>
          <a:lstStyle>
            <a:lvl1pPr>
              <a:defRPr sz="900"/>
            </a:lvl1pPr>
          </a:lstStyle>
          <a:p>
            <a:r>
              <a:rPr lang="en-US" smtClean="0"/>
              <a:t>Click icon to add picture</a:t>
            </a:r>
            <a:endParaRPr lang="en-US"/>
          </a:p>
        </p:txBody>
      </p:sp>
      <p:sp>
        <p:nvSpPr>
          <p:cNvPr id="21" name="Picture Placeholder 11"/>
          <p:cNvSpPr>
            <a:spLocks noGrp="1"/>
          </p:cNvSpPr>
          <p:nvPr>
            <p:ph type="pic" sz="quarter" idx="12"/>
          </p:nvPr>
        </p:nvSpPr>
        <p:spPr>
          <a:xfrm>
            <a:off x="6249112" y="1991518"/>
            <a:ext cx="1195209" cy="844549"/>
          </a:xfrm>
        </p:spPr>
        <p:txBody>
          <a:bodyPr>
            <a:normAutofit/>
          </a:bodyPr>
          <a:lstStyle>
            <a:lvl1pPr>
              <a:defRPr sz="900"/>
            </a:lvl1pPr>
          </a:lstStyle>
          <a:p>
            <a:r>
              <a:rPr lang="en-US" smtClean="0"/>
              <a:t>Click icon to add picture</a:t>
            </a:r>
            <a:endParaRPr lang="en-US"/>
          </a:p>
        </p:txBody>
      </p:sp>
      <p:sp>
        <p:nvSpPr>
          <p:cNvPr id="26" name="Picture Placeholder 11"/>
          <p:cNvSpPr>
            <a:spLocks noGrp="1"/>
          </p:cNvSpPr>
          <p:nvPr>
            <p:ph type="pic" sz="quarter" idx="15"/>
          </p:nvPr>
        </p:nvSpPr>
        <p:spPr>
          <a:xfrm>
            <a:off x="5846941" y="3465514"/>
            <a:ext cx="1195209" cy="844549"/>
          </a:xfrm>
        </p:spPr>
        <p:txBody>
          <a:bodyPr>
            <a:normAutofit/>
          </a:bodyPr>
          <a:lstStyle>
            <a:lvl1pPr>
              <a:defRPr sz="900"/>
            </a:lvl1pPr>
          </a:lstStyle>
          <a:p>
            <a:r>
              <a:rPr lang="en-US" smtClean="0"/>
              <a:t>Click icon to add picture</a:t>
            </a:r>
            <a:endParaRPr lang="en-US"/>
          </a:p>
        </p:txBody>
      </p:sp>
      <p:sp>
        <p:nvSpPr>
          <p:cNvPr id="27" name="Picture Placeholder 11"/>
          <p:cNvSpPr>
            <a:spLocks noGrp="1"/>
          </p:cNvSpPr>
          <p:nvPr>
            <p:ph type="pic" sz="quarter" idx="16"/>
          </p:nvPr>
        </p:nvSpPr>
        <p:spPr>
          <a:xfrm>
            <a:off x="3895376" y="4130676"/>
            <a:ext cx="1195209" cy="844549"/>
          </a:xfrm>
        </p:spPr>
        <p:txBody>
          <a:bodyPr>
            <a:normAutofit/>
          </a:bodyPr>
          <a:lstStyle>
            <a:lvl1pPr>
              <a:defRPr sz="900"/>
            </a:lvl1pPr>
          </a:lstStyle>
          <a:p>
            <a:r>
              <a:rPr lang="en-US" smtClean="0"/>
              <a:t>Click icon to add picture</a:t>
            </a:r>
            <a:endParaRPr lang="en-US"/>
          </a:p>
        </p:txBody>
      </p:sp>
      <p:sp>
        <p:nvSpPr>
          <p:cNvPr id="28" name="Picture Placeholder 11"/>
          <p:cNvSpPr>
            <a:spLocks noGrp="1"/>
          </p:cNvSpPr>
          <p:nvPr>
            <p:ph type="pic" sz="quarter" idx="17"/>
          </p:nvPr>
        </p:nvSpPr>
        <p:spPr>
          <a:xfrm>
            <a:off x="1899359" y="3441702"/>
            <a:ext cx="1195209" cy="844549"/>
          </a:xfrm>
        </p:spPr>
        <p:txBody>
          <a:bodyPr>
            <a:normAutofit/>
          </a:bodyPr>
          <a:lstStyle>
            <a:lvl1pPr>
              <a:defRPr sz="900"/>
            </a:lvl1pPr>
          </a:lstStyle>
          <a:p>
            <a:r>
              <a:rPr lang="en-US" smtClean="0"/>
              <a:t>Click icon to add picture</a:t>
            </a:r>
            <a:endParaRPr lang="en-US"/>
          </a:p>
        </p:txBody>
      </p:sp>
      <p:sp>
        <p:nvSpPr>
          <p:cNvPr id="29" name="Picture Placeholder 11"/>
          <p:cNvSpPr>
            <a:spLocks noGrp="1"/>
          </p:cNvSpPr>
          <p:nvPr>
            <p:ph type="pic" sz="quarter" idx="14"/>
          </p:nvPr>
        </p:nvSpPr>
        <p:spPr>
          <a:xfrm>
            <a:off x="1486610" y="2007393"/>
            <a:ext cx="1195209" cy="844549"/>
          </a:xfrm>
        </p:spPr>
        <p:txBody>
          <a:bodyPr>
            <a:normAutofit/>
          </a:bodyPr>
          <a:lstStyle>
            <a:lvl1pPr>
              <a:defRPr sz="900"/>
            </a:lvl1pPr>
          </a:lstStyle>
          <a:p>
            <a:r>
              <a:rPr lang="en-US" smtClean="0"/>
              <a:t>Click icon to add picture</a:t>
            </a:r>
            <a:endParaRPr lang="en-US"/>
          </a:p>
        </p:txBody>
      </p:sp>
      <p:sp>
        <p:nvSpPr>
          <p:cNvPr id="38" name="Text Placeholder 37"/>
          <p:cNvSpPr>
            <a:spLocks noGrp="1"/>
          </p:cNvSpPr>
          <p:nvPr>
            <p:ph type="body" sz="quarter" idx="18" hasCustomPrompt="1"/>
          </p:nvPr>
        </p:nvSpPr>
        <p:spPr>
          <a:xfrm>
            <a:off x="52915" y="884635"/>
            <a:ext cx="2729972" cy="602456"/>
          </a:xfrm>
        </p:spPr>
        <p:txBody>
          <a:bodyPr tIns="0" rIns="91440" bIns="0">
            <a:noAutofit/>
          </a:bodyPr>
          <a:lstStyle>
            <a:lvl1pPr algn="r">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39" name="Text Placeholder 37"/>
          <p:cNvSpPr>
            <a:spLocks noGrp="1"/>
          </p:cNvSpPr>
          <p:nvPr>
            <p:ph type="body" sz="quarter" idx="19" hasCustomPrompt="1"/>
          </p:nvPr>
        </p:nvSpPr>
        <p:spPr>
          <a:xfrm>
            <a:off x="6216655" y="900510"/>
            <a:ext cx="2624138" cy="602456"/>
          </a:xfrm>
        </p:spPr>
        <p:txBody>
          <a:bodyPr tIns="0" bIns="0">
            <a:noAutofit/>
          </a:bodyPr>
          <a:lstStyle>
            <a:lvl1pPr algn="l">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40" name="Text Placeholder 37"/>
          <p:cNvSpPr>
            <a:spLocks noGrp="1"/>
          </p:cNvSpPr>
          <p:nvPr>
            <p:ph type="body" sz="quarter" idx="20" hasCustomPrompt="1"/>
          </p:nvPr>
        </p:nvSpPr>
        <p:spPr>
          <a:xfrm>
            <a:off x="7448556" y="1991518"/>
            <a:ext cx="1684862" cy="844549"/>
          </a:xfrm>
        </p:spPr>
        <p:txBody>
          <a:bodyPr tIns="0" rIns="0" bIns="0" anchor="ctr" anchorCtr="0">
            <a:noAutofit/>
          </a:bodyPr>
          <a:lstStyle>
            <a:lvl1pPr algn="l">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41" name="Text Placeholder 37"/>
          <p:cNvSpPr>
            <a:spLocks noGrp="1"/>
          </p:cNvSpPr>
          <p:nvPr>
            <p:ph type="body" sz="quarter" idx="21" hasCustomPrompt="1"/>
          </p:nvPr>
        </p:nvSpPr>
        <p:spPr>
          <a:xfrm>
            <a:off x="7046385" y="3465515"/>
            <a:ext cx="1684864" cy="844549"/>
          </a:xfrm>
        </p:spPr>
        <p:txBody>
          <a:bodyPr tIns="0" bIns="0" anchor="ctr" anchorCtr="0">
            <a:noAutofit/>
          </a:bodyPr>
          <a:lstStyle>
            <a:lvl1pPr algn="l">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42" name="Text Placeholder 37"/>
          <p:cNvSpPr>
            <a:spLocks noGrp="1"/>
          </p:cNvSpPr>
          <p:nvPr>
            <p:ph type="body" sz="quarter" idx="22" hasCustomPrompt="1"/>
          </p:nvPr>
        </p:nvSpPr>
        <p:spPr>
          <a:xfrm>
            <a:off x="1257301" y="4595812"/>
            <a:ext cx="2624138" cy="379412"/>
          </a:xfrm>
        </p:spPr>
        <p:txBody>
          <a:bodyPr tIns="0" rIns="91440" bIns="0">
            <a:noAutofit/>
          </a:bodyPr>
          <a:lstStyle>
            <a:lvl1pPr algn="r">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43" name="Text Placeholder 37"/>
          <p:cNvSpPr>
            <a:spLocks noGrp="1"/>
          </p:cNvSpPr>
          <p:nvPr>
            <p:ph type="body" sz="quarter" idx="23" hasCustomPrompt="1"/>
          </p:nvPr>
        </p:nvSpPr>
        <p:spPr>
          <a:xfrm>
            <a:off x="42332" y="3441703"/>
            <a:ext cx="1843089" cy="844548"/>
          </a:xfrm>
        </p:spPr>
        <p:txBody>
          <a:bodyPr tIns="0" rIns="91440" bIns="0" anchor="ctr" anchorCtr="0">
            <a:noAutofit/>
          </a:bodyPr>
          <a:lstStyle>
            <a:lvl1pPr algn="r">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
        <p:nvSpPr>
          <p:cNvPr id="45" name="Text Placeholder 37"/>
          <p:cNvSpPr>
            <a:spLocks noGrp="1"/>
          </p:cNvSpPr>
          <p:nvPr>
            <p:ph type="body" sz="quarter" idx="24" hasCustomPrompt="1"/>
          </p:nvPr>
        </p:nvSpPr>
        <p:spPr>
          <a:xfrm>
            <a:off x="42332" y="2007392"/>
            <a:ext cx="1423989" cy="844548"/>
          </a:xfrm>
        </p:spPr>
        <p:txBody>
          <a:bodyPr tIns="0" rIns="91440" bIns="0" anchor="ctr" anchorCtr="0">
            <a:noAutofit/>
          </a:bodyPr>
          <a:lstStyle>
            <a:lvl1pPr algn="r">
              <a:defRPr sz="1350">
                <a:solidFill>
                  <a:schemeClr val="accent4">
                    <a:lumMod val="50000"/>
                  </a:schemeClr>
                </a:solidFill>
              </a:defRPr>
            </a:lvl1pPr>
            <a:lvl2pPr>
              <a:defRPr sz="1500">
                <a:solidFill>
                  <a:schemeClr val="accent4">
                    <a:lumMod val="50000"/>
                  </a:schemeClr>
                </a:solidFill>
              </a:defRPr>
            </a:lvl2pPr>
            <a:lvl3pPr>
              <a:defRPr sz="1500">
                <a:solidFill>
                  <a:schemeClr val="accent4">
                    <a:lumMod val="50000"/>
                  </a:schemeClr>
                </a:solidFill>
              </a:defRPr>
            </a:lvl3pPr>
            <a:lvl4pPr>
              <a:defRPr sz="1500">
                <a:solidFill>
                  <a:schemeClr val="accent4">
                    <a:lumMod val="50000"/>
                  </a:schemeClr>
                </a:solidFill>
              </a:defRPr>
            </a:lvl4pPr>
            <a:lvl5pPr>
              <a:defRPr sz="1500">
                <a:solidFill>
                  <a:schemeClr val="accent4">
                    <a:lumMod val="50000"/>
                  </a:schemeClr>
                </a:solidFill>
              </a:defRPr>
            </a:lvl5pPr>
          </a:lstStyle>
          <a:p>
            <a:pPr lvl="0"/>
            <a:r>
              <a:rPr lang="en-US" dirty="0" smtClean="0"/>
              <a:t>Practice</a:t>
            </a:r>
            <a:endParaRPr lang="en-US" dirty="0"/>
          </a:p>
        </p:txBody>
      </p:sp>
    </p:spTree>
    <p:extLst>
      <p:ext uri="{BB962C8B-B14F-4D97-AF65-F5344CB8AC3E}">
        <p14:creationId xmlns:p14="http://schemas.microsoft.com/office/powerpoint/2010/main" val="70071484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Divider">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943430" y="1789111"/>
            <a:ext cx="4748543" cy="634049"/>
          </a:xfrm>
          <a:prstGeom prst="rect">
            <a:avLst/>
          </a:prstGeom>
        </p:spPr>
        <p:txBody>
          <a:bodyPr vert="horz"/>
          <a:lstStyle>
            <a:lvl1pPr algn="r">
              <a:lnSpc>
                <a:spcPts val="4050"/>
              </a:lnSpc>
              <a:defRPr sz="4050">
                <a:solidFill>
                  <a:schemeClr val="tx1"/>
                </a:solidFill>
                <a:latin typeface="+mj-lt"/>
              </a:defRPr>
            </a:lvl1pPr>
            <a:lvl2pPr>
              <a:defRPr sz="3600">
                <a:solidFill>
                  <a:schemeClr val="tx1"/>
                </a:solidFill>
              </a:defRPr>
            </a:lvl2pPr>
            <a:lvl3pPr>
              <a:defRPr sz="3600">
                <a:solidFill>
                  <a:schemeClr val="tx1"/>
                </a:solidFill>
              </a:defRPr>
            </a:lvl3pPr>
            <a:lvl4pPr>
              <a:defRPr sz="3600">
                <a:solidFill>
                  <a:schemeClr val="tx1"/>
                </a:solidFill>
              </a:defRPr>
            </a:lvl4pPr>
            <a:lvl5pPr>
              <a:defRPr sz="3600">
                <a:solidFill>
                  <a:schemeClr val="tx1"/>
                </a:solidFill>
              </a:defRPr>
            </a:lvl5pPr>
          </a:lstStyle>
          <a:p>
            <a:pPr lvl="0"/>
            <a:r>
              <a:rPr lang="en-US" dirty="0" smtClean="0"/>
              <a:t>1st Line </a:t>
            </a:r>
            <a:endParaRPr lang="en-US" dirty="0"/>
          </a:p>
        </p:txBody>
      </p:sp>
      <p:sp>
        <p:nvSpPr>
          <p:cNvPr id="15" name="Text Placeholder 12"/>
          <p:cNvSpPr>
            <a:spLocks noGrp="1"/>
          </p:cNvSpPr>
          <p:nvPr>
            <p:ph type="body" sz="quarter" idx="15" hasCustomPrompt="1"/>
          </p:nvPr>
        </p:nvSpPr>
        <p:spPr>
          <a:xfrm>
            <a:off x="943430" y="2220895"/>
            <a:ext cx="4748543" cy="636605"/>
          </a:xfrm>
          <a:prstGeom prst="rect">
            <a:avLst/>
          </a:prstGeom>
        </p:spPr>
        <p:txBody>
          <a:bodyPr vert="horz"/>
          <a:lstStyle>
            <a:lvl1pPr algn="r">
              <a:lnSpc>
                <a:spcPts val="4050"/>
              </a:lnSpc>
              <a:defRPr sz="4050">
                <a:solidFill>
                  <a:srgbClr val="E55300"/>
                </a:solidFill>
                <a:latin typeface="+mj-lt"/>
              </a:defRPr>
            </a:lvl1pPr>
            <a:lvl2pPr>
              <a:defRPr sz="3600">
                <a:solidFill>
                  <a:schemeClr val="tx1"/>
                </a:solidFill>
              </a:defRPr>
            </a:lvl2pPr>
            <a:lvl3pPr>
              <a:defRPr sz="3600">
                <a:solidFill>
                  <a:schemeClr val="tx1"/>
                </a:solidFill>
              </a:defRPr>
            </a:lvl3pPr>
            <a:lvl4pPr>
              <a:defRPr sz="3600">
                <a:solidFill>
                  <a:schemeClr val="tx1"/>
                </a:solidFill>
              </a:defRPr>
            </a:lvl4pPr>
            <a:lvl5pPr>
              <a:defRPr sz="3600">
                <a:solidFill>
                  <a:schemeClr val="tx1"/>
                </a:solidFill>
              </a:defRPr>
            </a:lvl5pPr>
          </a:lstStyle>
          <a:p>
            <a:pPr lvl="0"/>
            <a:r>
              <a:rPr lang="en-US" dirty="0" smtClean="0"/>
              <a:t>2nd Line </a:t>
            </a:r>
            <a:endParaRPr lang="en-US" dirty="0"/>
          </a:p>
        </p:txBody>
      </p:sp>
      <p:sp>
        <p:nvSpPr>
          <p:cNvPr id="16" name="Text Placeholder 12"/>
          <p:cNvSpPr>
            <a:spLocks noGrp="1"/>
          </p:cNvSpPr>
          <p:nvPr>
            <p:ph type="body" sz="quarter" idx="16" hasCustomPrompt="1"/>
          </p:nvPr>
        </p:nvSpPr>
        <p:spPr>
          <a:xfrm>
            <a:off x="943430" y="2645731"/>
            <a:ext cx="4748543" cy="608009"/>
          </a:xfrm>
          <a:prstGeom prst="rect">
            <a:avLst/>
          </a:prstGeom>
        </p:spPr>
        <p:txBody>
          <a:bodyPr vert="horz"/>
          <a:lstStyle>
            <a:lvl1pPr algn="r">
              <a:lnSpc>
                <a:spcPts val="4050"/>
              </a:lnSpc>
              <a:defRPr sz="4050">
                <a:solidFill>
                  <a:schemeClr val="tx1"/>
                </a:solidFill>
                <a:latin typeface="+mj-lt"/>
              </a:defRPr>
            </a:lvl1pPr>
            <a:lvl2pPr>
              <a:defRPr sz="3600">
                <a:solidFill>
                  <a:schemeClr val="tx1"/>
                </a:solidFill>
              </a:defRPr>
            </a:lvl2pPr>
            <a:lvl3pPr>
              <a:defRPr sz="3600">
                <a:solidFill>
                  <a:schemeClr val="tx1"/>
                </a:solidFill>
              </a:defRPr>
            </a:lvl3pPr>
            <a:lvl4pPr>
              <a:defRPr sz="3600">
                <a:solidFill>
                  <a:schemeClr val="tx1"/>
                </a:solidFill>
              </a:defRPr>
            </a:lvl4pPr>
            <a:lvl5pPr>
              <a:defRPr sz="3600">
                <a:solidFill>
                  <a:schemeClr val="tx1"/>
                </a:solidFill>
              </a:defRPr>
            </a:lvl5pPr>
          </a:lstStyle>
          <a:p>
            <a:pPr lvl="0"/>
            <a:r>
              <a:rPr lang="en-US" dirty="0" smtClean="0"/>
              <a:t>3rd Line </a:t>
            </a:r>
            <a:endParaRPr lang="en-US" dirty="0"/>
          </a:p>
        </p:txBody>
      </p:sp>
      <p:sp>
        <p:nvSpPr>
          <p:cNvPr id="6"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55007682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3" name="Picture Placeholder 11"/>
          <p:cNvSpPr>
            <a:spLocks noGrp="1"/>
          </p:cNvSpPr>
          <p:nvPr>
            <p:ph type="pic" sz="quarter" idx="37"/>
          </p:nvPr>
        </p:nvSpPr>
        <p:spPr>
          <a:xfrm>
            <a:off x="455599"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4"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26" name="Picture Placeholder 11"/>
          <p:cNvSpPr>
            <a:spLocks noGrp="1"/>
          </p:cNvSpPr>
          <p:nvPr>
            <p:ph type="pic" sz="quarter" idx="52"/>
          </p:nvPr>
        </p:nvSpPr>
        <p:spPr>
          <a:xfrm>
            <a:off x="2749147"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8" name="Picture Placeholder 11"/>
          <p:cNvSpPr>
            <a:spLocks noGrp="1"/>
          </p:cNvSpPr>
          <p:nvPr>
            <p:ph type="pic" sz="quarter" idx="54"/>
          </p:nvPr>
        </p:nvSpPr>
        <p:spPr>
          <a:xfrm>
            <a:off x="455599" y="1887671"/>
            <a:ext cx="1089049" cy="217066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0" name="Picture Placeholder 11"/>
          <p:cNvSpPr>
            <a:spLocks noGrp="1"/>
          </p:cNvSpPr>
          <p:nvPr>
            <p:ph type="pic" sz="quarter" idx="56"/>
          </p:nvPr>
        </p:nvSpPr>
        <p:spPr>
          <a:xfrm>
            <a:off x="2749147" y="1887671"/>
            <a:ext cx="1089049" cy="217066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3" name="Picture Placeholder 11"/>
          <p:cNvSpPr>
            <a:spLocks noGrp="1"/>
          </p:cNvSpPr>
          <p:nvPr>
            <p:ph type="pic" sz="quarter" idx="59"/>
          </p:nvPr>
        </p:nvSpPr>
        <p:spPr>
          <a:xfrm>
            <a:off x="1602373" y="1149683"/>
            <a:ext cx="1089049" cy="217066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5" name="Picture Placeholder 11"/>
          <p:cNvSpPr>
            <a:spLocks noGrp="1"/>
          </p:cNvSpPr>
          <p:nvPr>
            <p:ph type="pic" sz="quarter" idx="66"/>
          </p:nvPr>
        </p:nvSpPr>
        <p:spPr>
          <a:xfrm>
            <a:off x="3895921" y="1148651"/>
            <a:ext cx="1089049" cy="21717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7" name="Picture Placeholder 11"/>
          <p:cNvSpPr>
            <a:spLocks noGrp="1"/>
          </p:cNvSpPr>
          <p:nvPr>
            <p:ph type="pic" sz="quarter" idx="68"/>
          </p:nvPr>
        </p:nvSpPr>
        <p:spPr>
          <a:xfrm>
            <a:off x="1602373"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9" name="Picture Placeholder 11"/>
          <p:cNvSpPr>
            <a:spLocks noGrp="1"/>
          </p:cNvSpPr>
          <p:nvPr>
            <p:ph type="pic" sz="quarter" idx="70"/>
          </p:nvPr>
        </p:nvSpPr>
        <p:spPr>
          <a:xfrm>
            <a:off x="3895921"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0"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43"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352863680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4" name="Picture Placeholder 11"/>
          <p:cNvSpPr>
            <a:spLocks noGrp="1"/>
          </p:cNvSpPr>
          <p:nvPr>
            <p:ph type="pic" sz="quarter" idx="37"/>
          </p:nvPr>
        </p:nvSpPr>
        <p:spPr>
          <a:xfrm>
            <a:off x="455599" y="1149683"/>
            <a:ext cx="2235823" cy="217066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5"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47" name="Picture Placeholder 11"/>
          <p:cNvSpPr>
            <a:spLocks noGrp="1"/>
          </p:cNvSpPr>
          <p:nvPr>
            <p:ph type="pic" sz="quarter" idx="52"/>
          </p:nvPr>
        </p:nvSpPr>
        <p:spPr>
          <a:xfrm>
            <a:off x="2749147"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8" name="Picture Placeholder 11"/>
          <p:cNvSpPr>
            <a:spLocks noGrp="1"/>
          </p:cNvSpPr>
          <p:nvPr>
            <p:ph type="pic" sz="quarter" idx="53"/>
          </p:nvPr>
        </p:nvSpPr>
        <p:spPr>
          <a:xfrm>
            <a:off x="3895921"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1" name="Picture Placeholder 11"/>
          <p:cNvSpPr>
            <a:spLocks noGrp="1"/>
          </p:cNvSpPr>
          <p:nvPr>
            <p:ph type="pic" sz="quarter" idx="56"/>
          </p:nvPr>
        </p:nvSpPr>
        <p:spPr>
          <a:xfrm>
            <a:off x="2749147"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2" name="Picture Placeholder 11"/>
          <p:cNvSpPr>
            <a:spLocks noGrp="1"/>
          </p:cNvSpPr>
          <p:nvPr>
            <p:ph type="pic" sz="quarter" idx="57"/>
          </p:nvPr>
        </p:nvSpPr>
        <p:spPr>
          <a:xfrm>
            <a:off x="3895921"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5" name="Picture Placeholder 11"/>
          <p:cNvSpPr>
            <a:spLocks noGrp="1"/>
          </p:cNvSpPr>
          <p:nvPr>
            <p:ph type="pic" sz="quarter" idx="60"/>
          </p:nvPr>
        </p:nvSpPr>
        <p:spPr>
          <a:xfrm>
            <a:off x="2749147"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6" name="Picture Placeholder 11"/>
          <p:cNvSpPr>
            <a:spLocks noGrp="1"/>
          </p:cNvSpPr>
          <p:nvPr>
            <p:ph type="pic" sz="quarter" idx="61"/>
          </p:nvPr>
        </p:nvSpPr>
        <p:spPr>
          <a:xfrm>
            <a:off x="3895921"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7" name="Picture Placeholder 11"/>
          <p:cNvSpPr>
            <a:spLocks noGrp="1"/>
          </p:cNvSpPr>
          <p:nvPr>
            <p:ph type="pic" sz="quarter" idx="62"/>
          </p:nvPr>
        </p:nvSpPr>
        <p:spPr>
          <a:xfrm>
            <a:off x="455599"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8" name="Picture Placeholder 11"/>
          <p:cNvSpPr>
            <a:spLocks noGrp="1"/>
          </p:cNvSpPr>
          <p:nvPr>
            <p:ph type="pic" sz="quarter" idx="63"/>
          </p:nvPr>
        </p:nvSpPr>
        <p:spPr>
          <a:xfrm>
            <a:off x="1602373"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9" name="Picture Placeholder 11"/>
          <p:cNvSpPr>
            <a:spLocks noGrp="1"/>
          </p:cNvSpPr>
          <p:nvPr>
            <p:ph type="pic" sz="quarter" idx="64"/>
          </p:nvPr>
        </p:nvSpPr>
        <p:spPr>
          <a:xfrm>
            <a:off x="2749147" y="3363645"/>
            <a:ext cx="2235823"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61"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62"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119544252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7" name="Picture Placeholder 11"/>
          <p:cNvSpPr>
            <a:spLocks noGrp="1"/>
          </p:cNvSpPr>
          <p:nvPr>
            <p:ph type="pic" sz="quarter" idx="65"/>
          </p:nvPr>
        </p:nvSpPr>
        <p:spPr>
          <a:xfrm>
            <a:off x="455599" y="1149684"/>
            <a:ext cx="2235823"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8"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40" name="Picture Placeholder 11"/>
          <p:cNvSpPr>
            <a:spLocks noGrp="1"/>
          </p:cNvSpPr>
          <p:nvPr>
            <p:ph type="pic" sz="quarter" idx="52"/>
          </p:nvPr>
        </p:nvSpPr>
        <p:spPr>
          <a:xfrm>
            <a:off x="2749147"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1" name="Picture Placeholder 11"/>
          <p:cNvSpPr>
            <a:spLocks noGrp="1"/>
          </p:cNvSpPr>
          <p:nvPr>
            <p:ph type="pic" sz="quarter" idx="53"/>
          </p:nvPr>
        </p:nvSpPr>
        <p:spPr>
          <a:xfrm>
            <a:off x="3895921"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4" name="Picture Placeholder 11"/>
          <p:cNvSpPr>
            <a:spLocks noGrp="1"/>
          </p:cNvSpPr>
          <p:nvPr>
            <p:ph type="pic" sz="quarter" idx="56"/>
          </p:nvPr>
        </p:nvSpPr>
        <p:spPr>
          <a:xfrm>
            <a:off x="2749147"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5" name="Picture Placeholder 11"/>
          <p:cNvSpPr>
            <a:spLocks noGrp="1"/>
          </p:cNvSpPr>
          <p:nvPr>
            <p:ph type="pic" sz="quarter" idx="57"/>
          </p:nvPr>
        </p:nvSpPr>
        <p:spPr>
          <a:xfrm>
            <a:off x="3895921"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6" name="Picture Placeholder 11"/>
          <p:cNvSpPr>
            <a:spLocks noGrp="1"/>
          </p:cNvSpPr>
          <p:nvPr>
            <p:ph type="pic" sz="quarter" idx="58"/>
          </p:nvPr>
        </p:nvSpPr>
        <p:spPr>
          <a:xfrm>
            <a:off x="455599"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7" name="Picture Placeholder 11"/>
          <p:cNvSpPr>
            <a:spLocks noGrp="1"/>
          </p:cNvSpPr>
          <p:nvPr>
            <p:ph type="pic" sz="quarter" idx="59"/>
          </p:nvPr>
        </p:nvSpPr>
        <p:spPr>
          <a:xfrm>
            <a:off x="1602373"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0" name="Picture Placeholder 11"/>
          <p:cNvSpPr>
            <a:spLocks noGrp="1"/>
          </p:cNvSpPr>
          <p:nvPr>
            <p:ph type="pic" sz="quarter" idx="62"/>
          </p:nvPr>
        </p:nvSpPr>
        <p:spPr>
          <a:xfrm>
            <a:off x="455599"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1" name="Picture Placeholder 11"/>
          <p:cNvSpPr>
            <a:spLocks noGrp="1"/>
          </p:cNvSpPr>
          <p:nvPr>
            <p:ph type="pic" sz="quarter" idx="63"/>
          </p:nvPr>
        </p:nvSpPr>
        <p:spPr>
          <a:xfrm>
            <a:off x="1602373"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3" name="Picture Placeholder 11"/>
          <p:cNvSpPr>
            <a:spLocks noGrp="1"/>
          </p:cNvSpPr>
          <p:nvPr>
            <p:ph type="pic" sz="quarter" idx="70"/>
          </p:nvPr>
        </p:nvSpPr>
        <p:spPr>
          <a:xfrm>
            <a:off x="2749147" y="2625659"/>
            <a:ext cx="2235823"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4"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5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025809235"/>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26" name="Picture Placeholder 11"/>
          <p:cNvSpPr>
            <a:spLocks noGrp="1"/>
          </p:cNvSpPr>
          <p:nvPr>
            <p:ph type="pic" sz="quarter" idx="37"/>
          </p:nvPr>
        </p:nvSpPr>
        <p:spPr>
          <a:xfrm>
            <a:off x="455599"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7"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28" name="Picture Placeholder 11"/>
          <p:cNvSpPr>
            <a:spLocks noGrp="1"/>
          </p:cNvSpPr>
          <p:nvPr>
            <p:ph type="pic" sz="quarter" idx="51"/>
          </p:nvPr>
        </p:nvSpPr>
        <p:spPr>
          <a:xfrm>
            <a:off x="1602373"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9" name="Picture Placeholder 11"/>
          <p:cNvSpPr>
            <a:spLocks noGrp="1"/>
          </p:cNvSpPr>
          <p:nvPr>
            <p:ph type="pic" sz="quarter" idx="52"/>
          </p:nvPr>
        </p:nvSpPr>
        <p:spPr>
          <a:xfrm>
            <a:off x="2749147"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0" name="Picture Placeholder 11"/>
          <p:cNvSpPr>
            <a:spLocks noGrp="1"/>
          </p:cNvSpPr>
          <p:nvPr>
            <p:ph type="pic" sz="quarter" idx="53"/>
          </p:nvPr>
        </p:nvSpPr>
        <p:spPr>
          <a:xfrm>
            <a:off x="3895921"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1" name="Picture Placeholder 11"/>
          <p:cNvSpPr>
            <a:spLocks noGrp="1"/>
          </p:cNvSpPr>
          <p:nvPr>
            <p:ph type="pic" sz="quarter" idx="54"/>
          </p:nvPr>
        </p:nvSpPr>
        <p:spPr>
          <a:xfrm>
            <a:off x="455599"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2" name="Picture Placeholder 11"/>
          <p:cNvSpPr>
            <a:spLocks noGrp="1"/>
          </p:cNvSpPr>
          <p:nvPr>
            <p:ph type="pic" sz="quarter" idx="55"/>
          </p:nvPr>
        </p:nvSpPr>
        <p:spPr>
          <a:xfrm>
            <a:off x="1602373"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3" name="Picture Placeholder 11"/>
          <p:cNvSpPr>
            <a:spLocks noGrp="1"/>
          </p:cNvSpPr>
          <p:nvPr>
            <p:ph type="pic" sz="quarter" idx="59"/>
          </p:nvPr>
        </p:nvSpPr>
        <p:spPr>
          <a:xfrm>
            <a:off x="2749147" y="1887671"/>
            <a:ext cx="1089049"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4" name="Picture Placeholder 11"/>
          <p:cNvSpPr>
            <a:spLocks noGrp="1"/>
          </p:cNvSpPr>
          <p:nvPr>
            <p:ph type="pic" sz="quarter" idx="57"/>
          </p:nvPr>
        </p:nvSpPr>
        <p:spPr>
          <a:xfrm>
            <a:off x="3895921"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5" name="Picture Placeholder 11"/>
          <p:cNvSpPr>
            <a:spLocks noGrp="1"/>
          </p:cNvSpPr>
          <p:nvPr>
            <p:ph type="pic" sz="quarter" idx="60"/>
          </p:nvPr>
        </p:nvSpPr>
        <p:spPr>
          <a:xfrm>
            <a:off x="455599" y="2625658"/>
            <a:ext cx="1089049"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6" name="Picture Placeholder 11"/>
          <p:cNvSpPr>
            <a:spLocks noGrp="1"/>
          </p:cNvSpPr>
          <p:nvPr>
            <p:ph type="pic" sz="quarter" idx="61"/>
          </p:nvPr>
        </p:nvSpPr>
        <p:spPr>
          <a:xfrm>
            <a:off x="1602373"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8" name="Picture Placeholder 11"/>
          <p:cNvSpPr>
            <a:spLocks noGrp="1"/>
          </p:cNvSpPr>
          <p:nvPr>
            <p:ph type="pic" sz="quarter" idx="63"/>
          </p:nvPr>
        </p:nvSpPr>
        <p:spPr>
          <a:xfrm>
            <a:off x="3895921"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0" name="Picture Placeholder 11"/>
          <p:cNvSpPr>
            <a:spLocks noGrp="1"/>
          </p:cNvSpPr>
          <p:nvPr>
            <p:ph type="pic" sz="quarter" idx="65"/>
          </p:nvPr>
        </p:nvSpPr>
        <p:spPr>
          <a:xfrm>
            <a:off x="1602373"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1" name="Picture Placeholder 11"/>
          <p:cNvSpPr>
            <a:spLocks noGrp="1"/>
          </p:cNvSpPr>
          <p:nvPr>
            <p:ph type="pic" sz="quarter" idx="66"/>
          </p:nvPr>
        </p:nvSpPr>
        <p:spPr>
          <a:xfrm>
            <a:off x="2749147"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2" name="Picture Placeholder 11"/>
          <p:cNvSpPr>
            <a:spLocks noGrp="1"/>
          </p:cNvSpPr>
          <p:nvPr>
            <p:ph type="pic" sz="quarter" idx="67"/>
          </p:nvPr>
        </p:nvSpPr>
        <p:spPr>
          <a:xfrm>
            <a:off x="3895921"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3"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4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106653997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sp>
        <p:nvSpPr>
          <p:cNvPr id="25" name="Picture Placeholder 11"/>
          <p:cNvSpPr>
            <a:spLocks noGrp="1"/>
          </p:cNvSpPr>
          <p:nvPr>
            <p:ph type="pic" sz="quarter" idx="37"/>
          </p:nvPr>
        </p:nvSpPr>
        <p:spPr>
          <a:xfrm>
            <a:off x="455599"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6" name="Picture Placeholder 11"/>
          <p:cNvSpPr>
            <a:spLocks noGrp="1"/>
          </p:cNvSpPr>
          <p:nvPr>
            <p:ph type="pic" sz="quarter" idx="51"/>
          </p:nvPr>
        </p:nvSpPr>
        <p:spPr>
          <a:xfrm>
            <a:off x="1602373"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7" name="Picture Placeholder 11"/>
          <p:cNvSpPr>
            <a:spLocks noGrp="1"/>
          </p:cNvSpPr>
          <p:nvPr>
            <p:ph type="pic" sz="quarter" idx="52"/>
          </p:nvPr>
        </p:nvSpPr>
        <p:spPr>
          <a:xfrm>
            <a:off x="2749147"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8" name="Picture Placeholder 11"/>
          <p:cNvSpPr>
            <a:spLocks noGrp="1"/>
          </p:cNvSpPr>
          <p:nvPr>
            <p:ph type="pic" sz="quarter" idx="53"/>
          </p:nvPr>
        </p:nvSpPr>
        <p:spPr>
          <a:xfrm>
            <a:off x="3895921"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7" name="Picture Placeholder 11"/>
          <p:cNvSpPr>
            <a:spLocks noGrp="1"/>
          </p:cNvSpPr>
          <p:nvPr>
            <p:ph type="pic" sz="quarter" idx="68"/>
          </p:nvPr>
        </p:nvSpPr>
        <p:spPr>
          <a:xfrm>
            <a:off x="455599"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8" name="Picture Placeholder 11"/>
          <p:cNvSpPr>
            <a:spLocks noGrp="1"/>
          </p:cNvSpPr>
          <p:nvPr>
            <p:ph type="pic" sz="quarter" idx="69"/>
          </p:nvPr>
        </p:nvSpPr>
        <p:spPr>
          <a:xfrm>
            <a:off x="1602373"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9" name="Picture Placeholder 11"/>
          <p:cNvSpPr>
            <a:spLocks noGrp="1"/>
          </p:cNvSpPr>
          <p:nvPr>
            <p:ph type="pic" sz="quarter" idx="70"/>
          </p:nvPr>
        </p:nvSpPr>
        <p:spPr>
          <a:xfrm>
            <a:off x="2749147"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0" name="Picture Placeholder 11"/>
          <p:cNvSpPr>
            <a:spLocks noGrp="1"/>
          </p:cNvSpPr>
          <p:nvPr>
            <p:ph type="pic" sz="quarter" idx="71"/>
          </p:nvPr>
        </p:nvSpPr>
        <p:spPr>
          <a:xfrm>
            <a:off x="3895921"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3" name="Picture Placeholder 11"/>
          <p:cNvSpPr>
            <a:spLocks noGrp="1"/>
          </p:cNvSpPr>
          <p:nvPr>
            <p:ph type="pic" sz="quarter" idx="62"/>
          </p:nvPr>
        </p:nvSpPr>
        <p:spPr>
          <a:xfrm>
            <a:off x="455599" y="1887671"/>
            <a:ext cx="4529371"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5"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46"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47"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43776122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6">
    <p:spTree>
      <p:nvGrpSpPr>
        <p:cNvPr id="1" name=""/>
        <p:cNvGrpSpPr/>
        <p:nvPr/>
      </p:nvGrpSpPr>
      <p:grpSpPr>
        <a:xfrm>
          <a:off x="0" y="0"/>
          <a:ext cx="0" cy="0"/>
          <a:chOff x="0" y="0"/>
          <a:chExt cx="0" cy="0"/>
        </a:xfrm>
      </p:grpSpPr>
      <p:sp>
        <p:nvSpPr>
          <p:cNvPr id="27" name="Picture Placeholder 11"/>
          <p:cNvSpPr>
            <a:spLocks noGrp="1"/>
          </p:cNvSpPr>
          <p:nvPr>
            <p:ph type="pic" sz="quarter" idx="37"/>
          </p:nvPr>
        </p:nvSpPr>
        <p:spPr>
          <a:xfrm>
            <a:off x="455599"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8" name="Picture Placeholder 11"/>
          <p:cNvSpPr>
            <a:spLocks noGrp="1"/>
          </p:cNvSpPr>
          <p:nvPr>
            <p:ph type="pic" sz="quarter" idx="51"/>
          </p:nvPr>
        </p:nvSpPr>
        <p:spPr>
          <a:xfrm>
            <a:off x="1602373" y="1149683"/>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1" name="Picture Placeholder 11"/>
          <p:cNvSpPr>
            <a:spLocks noGrp="1"/>
          </p:cNvSpPr>
          <p:nvPr>
            <p:ph type="pic" sz="quarter" idx="54"/>
          </p:nvPr>
        </p:nvSpPr>
        <p:spPr>
          <a:xfrm>
            <a:off x="455599"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2" name="Picture Placeholder 11"/>
          <p:cNvSpPr>
            <a:spLocks noGrp="1"/>
          </p:cNvSpPr>
          <p:nvPr>
            <p:ph type="pic" sz="quarter" idx="55"/>
          </p:nvPr>
        </p:nvSpPr>
        <p:spPr>
          <a:xfrm>
            <a:off x="1602373"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8" name="Picture Placeholder 11"/>
          <p:cNvSpPr>
            <a:spLocks noGrp="1"/>
          </p:cNvSpPr>
          <p:nvPr>
            <p:ph type="pic" sz="quarter" idx="61"/>
          </p:nvPr>
        </p:nvSpPr>
        <p:spPr>
          <a:xfrm>
            <a:off x="2749147" y="1149683"/>
            <a:ext cx="2235823" cy="217066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9" name="Picture Placeholder 11"/>
          <p:cNvSpPr>
            <a:spLocks noGrp="1"/>
          </p:cNvSpPr>
          <p:nvPr>
            <p:ph type="pic" sz="quarter" idx="71"/>
          </p:nvPr>
        </p:nvSpPr>
        <p:spPr>
          <a:xfrm>
            <a:off x="455599" y="2625659"/>
            <a:ext cx="2235823"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1" name="Picture Placeholder 11"/>
          <p:cNvSpPr>
            <a:spLocks noGrp="1"/>
          </p:cNvSpPr>
          <p:nvPr>
            <p:ph type="pic" sz="quarter" idx="73"/>
          </p:nvPr>
        </p:nvSpPr>
        <p:spPr>
          <a:xfrm>
            <a:off x="2749147"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2" name="Picture Placeholder 11"/>
          <p:cNvSpPr>
            <a:spLocks noGrp="1"/>
          </p:cNvSpPr>
          <p:nvPr>
            <p:ph type="pic" sz="quarter" idx="74"/>
          </p:nvPr>
        </p:nvSpPr>
        <p:spPr>
          <a:xfrm>
            <a:off x="3895921"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3"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44"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4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6073227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7">
    <p:spTree>
      <p:nvGrpSpPr>
        <p:cNvPr id="1" name=""/>
        <p:cNvGrpSpPr/>
        <p:nvPr/>
      </p:nvGrpSpPr>
      <p:grpSpPr>
        <a:xfrm>
          <a:off x="0" y="0"/>
          <a:ext cx="0" cy="0"/>
          <a:chOff x="0" y="0"/>
          <a:chExt cx="0" cy="0"/>
        </a:xfrm>
      </p:grpSpPr>
      <p:sp>
        <p:nvSpPr>
          <p:cNvPr id="25" name="Picture Placeholder 11"/>
          <p:cNvSpPr>
            <a:spLocks noGrp="1"/>
          </p:cNvSpPr>
          <p:nvPr>
            <p:ph type="pic" sz="quarter" idx="65"/>
          </p:nvPr>
        </p:nvSpPr>
        <p:spPr>
          <a:xfrm>
            <a:off x="2749147" y="1149684"/>
            <a:ext cx="2235823"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6" name="Text Placeholder 28"/>
          <p:cNvSpPr>
            <a:spLocks noGrp="1"/>
          </p:cNvSpPr>
          <p:nvPr>
            <p:ph type="body" sz="quarter" idx="50" hasCustomPrompt="1"/>
          </p:nvPr>
        </p:nvSpPr>
        <p:spPr>
          <a:xfrm>
            <a:off x="5097971" y="2057400"/>
            <a:ext cx="3434121" cy="2000939"/>
          </a:xfrm>
          <a:prstGeom prst="rect">
            <a:avLst/>
          </a:prstGeom>
        </p:spPr>
        <p:txBody>
          <a:bodyPr vert="horz"/>
          <a:lstStyle>
            <a:lvl1pPr marL="0" indent="0" algn="l">
              <a:lnSpc>
                <a:spcPts val="1500"/>
              </a:lnSpc>
              <a:buFontTx/>
              <a:buNone/>
              <a:defRPr sz="1500" baseline="0">
                <a:solidFill>
                  <a:schemeClr val="accent2"/>
                </a:solidFill>
                <a:latin typeface="Franklin Gothic Book"/>
                <a:cs typeface="Franklin Gothic Book"/>
              </a:defRPr>
            </a:lvl1pPr>
            <a:lvl2pPr>
              <a:defRPr sz="1500">
                <a:latin typeface="Franklin Gothic Book"/>
                <a:cs typeface="Franklin Gothic Book"/>
              </a:defRPr>
            </a:lvl2pPr>
            <a:lvl3pPr>
              <a:defRPr sz="1500">
                <a:latin typeface="Franklin Gothic Book"/>
                <a:cs typeface="Franklin Gothic Book"/>
              </a:defRPr>
            </a:lvl3pPr>
            <a:lvl4pPr>
              <a:defRPr sz="1500">
                <a:latin typeface="Franklin Gothic Book"/>
                <a:cs typeface="Franklin Gothic Book"/>
              </a:defRPr>
            </a:lvl4pPr>
            <a:lvl5pPr>
              <a:defRPr sz="1500">
                <a:latin typeface="Franklin Gothic Book"/>
                <a:cs typeface="Franklin Gothic Book"/>
              </a:defRPr>
            </a:lvl5pPr>
          </a:lstStyle>
          <a:p>
            <a:pPr lvl="0"/>
            <a:r>
              <a:rPr lang="en-US" dirty="0" smtClean="0"/>
              <a:t>Services List</a:t>
            </a:r>
          </a:p>
        </p:txBody>
      </p:sp>
      <p:sp>
        <p:nvSpPr>
          <p:cNvPr id="27" name="Picture Placeholder 11"/>
          <p:cNvSpPr>
            <a:spLocks noGrp="1"/>
          </p:cNvSpPr>
          <p:nvPr>
            <p:ph type="pic" sz="quarter" idx="66"/>
          </p:nvPr>
        </p:nvSpPr>
        <p:spPr>
          <a:xfrm>
            <a:off x="455599" y="1149682"/>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8" name="Picture Placeholder 11"/>
          <p:cNvSpPr>
            <a:spLocks noGrp="1"/>
          </p:cNvSpPr>
          <p:nvPr>
            <p:ph type="pic" sz="quarter" idx="53"/>
          </p:nvPr>
        </p:nvSpPr>
        <p:spPr>
          <a:xfrm>
            <a:off x="1602373" y="1149682"/>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9" name="Picture Placeholder 11"/>
          <p:cNvSpPr>
            <a:spLocks noGrp="1"/>
          </p:cNvSpPr>
          <p:nvPr>
            <p:ph type="pic" sz="quarter" idx="67"/>
          </p:nvPr>
        </p:nvSpPr>
        <p:spPr>
          <a:xfrm>
            <a:off x="455599"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0" name="Picture Placeholder 11"/>
          <p:cNvSpPr>
            <a:spLocks noGrp="1"/>
          </p:cNvSpPr>
          <p:nvPr>
            <p:ph type="pic" sz="quarter" idx="68"/>
          </p:nvPr>
        </p:nvSpPr>
        <p:spPr>
          <a:xfrm>
            <a:off x="1602373" y="1887670"/>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1" name="Picture Placeholder 11"/>
          <p:cNvSpPr>
            <a:spLocks noGrp="1"/>
          </p:cNvSpPr>
          <p:nvPr>
            <p:ph type="pic" sz="quarter" idx="69"/>
          </p:nvPr>
        </p:nvSpPr>
        <p:spPr>
          <a:xfrm>
            <a:off x="2749147"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2" name="Picture Placeholder 11"/>
          <p:cNvSpPr>
            <a:spLocks noGrp="1"/>
          </p:cNvSpPr>
          <p:nvPr>
            <p:ph type="pic" sz="quarter" idx="70"/>
          </p:nvPr>
        </p:nvSpPr>
        <p:spPr>
          <a:xfrm>
            <a:off x="3895921" y="2625658"/>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3" name="Picture Placeholder 11"/>
          <p:cNvSpPr>
            <a:spLocks noGrp="1"/>
          </p:cNvSpPr>
          <p:nvPr>
            <p:ph type="pic" sz="quarter" idx="62"/>
          </p:nvPr>
        </p:nvSpPr>
        <p:spPr>
          <a:xfrm>
            <a:off x="2749147"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4" name="Picture Placeholder 11"/>
          <p:cNvSpPr>
            <a:spLocks noGrp="1"/>
          </p:cNvSpPr>
          <p:nvPr>
            <p:ph type="pic" sz="quarter" idx="63"/>
          </p:nvPr>
        </p:nvSpPr>
        <p:spPr>
          <a:xfrm>
            <a:off x="3895921" y="3363645"/>
            <a:ext cx="1089049" cy="69469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5" name="Picture Placeholder 11"/>
          <p:cNvSpPr>
            <a:spLocks noGrp="1"/>
          </p:cNvSpPr>
          <p:nvPr>
            <p:ph type="pic" sz="quarter" idx="71"/>
          </p:nvPr>
        </p:nvSpPr>
        <p:spPr>
          <a:xfrm>
            <a:off x="455599" y="2625659"/>
            <a:ext cx="2235823" cy="143268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6" name="Title 1"/>
          <p:cNvSpPr>
            <a:spLocks noGrp="1"/>
          </p:cNvSpPr>
          <p:nvPr>
            <p:ph type="title" hasCustomPrompt="1"/>
          </p:nvPr>
        </p:nvSpPr>
        <p:spPr>
          <a:xfrm>
            <a:off x="5097971" y="1149684"/>
            <a:ext cx="3434121" cy="907717"/>
          </a:xfrm>
          <a:prstGeom prst="rect">
            <a:avLst/>
          </a:prstGeom>
        </p:spPr>
        <p:txBody>
          <a:bodyPr vert="horz"/>
          <a:lstStyle>
            <a:lvl1pPr>
              <a:lnSpc>
                <a:spcPts val="2175"/>
              </a:lnSpc>
              <a:defRPr sz="2250" b="1"/>
            </a:lvl1pPr>
          </a:lstStyle>
          <a:p>
            <a:r>
              <a:rPr lang="en-US" dirty="0" smtClean="0"/>
              <a:t>Practice</a:t>
            </a:r>
            <a:endParaRPr lang="en-US" dirty="0"/>
          </a:p>
        </p:txBody>
      </p:sp>
      <p:sp>
        <p:nvSpPr>
          <p:cNvPr id="37"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990774424"/>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actice Grid 1">
    <p:spTree>
      <p:nvGrpSpPr>
        <p:cNvPr id="1" name=""/>
        <p:cNvGrpSpPr/>
        <p:nvPr/>
      </p:nvGrpSpPr>
      <p:grpSpPr>
        <a:xfrm>
          <a:off x="0" y="0"/>
          <a:ext cx="0" cy="0"/>
          <a:chOff x="0" y="0"/>
          <a:chExt cx="0" cy="0"/>
        </a:xfrm>
      </p:grpSpPr>
      <p:sp>
        <p:nvSpPr>
          <p:cNvPr id="5" name="Picture Placeholder 11"/>
          <p:cNvSpPr>
            <a:spLocks noGrp="1"/>
          </p:cNvSpPr>
          <p:nvPr>
            <p:ph type="pic" sz="quarter" idx="37"/>
          </p:nvPr>
        </p:nvSpPr>
        <p:spPr>
          <a:xfrm>
            <a:off x="457200" y="971550"/>
            <a:ext cx="2984598" cy="370705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6" name="Picture Placeholder 11"/>
          <p:cNvSpPr>
            <a:spLocks noGrp="1"/>
          </p:cNvSpPr>
          <p:nvPr>
            <p:ph type="pic" sz="quarter" idx="41"/>
          </p:nvPr>
        </p:nvSpPr>
        <p:spPr>
          <a:xfrm>
            <a:off x="3478389" y="971547"/>
            <a:ext cx="1993702" cy="90487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2" name="Picture Placeholder 11"/>
          <p:cNvSpPr>
            <a:spLocks noGrp="1"/>
          </p:cNvSpPr>
          <p:nvPr>
            <p:ph type="pic" sz="quarter" idx="52"/>
          </p:nvPr>
        </p:nvSpPr>
        <p:spPr>
          <a:xfrm>
            <a:off x="3478389" y="1904997"/>
            <a:ext cx="1993702" cy="90487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3" name="Picture Placeholder 11"/>
          <p:cNvSpPr>
            <a:spLocks noGrp="1"/>
          </p:cNvSpPr>
          <p:nvPr>
            <p:ph type="pic" sz="quarter" idx="53"/>
          </p:nvPr>
        </p:nvSpPr>
        <p:spPr>
          <a:xfrm>
            <a:off x="3478389" y="2840276"/>
            <a:ext cx="1993702" cy="90487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4" name="Picture Placeholder 11"/>
          <p:cNvSpPr>
            <a:spLocks noGrp="1"/>
          </p:cNvSpPr>
          <p:nvPr>
            <p:ph type="pic" sz="quarter" idx="54"/>
          </p:nvPr>
        </p:nvSpPr>
        <p:spPr>
          <a:xfrm>
            <a:off x="3478389" y="3773730"/>
            <a:ext cx="1993702" cy="90487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6" name="Text Placeholder 29"/>
          <p:cNvSpPr>
            <a:spLocks noGrp="1"/>
          </p:cNvSpPr>
          <p:nvPr>
            <p:ph type="body" sz="quarter" idx="45" hasCustomPrompt="1"/>
          </p:nvPr>
        </p:nvSpPr>
        <p:spPr>
          <a:xfrm>
            <a:off x="5607975" y="971550"/>
            <a:ext cx="3078826" cy="223412"/>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28" name="Text Placeholder 33"/>
          <p:cNvSpPr>
            <a:spLocks noGrp="1"/>
          </p:cNvSpPr>
          <p:nvPr>
            <p:ph type="body" sz="quarter" idx="47" hasCustomPrompt="1"/>
          </p:nvPr>
        </p:nvSpPr>
        <p:spPr>
          <a:xfrm>
            <a:off x="5607975" y="1385244"/>
            <a:ext cx="3078826" cy="119330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29" name="Text Placeholder 29"/>
          <p:cNvSpPr>
            <a:spLocks noGrp="1"/>
          </p:cNvSpPr>
          <p:nvPr>
            <p:ph type="body" sz="quarter" idx="48" hasCustomPrompt="1"/>
          </p:nvPr>
        </p:nvSpPr>
        <p:spPr>
          <a:xfrm>
            <a:off x="5607975" y="2840275"/>
            <a:ext cx="3078826" cy="223412"/>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31" name="Text Placeholder 33"/>
          <p:cNvSpPr>
            <a:spLocks noGrp="1"/>
          </p:cNvSpPr>
          <p:nvPr>
            <p:ph type="body" sz="quarter" idx="50" hasCustomPrompt="1"/>
          </p:nvPr>
        </p:nvSpPr>
        <p:spPr>
          <a:xfrm>
            <a:off x="5607975" y="3253969"/>
            <a:ext cx="3078826" cy="142463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2" name="TextBox 1"/>
          <p:cNvSpPr txBox="1"/>
          <p:nvPr userDrawn="1"/>
        </p:nvSpPr>
        <p:spPr>
          <a:xfrm>
            <a:off x="5607975" y="1212280"/>
            <a:ext cx="530915"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(left)</a:t>
            </a:r>
            <a:endParaRPr lang="en-US" sz="1350" dirty="0">
              <a:solidFill>
                <a:schemeClr val="accent2">
                  <a:lumMod val="75000"/>
                </a:schemeClr>
              </a:solidFill>
            </a:endParaRPr>
          </a:p>
        </p:txBody>
      </p:sp>
      <p:sp>
        <p:nvSpPr>
          <p:cNvPr id="17" name="TextBox 16"/>
          <p:cNvSpPr txBox="1"/>
          <p:nvPr userDrawn="1"/>
        </p:nvSpPr>
        <p:spPr>
          <a:xfrm>
            <a:off x="5607975" y="3082125"/>
            <a:ext cx="636713"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(right)</a:t>
            </a:r>
            <a:endParaRPr lang="en-US" sz="1350" dirty="0">
              <a:solidFill>
                <a:schemeClr val="accent2">
                  <a:lumMod val="75000"/>
                </a:schemeClr>
              </a:solidFill>
            </a:endParaRPr>
          </a:p>
        </p:txBody>
      </p:sp>
      <p:sp>
        <p:nvSpPr>
          <p:cNvPr id="3" name="Title 2"/>
          <p:cNvSpPr>
            <a:spLocks noGrp="1"/>
          </p:cNvSpPr>
          <p:nvPr>
            <p:ph type="title" hasCustomPrompt="1"/>
          </p:nvPr>
        </p:nvSpPr>
        <p:spPr/>
        <p:txBody>
          <a:bodyPr anchor="t" anchorCtr="0"/>
          <a:lstStyle/>
          <a:p>
            <a:r>
              <a:rPr lang="en-US" dirty="0" smtClean="0"/>
              <a:t>Practice Area Title</a:t>
            </a:r>
            <a:endParaRPr lang="en-US" dirty="0"/>
          </a:p>
        </p:txBody>
      </p:sp>
      <p:sp>
        <p:nvSpPr>
          <p:cNvPr id="21"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chemeClr val="accent4">
                    <a:lumMod val="75000"/>
                  </a:schemeClr>
                </a:solidFill>
              </a:defRPr>
            </a:lvl1pPr>
          </a:lstStyle>
          <a:p>
            <a:pPr lvl="0"/>
            <a:r>
              <a:rPr lang="en-US" dirty="0" smtClean="0"/>
              <a:t>Click to add image credit.</a:t>
            </a:r>
            <a:endParaRPr lang="en-US" dirty="0"/>
          </a:p>
        </p:txBody>
      </p:sp>
      <p:sp>
        <p:nvSpPr>
          <p:cNvPr id="16"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184316794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actice Grid 2">
    <p:spTree>
      <p:nvGrpSpPr>
        <p:cNvPr id="1" name=""/>
        <p:cNvGrpSpPr/>
        <p:nvPr/>
      </p:nvGrpSpPr>
      <p:grpSpPr>
        <a:xfrm>
          <a:off x="0" y="0"/>
          <a:ext cx="0" cy="0"/>
          <a:chOff x="0" y="0"/>
          <a:chExt cx="0" cy="0"/>
        </a:xfrm>
      </p:grpSpPr>
      <p:sp>
        <p:nvSpPr>
          <p:cNvPr id="5" name="Picture Placeholder 11"/>
          <p:cNvSpPr>
            <a:spLocks noGrp="1"/>
          </p:cNvSpPr>
          <p:nvPr>
            <p:ph type="pic" sz="quarter" idx="44"/>
          </p:nvPr>
        </p:nvSpPr>
        <p:spPr>
          <a:xfrm>
            <a:off x="3003550" y="971549"/>
            <a:ext cx="2473614" cy="370705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0" name="Picture Placeholder 11"/>
          <p:cNvSpPr>
            <a:spLocks noGrp="1"/>
          </p:cNvSpPr>
          <p:nvPr>
            <p:ph type="pic" sz="quarter" idx="51"/>
          </p:nvPr>
        </p:nvSpPr>
        <p:spPr>
          <a:xfrm>
            <a:off x="457200" y="971550"/>
            <a:ext cx="2508250" cy="370705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2"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chemeClr val="accent4">
                    <a:lumMod val="75000"/>
                  </a:schemeClr>
                </a:solidFill>
              </a:defRPr>
            </a:lvl1pPr>
          </a:lstStyle>
          <a:p>
            <a:pPr lvl="0"/>
            <a:r>
              <a:rPr lang="en-US" dirty="0" smtClean="0"/>
              <a:t>Click to add image credit.</a:t>
            </a:r>
            <a:endParaRPr lang="en-US" dirty="0"/>
          </a:p>
        </p:txBody>
      </p:sp>
      <p:sp>
        <p:nvSpPr>
          <p:cNvPr id="2" name="Title 1"/>
          <p:cNvSpPr>
            <a:spLocks noGrp="1"/>
          </p:cNvSpPr>
          <p:nvPr>
            <p:ph type="title" hasCustomPrompt="1"/>
          </p:nvPr>
        </p:nvSpPr>
        <p:spPr/>
        <p:txBody>
          <a:bodyPr anchor="t" anchorCtr="0"/>
          <a:lstStyle/>
          <a:p>
            <a:r>
              <a:rPr lang="en-US" dirty="0" smtClean="0"/>
              <a:t>Practice Area Title</a:t>
            </a:r>
            <a:endParaRPr lang="en-US" dirty="0"/>
          </a:p>
        </p:txBody>
      </p:sp>
      <p:sp>
        <p:nvSpPr>
          <p:cNvPr id="14" name="Subtitle 2"/>
          <p:cNvSpPr>
            <a:spLocks noGrp="1"/>
          </p:cNvSpPr>
          <p:nvPr>
            <p:ph type="subTitle" idx="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smtClean="0"/>
              <a:t>Click to edit Master subtitle style</a:t>
            </a:r>
            <a:endParaRPr lang="en-US" dirty="0"/>
          </a:p>
        </p:txBody>
      </p:sp>
      <p:sp>
        <p:nvSpPr>
          <p:cNvPr id="21" name="Text Placeholder 29"/>
          <p:cNvSpPr>
            <a:spLocks noGrp="1"/>
          </p:cNvSpPr>
          <p:nvPr>
            <p:ph type="body" sz="quarter" idx="45" hasCustomPrompt="1"/>
          </p:nvPr>
        </p:nvSpPr>
        <p:spPr>
          <a:xfrm>
            <a:off x="5607975" y="971550"/>
            <a:ext cx="3078826" cy="502451"/>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22" name="Text Placeholder 33"/>
          <p:cNvSpPr>
            <a:spLocks noGrp="1"/>
          </p:cNvSpPr>
          <p:nvPr>
            <p:ph type="body" sz="quarter" idx="47" hasCustomPrompt="1"/>
          </p:nvPr>
        </p:nvSpPr>
        <p:spPr>
          <a:xfrm>
            <a:off x="5607975" y="1646966"/>
            <a:ext cx="3078826" cy="119330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23" name="Text Placeholder 29"/>
          <p:cNvSpPr>
            <a:spLocks noGrp="1"/>
          </p:cNvSpPr>
          <p:nvPr>
            <p:ph type="body" sz="quarter" idx="48" hasCustomPrompt="1"/>
          </p:nvPr>
        </p:nvSpPr>
        <p:spPr>
          <a:xfrm>
            <a:off x="5607975" y="2840275"/>
            <a:ext cx="3078826" cy="477830"/>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24" name="Text Placeholder 33"/>
          <p:cNvSpPr>
            <a:spLocks noGrp="1"/>
          </p:cNvSpPr>
          <p:nvPr>
            <p:ph type="body" sz="quarter" idx="50" hasCustomPrompt="1"/>
          </p:nvPr>
        </p:nvSpPr>
        <p:spPr>
          <a:xfrm>
            <a:off x="5607975" y="3489950"/>
            <a:ext cx="3078826" cy="1195566"/>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25" name="TextBox 24"/>
          <p:cNvSpPr txBox="1"/>
          <p:nvPr userDrawn="1"/>
        </p:nvSpPr>
        <p:spPr>
          <a:xfrm>
            <a:off x="5607975" y="1474002"/>
            <a:ext cx="530915"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(left)</a:t>
            </a:r>
            <a:endParaRPr lang="en-US" sz="1350" dirty="0">
              <a:solidFill>
                <a:schemeClr val="accent2">
                  <a:lumMod val="75000"/>
                </a:schemeClr>
              </a:solidFill>
            </a:endParaRPr>
          </a:p>
        </p:txBody>
      </p:sp>
      <p:sp>
        <p:nvSpPr>
          <p:cNvPr id="26" name="TextBox 25"/>
          <p:cNvSpPr txBox="1"/>
          <p:nvPr userDrawn="1"/>
        </p:nvSpPr>
        <p:spPr>
          <a:xfrm>
            <a:off x="5607975" y="3318106"/>
            <a:ext cx="636713"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(right)</a:t>
            </a:r>
            <a:endParaRPr lang="en-US" sz="1350" dirty="0">
              <a:solidFill>
                <a:schemeClr val="accent2">
                  <a:lumMod val="75000"/>
                </a:schemeClr>
              </a:solidFill>
            </a:endParaRPr>
          </a:p>
        </p:txBody>
      </p:sp>
      <p:sp>
        <p:nvSpPr>
          <p:cNvPr id="1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3204785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actice Grid 3">
    <p:spTree>
      <p:nvGrpSpPr>
        <p:cNvPr id="1" name=""/>
        <p:cNvGrpSpPr/>
        <p:nvPr/>
      </p:nvGrpSpPr>
      <p:grpSpPr>
        <a:xfrm>
          <a:off x="0" y="0"/>
          <a:ext cx="0" cy="0"/>
          <a:chOff x="0" y="0"/>
          <a:chExt cx="0" cy="0"/>
        </a:xfrm>
      </p:grpSpPr>
      <p:sp>
        <p:nvSpPr>
          <p:cNvPr id="19" name="Picture Placeholder 11"/>
          <p:cNvSpPr>
            <a:spLocks noGrp="1"/>
          </p:cNvSpPr>
          <p:nvPr>
            <p:ph type="pic" sz="quarter" idx="41"/>
          </p:nvPr>
        </p:nvSpPr>
        <p:spPr>
          <a:xfrm>
            <a:off x="1695450" y="971550"/>
            <a:ext cx="3781714" cy="161829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1" name="Picture Placeholder 11"/>
          <p:cNvSpPr>
            <a:spLocks noGrp="1"/>
          </p:cNvSpPr>
          <p:nvPr>
            <p:ph type="pic" sz="quarter" idx="43"/>
          </p:nvPr>
        </p:nvSpPr>
        <p:spPr>
          <a:xfrm>
            <a:off x="1695451" y="2617182"/>
            <a:ext cx="1416138" cy="206142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2" name="Picture Placeholder 11"/>
          <p:cNvSpPr>
            <a:spLocks noGrp="1"/>
          </p:cNvSpPr>
          <p:nvPr>
            <p:ph type="pic" sz="quarter" idx="44"/>
          </p:nvPr>
        </p:nvSpPr>
        <p:spPr>
          <a:xfrm>
            <a:off x="3149601" y="2617504"/>
            <a:ext cx="2327564" cy="206110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0" name="Picture Placeholder 11"/>
          <p:cNvSpPr>
            <a:spLocks noGrp="1"/>
          </p:cNvSpPr>
          <p:nvPr>
            <p:ph type="pic" sz="quarter" idx="52"/>
          </p:nvPr>
        </p:nvSpPr>
        <p:spPr>
          <a:xfrm>
            <a:off x="457201" y="971551"/>
            <a:ext cx="1202871" cy="51004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0"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16" name="Text Placeholder 29"/>
          <p:cNvSpPr>
            <a:spLocks noGrp="1"/>
          </p:cNvSpPr>
          <p:nvPr>
            <p:ph type="body" sz="quarter" idx="45" hasCustomPrompt="1"/>
          </p:nvPr>
        </p:nvSpPr>
        <p:spPr>
          <a:xfrm>
            <a:off x="5607975" y="971550"/>
            <a:ext cx="3078826" cy="223412"/>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17" name="Text Placeholder 33"/>
          <p:cNvSpPr>
            <a:spLocks noGrp="1"/>
          </p:cNvSpPr>
          <p:nvPr>
            <p:ph type="body" sz="quarter" idx="47" hasCustomPrompt="1"/>
          </p:nvPr>
        </p:nvSpPr>
        <p:spPr>
          <a:xfrm>
            <a:off x="5607975" y="1385244"/>
            <a:ext cx="3078826" cy="119330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18" name="Text Placeholder 29"/>
          <p:cNvSpPr>
            <a:spLocks noGrp="1"/>
          </p:cNvSpPr>
          <p:nvPr>
            <p:ph type="body" sz="quarter" idx="48" hasCustomPrompt="1"/>
          </p:nvPr>
        </p:nvSpPr>
        <p:spPr>
          <a:xfrm>
            <a:off x="5607975" y="2619367"/>
            <a:ext cx="3078826" cy="223412"/>
          </a:xfrm>
          <a:prstGeom prst="rect">
            <a:avLst/>
          </a:prstGeom>
        </p:spPr>
        <p:txBody>
          <a:bodyPr vert="horz"/>
          <a:lstStyle>
            <a:lvl1pPr marL="0" indent="0" algn="l">
              <a:lnSpc>
                <a:spcPts val="1500"/>
              </a:lnSpc>
              <a:buNone/>
              <a:defRPr sz="1500" b="0">
                <a:solidFill>
                  <a:schemeClr val="accent2">
                    <a:lumMod val="75000"/>
                  </a:schemeClr>
                </a:solidFill>
                <a:latin typeface="Franklin Gothic Book"/>
                <a:cs typeface="Franklin Gothic Book"/>
              </a:defRPr>
            </a:lvl1pPr>
          </a:lstStyle>
          <a:p>
            <a:pPr lvl="0"/>
            <a:r>
              <a:rPr lang="en-US" dirty="0" smtClean="0"/>
              <a:t>Service</a:t>
            </a:r>
            <a:endParaRPr lang="en-US" dirty="0"/>
          </a:p>
        </p:txBody>
      </p:sp>
      <p:sp>
        <p:nvSpPr>
          <p:cNvPr id="25" name="Text Placeholder 33"/>
          <p:cNvSpPr>
            <a:spLocks noGrp="1"/>
          </p:cNvSpPr>
          <p:nvPr>
            <p:ph type="body" sz="quarter" idx="50" hasCustomPrompt="1"/>
          </p:nvPr>
        </p:nvSpPr>
        <p:spPr>
          <a:xfrm>
            <a:off x="5607975" y="3033061"/>
            <a:ext cx="3078826" cy="165323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26" name="TextBox 25"/>
          <p:cNvSpPr txBox="1"/>
          <p:nvPr userDrawn="1"/>
        </p:nvSpPr>
        <p:spPr>
          <a:xfrm>
            <a:off x="5607975" y="1212280"/>
            <a:ext cx="540533"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(top)</a:t>
            </a:r>
            <a:endParaRPr lang="en-US" sz="1350" dirty="0">
              <a:solidFill>
                <a:schemeClr val="accent2">
                  <a:lumMod val="75000"/>
                </a:schemeClr>
              </a:solidFill>
            </a:endParaRPr>
          </a:p>
        </p:txBody>
      </p:sp>
      <p:sp>
        <p:nvSpPr>
          <p:cNvPr id="29" name="TextBox 28"/>
          <p:cNvSpPr txBox="1"/>
          <p:nvPr userDrawn="1"/>
        </p:nvSpPr>
        <p:spPr>
          <a:xfrm>
            <a:off x="5607975" y="2861217"/>
            <a:ext cx="829073" cy="220573"/>
          </a:xfrm>
          <a:prstGeom prst="rect">
            <a:avLst/>
          </a:prstGeom>
          <a:noFill/>
        </p:spPr>
        <p:txBody>
          <a:bodyPr wrap="none" rtlCol="0">
            <a:spAutoFit/>
          </a:bodyPr>
          <a:lstStyle/>
          <a:p>
            <a:pPr>
              <a:lnSpc>
                <a:spcPts val="1020"/>
              </a:lnSpc>
            </a:pPr>
            <a:r>
              <a:rPr lang="en-US" sz="1350" dirty="0" smtClean="0">
                <a:solidFill>
                  <a:schemeClr val="accent2">
                    <a:lumMod val="75000"/>
                  </a:schemeClr>
                </a:solidFill>
              </a:rPr>
              <a:t>(bottom)</a:t>
            </a:r>
            <a:endParaRPr lang="en-US" sz="1350" dirty="0">
              <a:solidFill>
                <a:schemeClr val="accent2">
                  <a:lumMod val="75000"/>
                </a:schemeClr>
              </a:solidFill>
            </a:endParaRPr>
          </a:p>
        </p:txBody>
      </p:sp>
      <p:sp>
        <p:nvSpPr>
          <p:cNvPr id="31" name="Title 1"/>
          <p:cNvSpPr>
            <a:spLocks noGrp="1"/>
          </p:cNvSpPr>
          <p:nvPr>
            <p:ph type="title" hasCustomPrompt="1"/>
          </p:nvPr>
        </p:nvSpPr>
        <p:spPr>
          <a:xfrm>
            <a:off x="457200" y="137946"/>
            <a:ext cx="8229600" cy="426754"/>
          </a:xfrm>
        </p:spPr>
        <p:txBody>
          <a:bodyPr anchor="t" anchorCtr="0"/>
          <a:lstStyle/>
          <a:p>
            <a:r>
              <a:rPr lang="en-US" dirty="0" smtClean="0"/>
              <a:t>Practice Area Title</a:t>
            </a:r>
            <a:endParaRPr lang="en-US" dirty="0"/>
          </a:p>
        </p:txBody>
      </p:sp>
      <p:sp>
        <p:nvSpPr>
          <p:cNvPr id="32" name="Subtitle 2"/>
          <p:cNvSpPr>
            <a:spLocks noGrp="1"/>
          </p:cNvSpPr>
          <p:nvPr>
            <p:ph type="subTitle" idx="1" hasCustomPrompt="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dirty="0" smtClean="0"/>
              <a:t>Location</a:t>
            </a:r>
            <a:endParaRPr lang="en-US" dirty="0"/>
          </a:p>
        </p:txBody>
      </p:sp>
      <p:sp>
        <p:nvSpPr>
          <p:cNvPr id="23"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59362892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actice Grid 4">
    <p:spTree>
      <p:nvGrpSpPr>
        <p:cNvPr id="1" name=""/>
        <p:cNvGrpSpPr/>
        <p:nvPr/>
      </p:nvGrpSpPr>
      <p:grpSpPr>
        <a:xfrm>
          <a:off x="0" y="0"/>
          <a:ext cx="0" cy="0"/>
          <a:chOff x="0" y="0"/>
          <a:chExt cx="0" cy="0"/>
        </a:xfrm>
      </p:grpSpPr>
      <p:sp>
        <p:nvSpPr>
          <p:cNvPr id="5" name="Picture Placeholder 11"/>
          <p:cNvSpPr>
            <a:spLocks noGrp="1"/>
          </p:cNvSpPr>
          <p:nvPr>
            <p:ph type="pic" sz="quarter" idx="44"/>
          </p:nvPr>
        </p:nvSpPr>
        <p:spPr>
          <a:xfrm>
            <a:off x="457200" y="971549"/>
            <a:ext cx="5019964" cy="370705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0"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12" name="Subtitle 2"/>
          <p:cNvSpPr>
            <a:spLocks noGrp="1"/>
          </p:cNvSpPr>
          <p:nvPr>
            <p:ph type="subTitle" idx="1" hasCustomPrompt="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dirty="0" smtClean="0"/>
              <a:t>Location</a:t>
            </a:r>
            <a:endParaRPr lang="en-US" dirty="0"/>
          </a:p>
        </p:txBody>
      </p:sp>
      <p:sp>
        <p:nvSpPr>
          <p:cNvPr id="11" name="Text Placeholder 5"/>
          <p:cNvSpPr>
            <a:spLocks noGrp="1"/>
          </p:cNvSpPr>
          <p:nvPr>
            <p:ph type="body" sz="quarter" idx="54" hasCustomPrompt="1"/>
          </p:nvPr>
        </p:nvSpPr>
        <p:spPr>
          <a:xfrm>
            <a:off x="5614325" y="971549"/>
            <a:ext cx="3072477" cy="566058"/>
          </a:xfrm>
          <a:prstGeom prst="rect">
            <a:avLst/>
          </a:prstGeom>
        </p:spPr>
        <p:txBody>
          <a:bodyPr vert="horz"/>
          <a:lstStyle>
            <a:lvl1pPr algn="l">
              <a:defRPr sz="1500" b="0" baseline="0">
                <a:solidFill>
                  <a:schemeClr val="accent2">
                    <a:lumMod val="75000"/>
                  </a:schemeClr>
                </a:solidFill>
              </a:defRPr>
            </a:lvl1pPr>
          </a:lstStyle>
          <a:p>
            <a:pPr lvl="0"/>
            <a:r>
              <a:rPr lang="en-US" dirty="0" smtClean="0"/>
              <a:t>Practice Description</a:t>
            </a:r>
            <a:endParaRPr lang="en-US" dirty="0"/>
          </a:p>
        </p:txBody>
      </p:sp>
      <p:sp>
        <p:nvSpPr>
          <p:cNvPr id="13" name="Text Placeholder 33"/>
          <p:cNvSpPr>
            <a:spLocks noGrp="1"/>
          </p:cNvSpPr>
          <p:nvPr>
            <p:ph type="body" sz="quarter" idx="56" hasCustomPrompt="1"/>
          </p:nvPr>
        </p:nvSpPr>
        <p:spPr>
          <a:xfrm>
            <a:off x="5614325" y="1537607"/>
            <a:ext cx="3072477" cy="3140999"/>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16" name="Title 1"/>
          <p:cNvSpPr>
            <a:spLocks noGrp="1"/>
          </p:cNvSpPr>
          <p:nvPr>
            <p:ph type="title" hasCustomPrompt="1"/>
          </p:nvPr>
        </p:nvSpPr>
        <p:spPr>
          <a:xfrm>
            <a:off x="457200" y="137946"/>
            <a:ext cx="8229600" cy="426754"/>
          </a:xfrm>
        </p:spPr>
        <p:txBody>
          <a:bodyPr anchor="t" anchorCtr="0"/>
          <a:lstStyle/>
          <a:p>
            <a:r>
              <a:rPr lang="en-US" dirty="0" smtClean="0"/>
              <a:t>Practice Area Title</a:t>
            </a:r>
            <a:endParaRPr lang="en-US" dirty="0"/>
          </a:p>
        </p:txBody>
      </p:sp>
      <p:sp>
        <p:nvSpPr>
          <p:cNvPr id="9"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15048407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actice Grid 5">
    <p:spTree>
      <p:nvGrpSpPr>
        <p:cNvPr id="1" name=""/>
        <p:cNvGrpSpPr/>
        <p:nvPr/>
      </p:nvGrpSpPr>
      <p:grpSpPr>
        <a:xfrm>
          <a:off x="0" y="0"/>
          <a:ext cx="0" cy="0"/>
          <a:chOff x="0" y="0"/>
          <a:chExt cx="0" cy="0"/>
        </a:xfrm>
      </p:grpSpPr>
      <p:sp>
        <p:nvSpPr>
          <p:cNvPr id="4" name="Picture Placeholder 11"/>
          <p:cNvSpPr>
            <a:spLocks noGrp="1"/>
          </p:cNvSpPr>
          <p:nvPr>
            <p:ph type="pic" sz="quarter" idx="37"/>
          </p:nvPr>
        </p:nvSpPr>
        <p:spPr>
          <a:xfrm>
            <a:off x="457201" y="971552"/>
            <a:ext cx="1197635" cy="182809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5" name="Picture Placeholder 11"/>
          <p:cNvSpPr>
            <a:spLocks noGrp="1"/>
          </p:cNvSpPr>
          <p:nvPr>
            <p:ph type="pic" sz="quarter" idx="41"/>
          </p:nvPr>
        </p:nvSpPr>
        <p:spPr>
          <a:xfrm>
            <a:off x="1696359" y="971550"/>
            <a:ext cx="3780806" cy="370705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5"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16" name="Subtitle 2"/>
          <p:cNvSpPr>
            <a:spLocks noGrp="1"/>
          </p:cNvSpPr>
          <p:nvPr>
            <p:ph type="subTitle" idx="1" hasCustomPrompt="1"/>
          </p:nvPr>
        </p:nvSpPr>
        <p:spPr>
          <a:xfrm>
            <a:off x="457200" y="484592"/>
            <a:ext cx="8229600" cy="365856"/>
          </a:xfrm>
          <a:prstGeom prst="rect">
            <a:avLst/>
          </a:prstGeom>
        </p:spPr>
        <p:txBody>
          <a:bodyPr>
            <a:normAutofit/>
          </a:bodyPr>
          <a:lstStyle>
            <a:lvl1pPr algn="l">
              <a:defRPr sz="1500">
                <a:solidFill>
                  <a:schemeClr val="accent2"/>
                </a:solidFill>
                <a:latin typeface="+mj-lt"/>
              </a:defRPr>
            </a:lvl1pPr>
          </a:lstStyle>
          <a:p>
            <a:r>
              <a:rPr lang="en-US" dirty="0" smtClean="0"/>
              <a:t>Location</a:t>
            </a:r>
            <a:endParaRPr lang="en-US" dirty="0"/>
          </a:p>
        </p:txBody>
      </p:sp>
      <p:sp>
        <p:nvSpPr>
          <p:cNvPr id="9" name="Text Placeholder 5"/>
          <p:cNvSpPr>
            <a:spLocks noGrp="1"/>
          </p:cNvSpPr>
          <p:nvPr>
            <p:ph type="body" sz="quarter" idx="54" hasCustomPrompt="1"/>
          </p:nvPr>
        </p:nvSpPr>
        <p:spPr>
          <a:xfrm>
            <a:off x="5614325" y="971549"/>
            <a:ext cx="3072477" cy="348344"/>
          </a:xfrm>
          <a:prstGeom prst="rect">
            <a:avLst/>
          </a:prstGeom>
        </p:spPr>
        <p:txBody>
          <a:bodyPr vert="horz"/>
          <a:lstStyle>
            <a:lvl1pPr algn="l">
              <a:defRPr sz="1500" b="0" baseline="0">
                <a:solidFill>
                  <a:schemeClr val="accent2">
                    <a:lumMod val="75000"/>
                  </a:schemeClr>
                </a:solidFill>
              </a:defRPr>
            </a:lvl1pPr>
          </a:lstStyle>
          <a:p>
            <a:pPr lvl="0"/>
            <a:r>
              <a:rPr lang="en-US" dirty="0" smtClean="0"/>
              <a:t>Practice Description</a:t>
            </a:r>
            <a:endParaRPr lang="en-US" dirty="0"/>
          </a:p>
        </p:txBody>
      </p:sp>
      <p:sp>
        <p:nvSpPr>
          <p:cNvPr id="10" name="Text Placeholder 33"/>
          <p:cNvSpPr>
            <a:spLocks noGrp="1"/>
          </p:cNvSpPr>
          <p:nvPr>
            <p:ph type="body" sz="quarter" idx="56" hasCustomPrompt="1"/>
          </p:nvPr>
        </p:nvSpPr>
        <p:spPr>
          <a:xfrm>
            <a:off x="5614325" y="1319893"/>
            <a:ext cx="3072477" cy="3358713"/>
          </a:xfrm>
          <a:prstGeom prst="rect">
            <a:avLst/>
          </a:prstGeom>
        </p:spPr>
        <p:txBody>
          <a:bodyPr vert="horz"/>
          <a:lstStyle>
            <a:lvl1pPr marL="0" indent="0" algn="l">
              <a:buNone/>
              <a:defRPr sz="1500" baseline="0">
                <a:solidFill>
                  <a:schemeClr val="accent4">
                    <a:lumMod val="75000"/>
                  </a:schemeClr>
                </a:solidFill>
                <a:latin typeface="Franklin Gothic Book"/>
                <a:cs typeface="Franklin Gothic Book"/>
              </a:defRPr>
            </a:lvl1pPr>
          </a:lstStyle>
          <a:p>
            <a:pPr lvl="0"/>
            <a:r>
              <a:rPr lang="en-US" dirty="0" smtClean="0"/>
              <a:t>Description of service provided.</a:t>
            </a:r>
            <a:endParaRPr lang="en-US" dirty="0"/>
          </a:p>
        </p:txBody>
      </p:sp>
      <p:sp>
        <p:nvSpPr>
          <p:cNvPr id="17" name="Title 1"/>
          <p:cNvSpPr>
            <a:spLocks noGrp="1"/>
          </p:cNvSpPr>
          <p:nvPr>
            <p:ph type="title" hasCustomPrompt="1"/>
          </p:nvPr>
        </p:nvSpPr>
        <p:spPr>
          <a:xfrm>
            <a:off x="457200" y="137946"/>
            <a:ext cx="8229600" cy="426754"/>
          </a:xfrm>
        </p:spPr>
        <p:txBody>
          <a:bodyPr anchor="t" anchorCtr="0"/>
          <a:lstStyle/>
          <a:p>
            <a:r>
              <a:rPr lang="en-US" dirty="0" smtClean="0"/>
              <a:t>Practice Area Title</a:t>
            </a:r>
            <a:endParaRPr lang="en-US" dirty="0"/>
          </a:p>
        </p:txBody>
      </p:sp>
      <p:sp>
        <p:nvSpPr>
          <p:cNvPr id="12"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07132905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actice Grid 6 (bullets)">
    <p:spTree>
      <p:nvGrpSpPr>
        <p:cNvPr id="1" name=""/>
        <p:cNvGrpSpPr/>
        <p:nvPr/>
      </p:nvGrpSpPr>
      <p:grpSpPr>
        <a:xfrm>
          <a:off x="0" y="0"/>
          <a:ext cx="0" cy="0"/>
          <a:chOff x="0" y="0"/>
          <a:chExt cx="0" cy="0"/>
        </a:xfrm>
      </p:grpSpPr>
      <p:sp>
        <p:nvSpPr>
          <p:cNvPr id="6" name="Picture Placeholder 11"/>
          <p:cNvSpPr>
            <a:spLocks noGrp="1"/>
          </p:cNvSpPr>
          <p:nvPr>
            <p:ph type="pic" sz="quarter" idx="44"/>
          </p:nvPr>
        </p:nvSpPr>
        <p:spPr>
          <a:xfrm>
            <a:off x="2476501" y="971549"/>
            <a:ext cx="3000663" cy="3707058"/>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2" name="Picture Placeholder 11"/>
          <p:cNvSpPr>
            <a:spLocks noGrp="1"/>
          </p:cNvSpPr>
          <p:nvPr>
            <p:ph type="pic" sz="quarter" idx="66"/>
          </p:nvPr>
        </p:nvSpPr>
        <p:spPr>
          <a:xfrm>
            <a:off x="457202" y="3457574"/>
            <a:ext cx="1981199" cy="1221034"/>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3" name="Picture Placeholder 11"/>
          <p:cNvSpPr>
            <a:spLocks noGrp="1"/>
          </p:cNvSpPr>
          <p:nvPr>
            <p:ph type="pic" sz="quarter" idx="67"/>
          </p:nvPr>
        </p:nvSpPr>
        <p:spPr>
          <a:xfrm>
            <a:off x="457202" y="2205036"/>
            <a:ext cx="1981199" cy="1223965"/>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44" name="Picture Placeholder 11"/>
          <p:cNvSpPr>
            <a:spLocks noGrp="1"/>
          </p:cNvSpPr>
          <p:nvPr>
            <p:ph type="pic" sz="quarter" idx="68"/>
          </p:nvPr>
        </p:nvSpPr>
        <p:spPr>
          <a:xfrm>
            <a:off x="457202" y="971548"/>
            <a:ext cx="1981199" cy="1209677"/>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2"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14" name="Subtitle 2"/>
          <p:cNvSpPr>
            <a:spLocks noGrp="1"/>
          </p:cNvSpPr>
          <p:nvPr>
            <p:ph type="subTitle" idx="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smtClean="0"/>
              <a:t>Click to edit Master subtitle style</a:t>
            </a:r>
            <a:endParaRPr lang="en-US" dirty="0"/>
          </a:p>
        </p:txBody>
      </p:sp>
      <p:sp>
        <p:nvSpPr>
          <p:cNvPr id="11" name="Text Placeholder 33"/>
          <p:cNvSpPr>
            <a:spLocks noGrp="1"/>
          </p:cNvSpPr>
          <p:nvPr>
            <p:ph type="body" sz="quarter" idx="56" hasCustomPrompt="1"/>
          </p:nvPr>
        </p:nvSpPr>
        <p:spPr>
          <a:xfrm>
            <a:off x="5614325" y="971550"/>
            <a:ext cx="3072477" cy="3707057"/>
          </a:xfrm>
          <a:prstGeom prst="rect">
            <a:avLst/>
          </a:prstGeom>
        </p:spPr>
        <p:txBody>
          <a:bodyPr vert="horz"/>
          <a:lstStyle>
            <a:lvl1pPr marL="257175" indent="-257175" algn="l">
              <a:buFont typeface="Wingdings" charset="2"/>
              <a:buChar char="§"/>
              <a:defRPr sz="1500" baseline="0">
                <a:solidFill>
                  <a:schemeClr val="accent4">
                    <a:lumMod val="75000"/>
                  </a:schemeClr>
                </a:solidFill>
                <a:latin typeface="Franklin Gothic Book"/>
                <a:cs typeface="Franklin Gothic Book"/>
              </a:defRPr>
            </a:lvl1pPr>
          </a:lstStyle>
          <a:p>
            <a:pPr lvl="0"/>
            <a:r>
              <a:rPr lang="en-US" dirty="0" smtClean="0"/>
              <a:t>Key Points</a:t>
            </a:r>
            <a:endParaRPr lang="en-US" dirty="0"/>
          </a:p>
        </p:txBody>
      </p:sp>
      <p:sp>
        <p:nvSpPr>
          <p:cNvPr id="13" name="Title 1"/>
          <p:cNvSpPr>
            <a:spLocks noGrp="1"/>
          </p:cNvSpPr>
          <p:nvPr>
            <p:ph type="title" hasCustomPrompt="1"/>
          </p:nvPr>
        </p:nvSpPr>
        <p:spPr>
          <a:xfrm>
            <a:off x="457200" y="137946"/>
            <a:ext cx="8229600" cy="426754"/>
          </a:xfrm>
        </p:spPr>
        <p:txBody>
          <a:bodyPr anchor="t" anchorCtr="0"/>
          <a:lstStyle/>
          <a:p>
            <a:r>
              <a:rPr lang="en-US" dirty="0" smtClean="0"/>
              <a:t>Practice Area Title</a:t>
            </a:r>
            <a:endParaRPr lang="en-US" dirty="0"/>
          </a:p>
        </p:txBody>
      </p:sp>
      <p:sp>
        <p:nvSpPr>
          <p:cNvPr id="1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50379282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actice Grid 7 (bullets)">
    <p:spTree>
      <p:nvGrpSpPr>
        <p:cNvPr id="1" name=""/>
        <p:cNvGrpSpPr/>
        <p:nvPr/>
      </p:nvGrpSpPr>
      <p:grpSpPr>
        <a:xfrm>
          <a:off x="0" y="0"/>
          <a:ext cx="0" cy="0"/>
          <a:chOff x="0" y="0"/>
          <a:chExt cx="0" cy="0"/>
        </a:xfrm>
      </p:grpSpPr>
      <p:sp>
        <p:nvSpPr>
          <p:cNvPr id="4" name="Picture Placeholder 11"/>
          <p:cNvSpPr>
            <a:spLocks noGrp="1"/>
          </p:cNvSpPr>
          <p:nvPr>
            <p:ph type="pic" sz="quarter" idx="44"/>
          </p:nvPr>
        </p:nvSpPr>
        <p:spPr>
          <a:xfrm>
            <a:off x="2476500" y="971548"/>
            <a:ext cx="3000664" cy="3312449"/>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2" name="Picture Placeholder 11"/>
          <p:cNvSpPr>
            <a:spLocks noGrp="1"/>
          </p:cNvSpPr>
          <p:nvPr>
            <p:ph type="pic" sz="quarter" idx="53"/>
          </p:nvPr>
        </p:nvSpPr>
        <p:spPr>
          <a:xfrm>
            <a:off x="457200" y="2638425"/>
            <a:ext cx="1981200" cy="1645572"/>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3" name="Picture Placeholder 11"/>
          <p:cNvSpPr>
            <a:spLocks noGrp="1"/>
          </p:cNvSpPr>
          <p:nvPr>
            <p:ph type="pic" sz="quarter" idx="54"/>
          </p:nvPr>
        </p:nvSpPr>
        <p:spPr>
          <a:xfrm>
            <a:off x="457200" y="971550"/>
            <a:ext cx="1981200" cy="16383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15"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17" name="Subtitle 2"/>
          <p:cNvSpPr>
            <a:spLocks noGrp="1"/>
          </p:cNvSpPr>
          <p:nvPr>
            <p:ph type="subTitle" idx="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smtClean="0"/>
              <a:t>Click to edit Master subtitle style</a:t>
            </a:r>
            <a:endParaRPr lang="en-US" dirty="0"/>
          </a:p>
        </p:txBody>
      </p:sp>
      <p:sp>
        <p:nvSpPr>
          <p:cNvPr id="14" name="Text Placeholder 5"/>
          <p:cNvSpPr>
            <a:spLocks noGrp="1"/>
          </p:cNvSpPr>
          <p:nvPr>
            <p:ph type="body" sz="quarter" idx="56" hasCustomPrompt="1"/>
          </p:nvPr>
        </p:nvSpPr>
        <p:spPr>
          <a:xfrm>
            <a:off x="5614325" y="971549"/>
            <a:ext cx="3072477" cy="327933"/>
          </a:xfrm>
          <a:prstGeom prst="rect">
            <a:avLst/>
          </a:prstGeom>
        </p:spPr>
        <p:txBody>
          <a:bodyPr vert="horz"/>
          <a:lstStyle>
            <a:lvl1pPr algn="l">
              <a:defRPr sz="1500" b="0" baseline="0">
                <a:solidFill>
                  <a:schemeClr val="accent2">
                    <a:lumMod val="75000"/>
                  </a:schemeClr>
                </a:solidFill>
              </a:defRPr>
            </a:lvl1pPr>
          </a:lstStyle>
          <a:p>
            <a:pPr lvl="0"/>
            <a:r>
              <a:rPr lang="en-US" dirty="0" smtClean="0"/>
              <a:t>Practice Description</a:t>
            </a:r>
            <a:endParaRPr lang="en-US" dirty="0"/>
          </a:p>
        </p:txBody>
      </p:sp>
      <p:sp>
        <p:nvSpPr>
          <p:cNvPr id="16" name="Text Placeholder 33"/>
          <p:cNvSpPr>
            <a:spLocks noGrp="1"/>
          </p:cNvSpPr>
          <p:nvPr>
            <p:ph type="body" sz="quarter" idx="57" hasCustomPrompt="1"/>
          </p:nvPr>
        </p:nvSpPr>
        <p:spPr>
          <a:xfrm>
            <a:off x="5614325" y="1299483"/>
            <a:ext cx="3072477" cy="2984515"/>
          </a:xfrm>
          <a:prstGeom prst="rect">
            <a:avLst/>
          </a:prstGeom>
        </p:spPr>
        <p:txBody>
          <a:bodyPr vert="horz"/>
          <a:lstStyle>
            <a:lvl1pPr marL="257175" indent="-257175" algn="l">
              <a:buFont typeface="Wingdings" charset="2"/>
              <a:buChar char="§"/>
              <a:defRPr sz="1500" baseline="0">
                <a:solidFill>
                  <a:schemeClr val="accent4">
                    <a:lumMod val="75000"/>
                  </a:schemeClr>
                </a:solidFill>
                <a:latin typeface="Franklin Gothic Book"/>
                <a:cs typeface="Franklin Gothic Book"/>
              </a:defRPr>
            </a:lvl1pPr>
          </a:lstStyle>
          <a:p>
            <a:pPr lvl="0"/>
            <a:r>
              <a:rPr lang="en-US" dirty="0" smtClean="0"/>
              <a:t>Key Point</a:t>
            </a:r>
            <a:endParaRPr lang="en-US" dirty="0"/>
          </a:p>
        </p:txBody>
      </p:sp>
      <p:sp>
        <p:nvSpPr>
          <p:cNvPr id="21" name="Title 1"/>
          <p:cNvSpPr>
            <a:spLocks noGrp="1"/>
          </p:cNvSpPr>
          <p:nvPr>
            <p:ph type="title" hasCustomPrompt="1"/>
          </p:nvPr>
        </p:nvSpPr>
        <p:spPr>
          <a:xfrm>
            <a:off x="457200" y="137946"/>
            <a:ext cx="8229600" cy="426754"/>
          </a:xfrm>
        </p:spPr>
        <p:txBody>
          <a:bodyPr anchor="t" anchorCtr="0"/>
          <a:lstStyle/>
          <a:p>
            <a:r>
              <a:rPr lang="en-US" dirty="0" smtClean="0"/>
              <a:t>Practice Area Title</a:t>
            </a:r>
            <a:endParaRPr lang="en-US" dirty="0"/>
          </a:p>
        </p:txBody>
      </p:sp>
      <p:sp>
        <p:nvSpPr>
          <p:cNvPr id="11"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138446652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ject Grid: LRG Image">
    <p:spTree>
      <p:nvGrpSpPr>
        <p:cNvPr id="1" name=""/>
        <p:cNvGrpSpPr/>
        <p:nvPr/>
      </p:nvGrpSpPr>
      <p:grpSpPr>
        <a:xfrm>
          <a:off x="0" y="0"/>
          <a:ext cx="0" cy="0"/>
          <a:chOff x="0" y="0"/>
          <a:chExt cx="0" cy="0"/>
        </a:xfrm>
      </p:grpSpPr>
      <p:sp>
        <p:nvSpPr>
          <p:cNvPr id="5" name="Picture Placeholder 4"/>
          <p:cNvSpPr>
            <a:spLocks noGrp="1"/>
          </p:cNvSpPr>
          <p:nvPr>
            <p:ph type="pic" sz="quarter" idx="53"/>
          </p:nvPr>
        </p:nvSpPr>
        <p:spPr>
          <a:xfrm>
            <a:off x="457200" y="971550"/>
            <a:ext cx="8229600" cy="3707057"/>
          </a:xfrm>
          <a:prstGeom prst="rect">
            <a:avLst/>
          </a:prstGeom>
        </p:spPr>
        <p:txBody>
          <a:bodyPr vert="horz"/>
          <a:lstStyle>
            <a:lvl1pPr algn="ctr">
              <a:defRPr sz="900">
                <a:solidFill>
                  <a:schemeClr val="tx1">
                    <a:lumMod val="50000"/>
                    <a:lumOff val="50000"/>
                  </a:schemeClr>
                </a:solidFill>
              </a:defRPr>
            </a:lvl1pPr>
          </a:lstStyle>
          <a:p>
            <a:r>
              <a:rPr lang="en-US" smtClean="0"/>
              <a:t>Click icon to add picture</a:t>
            </a:r>
            <a:endParaRPr lang="en-US"/>
          </a:p>
        </p:txBody>
      </p:sp>
      <p:sp>
        <p:nvSpPr>
          <p:cNvPr id="9" name="Text Placeholder 21"/>
          <p:cNvSpPr>
            <a:spLocks noGrp="1"/>
          </p:cNvSpPr>
          <p:nvPr>
            <p:ph type="body" sz="quarter" idx="55" hasCustomPrompt="1"/>
          </p:nvPr>
        </p:nvSpPr>
        <p:spPr>
          <a:xfrm>
            <a:off x="457201" y="4850316"/>
            <a:ext cx="82296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2" name="Title 1"/>
          <p:cNvSpPr>
            <a:spLocks noGrp="1"/>
          </p:cNvSpPr>
          <p:nvPr>
            <p:ph type="title" hasCustomPrompt="1"/>
          </p:nvPr>
        </p:nvSpPr>
        <p:spPr/>
        <p:txBody>
          <a:bodyPr anchor="t" anchorCtr="0"/>
          <a:lstStyle/>
          <a:p>
            <a:r>
              <a:rPr lang="en-US" dirty="0" smtClean="0"/>
              <a:t>Project Name</a:t>
            </a:r>
            <a:endParaRPr lang="en-US" dirty="0"/>
          </a:p>
        </p:txBody>
      </p:sp>
      <p:sp>
        <p:nvSpPr>
          <p:cNvPr id="12" name="Subtitle 2"/>
          <p:cNvSpPr>
            <a:spLocks noGrp="1"/>
          </p:cNvSpPr>
          <p:nvPr>
            <p:ph type="subTitle" idx="1" hasCustomPrompt="1"/>
          </p:nvPr>
        </p:nvSpPr>
        <p:spPr>
          <a:xfrm>
            <a:off x="457200" y="484592"/>
            <a:ext cx="8229600" cy="365856"/>
          </a:xfrm>
          <a:prstGeom prst="rect">
            <a:avLst/>
          </a:prstGeom>
        </p:spPr>
        <p:txBody>
          <a:bodyPr/>
          <a:lstStyle>
            <a:lvl1pPr algn="l">
              <a:defRPr sz="1500">
                <a:solidFill>
                  <a:schemeClr val="accent2"/>
                </a:solidFill>
                <a:latin typeface="+mj-lt"/>
              </a:defRPr>
            </a:lvl1pPr>
          </a:lstStyle>
          <a:p>
            <a:r>
              <a:rPr lang="en-US" dirty="0" smtClean="0"/>
              <a:t>Location</a:t>
            </a:r>
            <a:endParaRPr lang="en-US" dirty="0"/>
          </a:p>
        </p:txBody>
      </p:sp>
      <p:sp>
        <p:nvSpPr>
          <p:cNvPr id="7"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1705816724"/>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oject: 1 IMG / Full Specs">
    <p:spTree>
      <p:nvGrpSpPr>
        <p:cNvPr id="1" name=""/>
        <p:cNvGrpSpPr/>
        <p:nvPr/>
      </p:nvGrpSpPr>
      <p:grpSpPr>
        <a:xfrm>
          <a:off x="0" y="0"/>
          <a:ext cx="0" cy="0"/>
          <a:chOff x="0" y="0"/>
          <a:chExt cx="0" cy="0"/>
        </a:xfrm>
      </p:grpSpPr>
      <p:sp>
        <p:nvSpPr>
          <p:cNvPr id="29"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31"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32"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33"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34"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35"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36"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37"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38"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39"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17"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16"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18" name="Text Placeholder 33"/>
          <p:cNvSpPr>
            <a:spLocks noGrp="1"/>
          </p:cNvSpPr>
          <p:nvPr>
            <p:ph type="body" sz="quarter" idx="66"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20" name="Text Placeholder 33"/>
          <p:cNvSpPr>
            <a:spLocks noGrp="1"/>
          </p:cNvSpPr>
          <p:nvPr>
            <p:ph type="body" sz="quarter" idx="67" hasCustomPrompt="1"/>
          </p:nvPr>
        </p:nvSpPr>
        <p:spPr>
          <a:xfrm>
            <a:off x="5792095" y="2406586"/>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22" name="Text Placeholder 33"/>
          <p:cNvSpPr>
            <a:spLocks noGrp="1"/>
          </p:cNvSpPr>
          <p:nvPr>
            <p:ph type="body" sz="quarter" idx="68"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24" name="Text Placeholder 33"/>
          <p:cNvSpPr>
            <a:spLocks noGrp="1"/>
          </p:cNvSpPr>
          <p:nvPr>
            <p:ph type="body" sz="quarter" idx="69" hasCustomPrompt="1"/>
          </p:nvPr>
        </p:nvSpPr>
        <p:spPr>
          <a:xfrm>
            <a:off x="5792095" y="2679502"/>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25" name="Text Placeholder 33"/>
          <p:cNvSpPr>
            <a:spLocks noGrp="1"/>
          </p:cNvSpPr>
          <p:nvPr>
            <p:ph type="body" sz="quarter" idx="70"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26" name="Text Placeholder 33"/>
          <p:cNvSpPr>
            <a:spLocks noGrp="1"/>
          </p:cNvSpPr>
          <p:nvPr>
            <p:ph type="body" sz="quarter" idx="71" hasCustomPrompt="1"/>
          </p:nvPr>
        </p:nvSpPr>
        <p:spPr>
          <a:xfrm>
            <a:off x="5792095" y="2952419"/>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28"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40"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23" name="Picture Placeholder 11"/>
          <p:cNvSpPr>
            <a:spLocks noGrp="1"/>
          </p:cNvSpPr>
          <p:nvPr>
            <p:ph type="pic" sz="quarter" idx="41"/>
          </p:nvPr>
        </p:nvSpPr>
        <p:spPr>
          <a:xfrm>
            <a:off x="0" y="0"/>
            <a:ext cx="4480560" cy="51435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06192823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oject: 2 IMGs / Full Specs">
    <p:spTree>
      <p:nvGrpSpPr>
        <p:cNvPr id="1" name=""/>
        <p:cNvGrpSpPr/>
        <p:nvPr/>
      </p:nvGrpSpPr>
      <p:grpSpPr>
        <a:xfrm>
          <a:off x="0" y="0"/>
          <a:ext cx="0" cy="0"/>
          <a:chOff x="0" y="0"/>
          <a:chExt cx="0" cy="0"/>
        </a:xfrm>
      </p:grpSpPr>
      <p:sp>
        <p:nvSpPr>
          <p:cNvPr id="40"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77"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24"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44"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45"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6"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7"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8"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51"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2"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53"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4"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5"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6"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57" name="Text Placeholder 33"/>
          <p:cNvSpPr>
            <a:spLocks noGrp="1"/>
          </p:cNvSpPr>
          <p:nvPr>
            <p:ph type="body" sz="quarter" idx="67"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8" name="Text Placeholder 33"/>
          <p:cNvSpPr>
            <a:spLocks noGrp="1"/>
          </p:cNvSpPr>
          <p:nvPr>
            <p:ph type="body" sz="quarter" idx="68" hasCustomPrompt="1"/>
          </p:nvPr>
        </p:nvSpPr>
        <p:spPr>
          <a:xfrm>
            <a:off x="5792095" y="240658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9" name="Text Placeholder 33"/>
          <p:cNvSpPr>
            <a:spLocks noGrp="1"/>
          </p:cNvSpPr>
          <p:nvPr>
            <p:ph type="body" sz="quarter" idx="69"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60" name="Text Placeholder 33"/>
          <p:cNvSpPr>
            <a:spLocks noGrp="1"/>
          </p:cNvSpPr>
          <p:nvPr>
            <p:ph type="body" sz="quarter" idx="70" hasCustomPrompt="1"/>
          </p:nvPr>
        </p:nvSpPr>
        <p:spPr>
          <a:xfrm>
            <a:off x="5792095" y="267950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61" name="Text Placeholder 33"/>
          <p:cNvSpPr>
            <a:spLocks noGrp="1"/>
          </p:cNvSpPr>
          <p:nvPr>
            <p:ph type="body" sz="quarter" idx="71"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62" name="Text Placeholder 33"/>
          <p:cNvSpPr>
            <a:spLocks noGrp="1"/>
          </p:cNvSpPr>
          <p:nvPr>
            <p:ph type="body" sz="quarter" idx="72" hasCustomPrompt="1"/>
          </p:nvPr>
        </p:nvSpPr>
        <p:spPr>
          <a:xfrm>
            <a:off x="5792095" y="2952419"/>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26" name="Picture Placeholder 11"/>
          <p:cNvSpPr>
            <a:spLocks noGrp="1"/>
          </p:cNvSpPr>
          <p:nvPr>
            <p:ph type="pic" sz="quarter" idx="73"/>
          </p:nvPr>
        </p:nvSpPr>
        <p:spPr>
          <a:xfrm>
            <a:off x="-8300" y="0"/>
            <a:ext cx="4488860"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7" name="Picture Placeholder 11"/>
          <p:cNvSpPr>
            <a:spLocks noGrp="1"/>
          </p:cNvSpPr>
          <p:nvPr>
            <p:ph type="pic" sz="quarter" idx="74"/>
          </p:nvPr>
        </p:nvSpPr>
        <p:spPr>
          <a:xfrm>
            <a:off x="-8300" y="2585104"/>
            <a:ext cx="4488860" cy="2558396"/>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414857304"/>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ject: 3 IMGs / Full Specs">
    <p:spTree>
      <p:nvGrpSpPr>
        <p:cNvPr id="1" name=""/>
        <p:cNvGrpSpPr/>
        <p:nvPr/>
      </p:nvGrpSpPr>
      <p:grpSpPr>
        <a:xfrm>
          <a:off x="0" y="0"/>
          <a:ext cx="0" cy="0"/>
          <a:chOff x="0" y="0"/>
          <a:chExt cx="0" cy="0"/>
        </a:xfrm>
      </p:grpSpPr>
      <p:sp>
        <p:nvSpPr>
          <p:cNvPr id="41"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79"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25"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44"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45"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6"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7"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8"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9"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0"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51"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2"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3"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4"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55" name="Text Placeholder 33"/>
          <p:cNvSpPr>
            <a:spLocks noGrp="1"/>
          </p:cNvSpPr>
          <p:nvPr>
            <p:ph type="body" sz="quarter" idx="70"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6" name="Text Placeholder 33"/>
          <p:cNvSpPr>
            <a:spLocks noGrp="1"/>
          </p:cNvSpPr>
          <p:nvPr>
            <p:ph type="body" sz="quarter" idx="67" hasCustomPrompt="1"/>
          </p:nvPr>
        </p:nvSpPr>
        <p:spPr>
          <a:xfrm>
            <a:off x="5792095" y="240658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7" name="Text Placeholder 33"/>
          <p:cNvSpPr>
            <a:spLocks noGrp="1"/>
          </p:cNvSpPr>
          <p:nvPr>
            <p:ph type="body" sz="quarter" idx="71"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8" name="Text Placeholder 33"/>
          <p:cNvSpPr>
            <a:spLocks noGrp="1"/>
          </p:cNvSpPr>
          <p:nvPr>
            <p:ph type="body" sz="quarter" idx="72" hasCustomPrompt="1"/>
          </p:nvPr>
        </p:nvSpPr>
        <p:spPr>
          <a:xfrm>
            <a:off x="5792095" y="267950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9" name="Text Placeholder 33"/>
          <p:cNvSpPr>
            <a:spLocks noGrp="1"/>
          </p:cNvSpPr>
          <p:nvPr>
            <p:ph type="body" sz="quarter" idx="73"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60" name="Text Placeholder 33"/>
          <p:cNvSpPr>
            <a:spLocks noGrp="1"/>
          </p:cNvSpPr>
          <p:nvPr>
            <p:ph type="body" sz="quarter" idx="74" hasCustomPrompt="1"/>
          </p:nvPr>
        </p:nvSpPr>
        <p:spPr>
          <a:xfrm>
            <a:off x="5792095" y="2952419"/>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29" name="Picture Placeholder 11"/>
          <p:cNvSpPr>
            <a:spLocks noGrp="1"/>
          </p:cNvSpPr>
          <p:nvPr>
            <p:ph type="pic" sz="quarter" idx="75"/>
          </p:nvPr>
        </p:nvSpPr>
        <p:spPr>
          <a:xfrm>
            <a:off x="-8299" y="0"/>
            <a:ext cx="2241125"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0" name="Picture Placeholder 11"/>
          <p:cNvSpPr>
            <a:spLocks noGrp="1"/>
          </p:cNvSpPr>
          <p:nvPr>
            <p:ph type="pic" sz="quarter" idx="76"/>
          </p:nvPr>
        </p:nvSpPr>
        <p:spPr>
          <a:xfrm>
            <a:off x="-8300" y="2585104"/>
            <a:ext cx="4488860" cy="2558396"/>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2" name="Picture Placeholder 11"/>
          <p:cNvSpPr>
            <a:spLocks noGrp="1"/>
          </p:cNvSpPr>
          <p:nvPr>
            <p:ph type="pic" sz="quarter" idx="77"/>
          </p:nvPr>
        </p:nvSpPr>
        <p:spPr>
          <a:xfrm>
            <a:off x="2272876" y="0"/>
            <a:ext cx="2207685"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4816539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ject: 4 IMGs / Full Specs">
    <p:spTree>
      <p:nvGrpSpPr>
        <p:cNvPr id="1" name=""/>
        <p:cNvGrpSpPr/>
        <p:nvPr/>
      </p:nvGrpSpPr>
      <p:grpSpPr>
        <a:xfrm>
          <a:off x="0" y="0"/>
          <a:ext cx="0" cy="0"/>
          <a:chOff x="0" y="0"/>
          <a:chExt cx="0" cy="0"/>
        </a:xfrm>
      </p:grpSpPr>
      <p:sp>
        <p:nvSpPr>
          <p:cNvPr id="42"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81"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26"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45"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46"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7"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8"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9"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50"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1"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52"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3"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4"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5"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56" name="Text Placeholder 33"/>
          <p:cNvSpPr>
            <a:spLocks noGrp="1"/>
          </p:cNvSpPr>
          <p:nvPr>
            <p:ph type="body" sz="quarter" idx="66"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7" name="Text Placeholder 33"/>
          <p:cNvSpPr>
            <a:spLocks noGrp="1"/>
          </p:cNvSpPr>
          <p:nvPr>
            <p:ph type="body" sz="quarter" idx="67" hasCustomPrompt="1"/>
          </p:nvPr>
        </p:nvSpPr>
        <p:spPr>
          <a:xfrm>
            <a:off x="5792095" y="240658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8" name="Text Placeholder 33"/>
          <p:cNvSpPr>
            <a:spLocks noGrp="1"/>
          </p:cNvSpPr>
          <p:nvPr>
            <p:ph type="body" sz="quarter" idx="72"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9" name="Text Placeholder 33"/>
          <p:cNvSpPr>
            <a:spLocks noGrp="1"/>
          </p:cNvSpPr>
          <p:nvPr>
            <p:ph type="body" sz="quarter" idx="73" hasCustomPrompt="1"/>
          </p:nvPr>
        </p:nvSpPr>
        <p:spPr>
          <a:xfrm>
            <a:off x="5792095" y="267950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60" name="Text Placeholder 33"/>
          <p:cNvSpPr>
            <a:spLocks noGrp="1"/>
          </p:cNvSpPr>
          <p:nvPr>
            <p:ph type="body" sz="quarter" idx="74"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61" name="Text Placeholder 33"/>
          <p:cNvSpPr>
            <a:spLocks noGrp="1"/>
          </p:cNvSpPr>
          <p:nvPr>
            <p:ph type="body" sz="quarter" idx="75" hasCustomPrompt="1"/>
          </p:nvPr>
        </p:nvSpPr>
        <p:spPr>
          <a:xfrm>
            <a:off x="5792095" y="2952419"/>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33" name="Picture Placeholder 11"/>
          <p:cNvSpPr>
            <a:spLocks noGrp="1"/>
          </p:cNvSpPr>
          <p:nvPr>
            <p:ph type="pic" sz="quarter" idx="76"/>
          </p:nvPr>
        </p:nvSpPr>
        <p:spPr>
          <a:xfrm>
            <a:off x="-8299" y="0"/>
            <a:ext cx="2241125"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4" name="Picture Placeholder 11"/>
          <p:cNvSpPr>
            <a:spLocks noGrp="1"/>
          </p:cNvSpPr>
          <p:nvPr>
            <p:ph type="pic" sz="quarter" idx="77"/>
          </p:nvPr>
        </p:nvSpPr>
        <p:spPr>
          <a:xfrm>
            <a:off x="-8299" y="2585104"/>
            <a:ext cx="2241125" cy="2558396"/>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5" name="Picture Placeholder 11"/>
          <p:cNvSpPr>
            <a:spLocks noGrp="1"/>
          </p:cNvSpPr>
          <p:nvPr>
            <p:ph type="pic" sz="quarter" idx="78"/>
          </p:nvPr>
        </p:nvSpPr>
        <p:spPr>
          <a:xfrm>
            <a:off x="2272876" y="0"/>
            <a:ext cx="2207685"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6" name="Picture Placeholder 11"/>
          <p:cNvSpPr>
            <a:spLocks noGrp="1"/>
          </p:cNvSpPr>
          <p:nvPr>
            <p:ph type="pic" sz="quarter" idx="79"/>
          </p:nvPr>
        </p:nvSpPr>
        <p:spPr>
          <a:xfrm>
            <a:off x="2272876" y="2585105"/>
            <a:ext cx="2207685" cy="2558396"/>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49193646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oject: 2 IMGs Tall / Full Specs">
    <p:spTree>
      <p:nvGrpSpPr>
        <p:cNvPr id="1" name=""/>
        <p:cNvGrpSpPr/>
        <p:nvPr/>
      </p:nvGrpSpPr>
      <p:grpSpPr>
        <a:xfrm>
          <a:off x="0" y="0"/>
          <a:ext cx="0" cy="0"/>
          <a:chOff x="0" y="0"/>
          <a:chExt cx="0" cy="0"/>
        </a:xfrm>
      </p:grpSpPr>
      <p:sp>
        <p:nvSpPr>
          <p:cNvPr id="30"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67"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24"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35"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36"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37"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38"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39"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0"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1"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44"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45"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4"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5"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56" name="Text Placeholder 33"/>
          <p:cNvSpPr>
            <a:spLocks noGrp="1"/>
          </p:cNvSpPr>
          <p:nvPr>
            <p:ph type="body" sz="quarter" idx="66"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7" name="Text Placeholder 33"/>
          <p:cNvSpPr>
            <a:spLocks noGrp="1"/>
          </p:cNvSpPr>
          <p:nvPr>
            <p:ph type="body" sz="quarter" idx="67" hasCustomPrompt="1"/>
          </p:nvPr>
        </p:nvSpPr>
        <p:spPr>
          <a:xfrm>
            <a:off x="5792095" y="2406586"/>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58" name="Text Placeholder 33"/>
          <p:cNvSpPr>
            <a:spLocks noGrp="1"/>
          </p:cNvSpPr>
          <p:nvPr>
            <p:ph type="body" sz="quarter" idx="68"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59" name="Text Placeholder 33"/>
          <p:cNvSpPr>
            <a:spLocks noGrp="1"/>
          </p:cNvSpPr>
          <p:nvPr>
            <p:ph type="body" sz="quarter" idx="69" hasCustomPrompt="1"/>
          </p:nvPr>
        </p:nvSpPr>
        <p:spPr>
          <a:xfrm>
            <a:off x="5792095" y="2679502"/>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60" name="Text Placeholder 33"/>
          <p:cNvSpPr>
            <a:spLocks noGrp="1"/>
          </p:cNvSpPr>
          <p:nvPr>
            <p:ph type="body" sz="quarter" idx="72"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61" name="Text Placeholder 33"/>
          <p:cNvSpPr>
            <a:spLocks noGrp="1"/>
          </p:cNvSpPr>
          <p:nvPr>
            <p:ph type="body" sz="quarter" idx="73" hasCustomPrompt="1"/>
          </p:nvPr>
        </p:nvSpPr>
        <p:spPr>
          <a:xfrm>
            <a:off x="5792095" y="2952419"/>
            <a:ext cx="2894706" cy="268429"/>
          </a:xfrm>
          <a:prstGeom prst="rect">
            <a:avLst/>
          </a:prstGeom>
        </p:spPr>
        <p:txBody>
          <a:bodyPr vert="horz" wrap="none">
            <a:noAutofit/>
          </a:bodyPr>
          <a:lstStyle>
            <a:lvl1pPr marL="0" indent="0" algn="l">
              <a:buNone/>
              <a:defRPr sz="1350" baseline="0">
                <a:solidFill>
                  <a:srgbClr val="8C8E91"/>
                </a:solidFill>
                <a:latin typeface="Franklin Gothic Book"/>
                <a:cs typeface="Franklin Gothic Book"/>
              </a:defRPr>
            </a:lvl1pPr>
          </a:lstStyle>
          <a:p>
            <a:pPr lvl="0"/>
            <a:r>
              <a:rPr lang="en-US" dirty="0" smtClean="0"/>
              <a:t>Spec Detail</a:t>
            </a:r>
          </a:p>
        </p:txBody>
      </p:sp>
      <p:sp>
        <p:nvSpPr>
          <p:cNvPr id="27" name="Picture Placeholder 11"/>
          <p:cNvSpPr>
            <a:spLocks noGrp="1"/>
          </p:cNvSpPr>
          <p:nvPr>
            <p:ph type="pic" sz="quarter" idx="76"/>
          </p:nvPr>
        </p:nvSpPr>
        <p:spPr>
          <a:xfrm>
            <a:off x="-8299" y="0"/>
            <a:ext cx="2241125" cy="51435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28" name="Picture Placeholder 11"/>
          <p:cNvSpPr>
            <a:spLocks noGrp="1"/>
          </p:cNvSpPr>
          <p:nvPr>
            <p:ph type="pic" sz="quarter" idx="78"/>
          </p:nvPr>
        </p:nvSpPr>
        <p:spPr>
          <a:xfrm>
            <a:off x="2272876" y="0"/>
            <a:ext cx="2207685" cy="51435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26338479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roject: 3 IMGs Tall / Full Specs">
    <p:spTree>
      <p:nvGrpSpPr>
        <p:cNvPr id="1" name=""/>
        <p:cNvGrpSpPr/>
        <p:nvPr/>
      </p:nvGrpSpPr>
      <p:grpSpPr>
        <a:xfrm>
          <a:off x="0" y="0"/>
          <a:ext cx="0" cy="0"/>
          <a:chOff x="0" y="0"/>
          <a:chExt cx="0" cy="0"/>
        </a:xfrm>
      </p:grpSpPr>
      <p:sp>
        <p:nvSpPr>
          <p:cNvPr id="64" name="Text Placeholder 21"/>
          <p:cNvSpPr>
            <a:spLocks noGrp="1"/>
          </p:cNvSpPr>
          <p:nvPr>
            <p:ph type="body" sz="quarter" idx="63" hasCustomPrompt="1"/>
          </p:nvPr>
        </p:nvSpPr>
        <p:spPr>
          <a:xfrm>
            <a:off x="4632960" y="4850316"/>
            <a:ext cx="405384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65" name="Title 1"/>
          <p:cNvSpPr>
            <a:spLocks noGrp="1"/>
          </p:cNvSpPr>
          <p:nvPr>
            <p:ph type="title" hasCustomPrompt="1"/>
          </p:nvPr>
        </p:nvSpPr>
        <p:spPr>
          <a:xfrm>
            <a:off x="4617721" y="205978"/>
            <a:ext cx="4307755" cy="373142"/>
          </a:xfrm>
          <a:prstGeom prst="rect">
            <a:avLst/>
          </a:prstGeom>
        </p:spPr>
        <p:txBody>
          <a:bodyPr vert="horz" anchor="t" anchorCtr="0">
            <a:normAutofit/>
          </a:bodyPr>
          <a:lstStyle>
            <a:lvl1pPr>
              <a:defRPr sz="1725" b="1"/>
            </a:lvl1pPr>
          </a:lstStyle>
          <a:p>
            <a:r>
              <a:rPr lang="en-US" dirty="0" smtClean="0"/>
              <a:t>Project</a:t>
            </a:r>
            <a:endParaRPr lang="en-US" dirty="0"/>
          </a:p>
        </p:txBody>
      </p:sp>
      <p:sp>
        <p:nvSpPr>
          <p:cNvPr id="66"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
        <p:nvSpPr>
          <p:cNvPr id="67" name="Text Placeholder 33"/>
          <p:cNvSpPr>
            <a:spLocks noGrp="1"/>
          </p:cNvSpPr>
          <p:nvPr>
            <p:ph type="body" sz="quarter" idx="47" hasCustomPrompt="1"/>
          </p:nvPr>
        </p:nvSpPr>
        <p:spPr>
          <a:xfrm>
            <a:off x="4617720" y="1042006"/>
            <a:ext cx="1174374" cy="268429"/>
          </a:xfrm>
          <a:prstGeom prst="rect">
            <a:avLst/>
          </a:prstGeom>
        </p:spPr>
        <p:txBody>
          <a:bodyPr vert="horz" wrap="none">
            <a:noAutofit/>
          </a:bodyPr>
          <a:lstStyle>
            <a:lvl1pPr marL="0" indent="0" algn="l">
              <a:buNone/>
              <a:defRPr sz="1350" baseline="0">
                <a:solidFill>
                  <a:schemeClr val="accent4">
                    <a:lumMod val="50000"/>
                  </a:schemeClr>
                </a:solidFill>
                <a:latin typeface="Franklin Gothic Book"/>
                <a:cs typeface="Franklin Gothic Book"/>
              </a:defRPr>
            </a:lvl1pPr>
          </a:lstStyle>
          <a:p>
            <a:pPr lvl="0"/>
            <a:r>
              <a:rPr lang="en-US" dirty="0" smtClean="0"/>
              <a:t>Spec Label</a:t>
            </a:r>
          </a:p>
        </p:txBody>
      </p:sp>
      <p:sp>
        <p:nvSpPr>
          <p:cNvPr id="68" name="Text Placeholder 33"/>
          <p:cNvSpPr>
            <a:spLocks noGrp="1"/>
          </p:cNvSpPr>
          <p:nvPr>
            <p:ph type="body" sz="quarter" idx="54" hasCustomPrompt="1"/>
          </p:nvPr>
        </p:nvSpPr>
        <p:spPr>
          <a:xfrm>
            <a:off x="5792095" y="1042006"/>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69" name="Text Placeholder 33"/>
          <p:cNvSpPr>
            <a:spLocks noGrp="1"/>
          </p:cNvSpPr>
          <p:nvPr>
            <p:ph type="body" sz="quarter" idx="55" hasCustomPrompt="1"/>
          </p:nvPr>
        </p:nvSpPr>
        <p:spPr>
          <a:xfrm>
            <a:off x="4617720" y="131492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70" name="Text Placeholder 33"/>
          <p:cNvSpPr>
            <a:spLocks noGrp="1"/>
          </p:cNvSpPr>
          <p:nvPr>
            <p:ph type="body" sz="quarter" idx="56" hasCustomPrompt="1"/>
          </p:nvPr>
        </p:nvSpPr>
        <p:spPr>
          <a:xfrm>
            <a:off x="5792095" y="1314922"/>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71" name="Text Placeholder 33"/>
          <p:cNvSpPr>
            <a:spLocks noGrp="1"/>
          </p:cNvSpPr>
          <p:nvPr>
            <p:ph type="body" sz="quarter" idx="57" hasCustomPrompt="1"/>
          </p:nvPr>
        </p:nvSpPr>
        <p:spPr>
          <a:xfrm>
            <a:off x="4617720" y="1587838"/>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72" name="Text Placeholder 33"/>
          <p:cNvSpPr>
            <a:spLocks noGrp="1"/>
          </p:cNvSpPr>
          <p:nvPr>
            <p:ph type="body" sz="quarter" idx="58" hasCustomPrompt="1"/>
          </p:nvPr>
        </p:nvSpPr>
        <p:spPr>
          <a:xfrm>
            <a:off x="5792095" y="1587838"/>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73" name="Text Placeholder 33"/>
          <p:cNvSpPr>
            <a:spLocks noGrp="1"/>
          </p:cNvSpPr>
          <p:nvPr>
            <p:ph type="body" sz="quarter" idx="59" hasCustomPrompt="1"/>
          </p:nvPr>
        </p:nvSpPr>
        <p:spPr>
          <a:xfrm>
            <a:off x="4617720" y="1860754"/>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a:p>
            <a:pPr lvl="0"/>
            <a:endParaRPr lang="en-US" dirty="0" smtClean="0"/>
          </a:p>
        </p:txBody>
      </p:sp>
      <p:sp>
        <p:nvSpPr>
          <p:cNvPr id="74" name="Text Placeholder 33"/>
          <p:cNvSpPr>
            <a:spLocks noGrp="1"/>
          </p:cNvSpPr>
          <p:nvPr>
            <p:ph type="body" sz="quarter" idx="60" hasCustomPrompt="1"/>
          </p:nvPr>
        </p:nvSpPr>
        <p:spPr>
          <a:xfrm>
            <a:off x="5792095" y="1860754"/>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75" name="Text Placeholder 33"/>
          <p:cNvSpPr>
            <a:spLocks noGrp="1"/>
          </p:cNvSpPr>
          <p:nvPr>
            <p:ph type="body" sz="quarter" idx="61" hasCustomPrompt="1"/>
          </p:nvPr>
        </p:nvSpPr>
        <p:spPr>
          <a:xfrm>
            <a:off x="4617720" y="2133670"/>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76" name="Text Placeholder 33"/>
          <p:cNvSpPr>
            <a:spLocks noGrp="1"/>
          </p:cNvSpPr>
          <p:nvPr>
            <p:ph type="body" sz="quarter" idx="62" hasCustomPrompt="1"/>
          </p:nvPr>
        </p:nvSpPr>
        <p:spPr>
          <a:xfrm>
            <a:off x="5792095" y="2133670"/>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77" name="Subtitle 2"/>
          <p:cNvSpPr>
            <a:spLocks noGrp="1"/>
          </p:cNvSpPr>
          <p:nvPr>
            <p:ph type="subTitle" idx="1" hasCustomPrompt="1"/>
          </p:nvPr>
        </p:nvSpPr>
        <p:spPr>
          <a:xfrm>
            <a:off x="4617722" y="474965"/>
            <a:ext cx="4069079" cy="367319"/>
          </a:xfrm>
          <a:prstGeom prst="rect">
            <a:avLst/>
          </a:prstGeom>
        </p:spPr>
        <p:txBody>
          <a:bodyPr>
            <a:normAutofit/>
          </a:bodyPr>
          <a:lstStyle>
            <a:lvl1pPr algn="l">
              <a:defRPr sz="1725" b="0">
                <a:solidFill>
                  <a:schemeClr val="accent2"/>
                </a:solidFill>
                <a:latin typeface="+mj-lt"/>
              </a:defRPr>
            </a:lvl1pPr>
          </a:lstStyle>
          <a:p>
            <a:r>
              <a:rPr lang="en-US" dirty="0" smtClean="0"/>
              <a:t>Location</a:t>
            </a:r>
            <a:endParaRPr lang="en-US" dirty="0"/>
          </a:p>
        </p:txBody>
      </p:sp>
      <p:sp>
        <p:nvSpPr>
          <p:cNvPr id="78" name="Text Placeholder 33"/>
          <p:cNvSpPr>
            <a:spLocks noGrp="1"/>
          </p:cNvSpPr>
          <p:nvPr>
            <p:ph type="body" sz="quarter" idx="66" hasCustomPrompt="1"/>
          </p:nvPr>
        </p:nvSpPr>
        <p:spPr>
          <a:xfrm>
            <a:off x="4617720" y="2406586"/>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79" name="Text Placeholder 33"/>
          <p:cNvSpPr>
            <a:spLocks noGrp="1"/>
          </p:cNvSpPr>
          <p:nvPr>
            <p:ph type="body" sz="quarter" idx="67" hasCustomPrompt="1"/>
          </p:nvPr>
        </p:nvSpPr>
        <p:spPr>
          <a:xfrm>
            <a:off x="5792095" y="2406586"/>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80" name="Text Placeholder 33"/>
          <p:cNvSpPr>
            <a:spLocks noGrp="1"/>
          </p:cNvSpPr>
          <p:nvPr>
            <p:ph type="body" sz="quarter" idx="68" hasCustomPrompt="1"/>
          </p:nvPr>
        </p:nvSpPr>
        <p:spPr>
          <a:xfrm>
            <a:off x="4617720" y="2679502"/>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82" name="Text Placeholder 33"/>
          <p:cNvSpPr>
            <a:spLocks noGrp="1"/>
          </p:cNvSpPr>
          <p:nvPr>
            <p:ph type="body" sz="quarter" idx="72" hasCustomPrompt="1"/>
          </p:nvPr>
        </p:nvSpPr>
        <p:spPr>
          <a:xfrm>
            <a:off x="5792095" y="2679502"/>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83" name="Text Placeholder 33"/>
          <p:cNvSpPr>
            <a:spLocks noGrp="1"/>
          </p:cNvSpPr>
          <p:nvPr>
            <p:ph type="body" sz="quarter" idx="73" hasCustomPrompt="1"/>
          </p:nvPr>
        </p:nvSpPr>
        <p:spPr>
          <a:xfrm>
            <a:off x="4617720" y="2952419"/>
            <a:ext cx="1174374" cy="268429"/>
          </a:xfrm>
          <a:prstGeom prst="rect">
            <a:avLst/>
          </a:prstGeom>
        </p:spPr>
        <p:txBody>
          <a:bodyPr vert="horz" wrap="none">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84" name="Text Placeholder 33"/>
          <p:cNvSpPr>
            <a:spLocks noGrp="1"/>
          </p:cNvSpPr>
          <p:nvPr>
            <p:ph type="body" sz="quarter" idx="74" hasCustomPrompt="1"/>
          </p:nvPr>
        </p:nvSpPr>
        <p:spPr>
          <a:xfrm>
            <a:off x="5792095" y="2952419"/>
            <a:ext cx="2894706" cy="268429"/>
          </a:xfrm>
          <a:prstGeom prst="rect">
            <a:avLst/>
          </a:prstGeom>
        </p:spPr>
        <p:txBody>
          <a:bodyPr vert="horz" wrap="none">
            <a:noAutofit/>
          </a:bodyPr>
          <a:lstStyle>
            <a:lvl1pPr marL="0" indent="0" algn="l">
              <a:buNone/>
              <a:defRPr sz="1350" baseline="0">
                <a:solidFill>
                  <a:schemeClr val="accent4">
                    <a:lumMod val="75000"/>
                  </a:schemeClr>
                </a:solidFill>
                <a:latin typeface="Franklin Gothic Book"/>
                <a:cs typeface="Franklin Gothic Book"/>
              </a:defRPr>
            </a:lvl1pPr>
          </a:lstStyle>
          <a:p>
            <a:pPr lvl="0"/>
            <a:r>
              <a:rPr lang="en-US" dirty="0" smtClean="0"/>
              <a:t>Spec Detail</a:t>
            </a:r>
          </a:p>
        </p:txBody>
      </p:sp>
      <p:sp>
        <p:nvSpPr>
          <p:cNvPr id="31" name="Picture Placeholder 11"/>
          <p:cNvSpPr>
            <a:spLocks noGrp="1"/>
          </p:cNvSpPr>
          <p:nvPr>
            <p:ph type="pic" sz="quarter" idx="76"/>
          </p:nvPr>
        </p:nvSpPr>
        <p:spPr>
          <a:xfrm>
            <a:off x="-8299" y="0"/>
            <a:ext cx="2241125" cy="5143500"/>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2" name="Picture Placeholder 11"/>
          <p:cNvSpPr>
            <a:spLocks noGrp="1"/>
          </p:cNvSpPr>
          <p:nvPr>
            <p:ph type="pic" sz="quarter" idx="78"/>
          </p:nvPr>
        </p:nvSpPr>
        <p:spPr>
          <a:xfrm>
            <a:off x="2272876" y="0"/>
            <a:ext cx="2207685" cy="2555471"/>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
        <p:nvSpPr>
          <p:cNvPr id="33" name="Picture Placeholder 11"/>
          <p:cNvSpPr>
            <a:spLocks noGrp="1"/>
          </p:cNvSpPr>
          <p:nvPr>
            <p:ph type="pic" sz="quarter" idx="79"/>
          </p:nvPr>
        </p:nvSpPr>
        <p:spPr>
          <a:xfrm>
            <a:off x="2272876" y="2585105"/>
            <a:ext cx="2207685" cy="2558396"/>
          </a:xfrm>
          <a:prstGeom prst="rect">
            <a:avLst/>
          </a:prstGeom>
        </p:spPr>
        <p:txBody>
          <a:bodyPr vert="horz"/>
          <a:lstStyle>
            <a:lvl1pPr marL="0" indent="0" algn="ctr">
              <a:buNone/>
              <a:defRPr sz="9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50362210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lt Project: SQ IMG Right">
    <p:spTree>
      <p:nvGrpSpPr>
        <p:cNvPr id="1" name=""/>
        <p:cNvGrpSpPr/>
        <p:nvPr/>
      </p:nvGrpSpPr>
      <p:grpSpPr>
        <a:xfrm>
          <a:off x="0" y="0"/>
          <a:ext cx="0" cy="0"/>
          <a:chOff x="0" y="0"/>
          <a:chExt cx="0" cy="0"/>
        </a:xfrm>
      </p:grpSpPr>
      <p:sp>
        <p:nvSpPr>
          <p:cNvPr id="3" name="Picture Placeholder 4"/>
          <p:cNvSpPr>
            <a:spLocks noGrp="1"/>
          </p:cNvSpPr>
          <p:nvPr>
            <p:ph type="pic" sz="quarter" idx="53"/>
          </p:nvPr>
        </p:nvSpPr>
        <p:spPr>
          <a:xfrm>
            <a:off x="3022600" y="700088"/>
            <a:ext cx="5664200" cy="3978519"/>
          </a:xfrm>
          <a:prstGeom prst="rect">
            <a:avLst/>
          </a:prstGeom>
        </p:spPr>
        <p:txBody>
          <a:bodyPr vert="horz"/>
          <a:lstStyle>
            <a:lvl1pPr algn="ctr">
              <a:defRPr sz="900">
                <a:solidFill>
                  <a:schemeClr val="tx1">
                    <a:lumMod val="50000"/>
                    <a:lumOff val="50000"/>
                  </a:schemeClr>
                </a:solidFill>
              </a:defRPr>
            </a:lvl1pPr>
          </a:lstStyle>
          <a:p>
            <a:r>
              <a:rPr lang="en-US" smtClean="0"/>
              <a:t>Click icon to add picture</a:t>
            </a:r>
            <a:endParaRPr lang="en-US"/>
          </a:p>
        </p:txBody>
      </p:sp>
      <p:sp>
        <p:nvSpPr>
          <p:cNvPr id="6" name="Text Placeholder 21"/>
          <p:cNvSpPr>
            <a:spLocks noGrp="1"/>
          </p:cNvSpPr>
          <p:nvPr>
            <p:ph type="body" sz="quarter" idx="52"/>
          </p:nvPr>
        </p:nvSpPr>
        <p:spPr>
          <a:xfrm>
            <a:off x="457200" y="702179"/>
            <a:ext cx="2432050" cy="978191"/>
          </a:xfrm>
          <a:prstGeom prst="rect">
            <a:avLst/>
          </a:prstGeom>
        </p:spPr>
        <p:txBody>
          <a:bodyPr vert="horz"/>
          <a:lstStyle>
            <a:lvl1pPr algn="l">
              <a:defRPr sz="1500">
                <a:solidFill>
                  <a:schemeClr val="accent4">
                    <a:lumMod val="75000"/>
                  </a:schemeClr>
                </a:solidFill>
              </a:defRPr>
            </a:lvl1pPr>
          </a:lstStyle>
          <a:p>
            <a:pPr lvl="0"/>
            <a:r>
              <a:rPr lang="en-US" smtClean="0"/>
              <a:t>Edit Master text styles</a:t>
            </a:r>
          </a:p>
        </p:txBody>
      </p:sp>
      <p:sp>
        <p:nvSpPr>
          <p:cNvPr id="13" name="Text Placeholder 21"/>
          <p:cNvSpPr>
            <a:spLocks noGrp="1"/>
          </p:cNvSpPr>
          <p:nvPr>
            <p:ph type="body" sz="quarter" idx="63" hasCustomPrompt="1"/>
          </p:nvPr>
        </p:nvSpPr>
        <p:spPr>
          <a:xfrm>
            <a:off x="3022602" y="4850316"/>
            <a:ext cx="5664200"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2" name="Title 1"/>
          <p:cNvSpPr>
            <a:spLocks noGrp="1"/>
          </p:cNvSpPr>
          <p:nvPr>
            <p:ph type="title" hasCustomPrompt="1"/>
          </p:nvPr>
        </p:nvSpPr>
        <p:spPr/>
        <p:txBody>
          <a:bodyPr anchor="t" anchorCtr="0"/>
          <a:lstStyle/>
          <a:p>
            <a:r>
              <a:rPr lang="en-US" dirty="0" smtClean="0"/>
              <a:t>Project Name</a:t>
            </a:r>
            <a:endParaRPr lang="en-US" dirty="0"/>
          </a:p>
        </p:txBody>
      </p:sp>
      <p:sp>
        <p:nvSpPr>
          <p:cNvPr id="8"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2623395475"/>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lt Project: Horiz Stretch">
    <p:spTree>
      <p:nvGrpSpPr>
        <p:cNvPr id="1" name=""/>
        <p:cNvGrpSpPr/>
        <p:nvPr/>
      </p:nvGrpSpPr>
      <p:grpSpPr>
        <a:xfrm>
          <a:off x="0" y="0"/>
          <a:ext cx="0" cy="0"/>
          <a:chOff x="0" y="0"/>
          <a:chExt cx="0" cy="0"/>
        </a:xfrm>
      </p:grpSpPr>
      <p:sp>
        <p:nvSpPr>
          <p:cNvPr id="7" name="Picture Placeholder 4"/>
          <p:cNvSpPr>
            <a:spLocks noGrp="1"/>
          </p:cNvSpPr>
          <p:nvPr>
            <p:ph type="pic" sz="quarter" idx="53"/>
          </p:nvPr>
        </p:nvSpPr>
        <p:spPr>
          <a:xfrm>
            <a:off x="0" y="700090"/>
            <a:ext cx="9144000" cy="3067049"/>
          </a:xfrm>
          <a:prstGeom prst="rect">
            <a:avLst/>
          </a:prstGeom>
        </p:spPr>
        <p:txBody>
          <a:bodyPr vert="horz"/>
          <a:lstStyle>
            <a:lvl1pPr algn="ctr">
              <a:defRPr sz="900">
                <a:solidFill>
                  <a:schemeClr val="tx1">
                    <a:lumMod val="50000"/>
                    <a:lumOff val="50000"/>
                  </a:schemeClr>
                </a:solidFill>
              </a:defRPr>
            </a:lvl1pPr>
          </a:lstStyle>
          <a:p>
            <a:r>
              <a:rPr lang="en-US" smtClean="0"/>
              <a:t>Click icon to add picture</a:t>
            </a:r>
            <a:endParaRPr lang="en-US"/>
          </a:p>
        </p:txBody>
      </p:sp>
      <p:sp>
        <p:nvSpPr>
          <p:cNvPr id="11" name="Text Placeholder 21"/>
          <p:cNvSpPr>
            <a:spLocks noGrp="1"/>
          </p:cNvSpPr>
          <p:nvPr>
            <p:ph type="body" sz="quarter" idx="52"/>
          </p:nvPr>
        </p:nvSpPr>
        <p:spPr>
          <a:xfrm>
            <a:off x="5657850" y="3867363"/>
            <a:ext cx="3028951" cy="982953"/>
          </a:xfrm>
          <a:prstGeom prst="rect">
            <a:avLst/>
          </a:prstGeom>
        </p:spPr>
        <p:txBody>
          <a:bodyPr vert="horz"/>
          <a:lstStyle>
            <a:lvl1pPr algn="r">
              <a:defRPr sz="1500">
                <a:solidFill>
                  <a:schemeClr val="accent4">
                    <a:lumMod val="75000"/>
                  </a:schemeClr>
                </a:solidFill>
              </a:defRPr>
            </a:lvl1pPr>
          </a:lstStyle>
          <a:p>
            <a:pPr lvl="0"/>
            <a:r>
              <a:rPr lang="en-US" smtClean="0"/>
              <a:t>Edit Master text styles</a:t>
            </a:r>
          </a:p>
        </p:txBody>
      </p:sp>
      <p:sp>
        <p:nvSpPr>
          <p:cNvPr id="10" name="Text Placeholder 21"/>
          <p:cNvSpPr>
            <a:spLocks noGrp="1"/>
          </p:cNvSpPr>
          <p:nvPr>
            <p:ph type="body" sz="quarter" idx="63" hasCustomPrompt="1"/>
          </p:nvPr>
        </p:nvSpPr>
        <p:spPr>
          <a:xfrm>
            <a:off x="457201" y="4850316"/>
            <a:ext cx="8229601" cy="200588"/>
          </a:xfrm>
          <a:prstGeom prst="rect">
            <a:avLst/>
          </a:prstGeom>
        </p:spPr>
        <p:txBody>
          <a:bodyPr vert="horz">
            <a:normAutofit/>
          </a:bodyPr>
          <a:lstStyle>
            <a:lvl1pPr algn="r">
              <a:defRPr sz="675" baseline="0">
                <a:solidFill>
                  <a:srgbClr val="8C8E91"/>
                </a:solidFill>
              </a:defRPr>
            </a:lvl1pPr>
          </a:lstStyle>
          <a:p>
            <a:pPr lvl="0"/>
            <a:r>
              <a:rPr lang="en-US" dirty="0" smtClean="0"/>
              <a:t>Click to add image credit.</a:t>
            </a:r>
            <a:endParaRPr lang="en-US" dirty="0"/>
          </a:p>
        </p:txBody>
      </p:sp>
      <p:sp>
        <p:nvSpPr>
          <p:cNvPr id="6" name="Title 1"/>
          <p:cNvSpPr>
            <a:spLocks noGrp="1"/>
          </p:cNvSpPr>
          <p:nvPr>
            <p:ph type="title" hasCustomPrompt="1"/>
          </p:nvPr>
        </p:nvSpPr>
        <p:spPr>
          <a:xfrm>
            <a:off x="457200" y="137946"/>
            <a:ext cx="8229600" cy="426754"/>
          </a:xfrm>
        </p:spPr>
        <p:txBody>
          <a:bodyPr anchor="t" anchorCtr="0"/>
          <a:lstStyle/>
          <a:p>
            <a:r>
              <a:rPr lang="en-US" dirty="0" smtClean="0"/>
              <a:t>Project Name</a:t>
            </a:r>
            <a:endParaRPr lang="en-US" dirty="0"/>
          </a:p>
        </p:txBody>
      </p:sp>
      <p:sp>
        <p:nvSpPr>
          <p:cNvPr id="9"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spTree>
    <p:extLst>
      <p:ext uri="{BB962C8B-B14F-4D97-AF65-F5344CB8AC3E}">
        <p14:creationId xmlns:p14="http://schemas.microsoft.com/office/powerpoint/2010/main" val="514321064"/>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oject (Full Bleed): No Log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144000" cy="4775262"/>
          </a:xfrm>
        </p:spPr>
        <p:txBody>
          <a:bodyPr/>
          <a:lstStyle/>
          <a:p>
            <a:r>
              <a:rPr lang="en-US" smtClean="0"/>
              <a:t>Click icon to add picture</a:t>
            </a:r>
            <a:endParaRPr lang="en-US" dirty="0"/>
          </a:p>
        </p:txBody>
      </p:sp>
      <p:sp>
        <p:nvSpPr>
          <p:cNvPr id="2" name="Title 1"/>
          <p:cNvSpPr>
            <a:spLocks noGrp="1"/>
          </p:cNvSpPr>
          <p:nvPr>
            <p:ph type="title"/>
          </p:nvPr>
        </p:nvSpPr>
        <p:spPr>
          <a:xfrm>
            <a:off x="-2645" y="4774663"/>
            <a:ext cx="9146833" cy="362613"/>
          </a:xfrm>
          <a:solidFill>
            <a:schemeClr val="bg1"/>
          </a:solidFill>
        </p:spPr>
        <p:txBody>
          <a:bodyPr tIns="45720">
            <a:normAutofit/>
          </a:bodyPr>
          <a:lstStyle>
            <a:lvl1pPr>
              <a:defRPr sz="1050">
                <a:solidFill>
                  <a:schemeClr val="accent2">
                    <a:lumMod val="75000"/>
                  </a:schemeClr>
                </a:solidFill>
                <a:latin typeface="+mn-lt"/>
              </a:defRPr>
            </a:lvl1pPr>
          </a:lstStyle>
          <a:p>
            <a:r>
              <a:rPr lang="en-US" smtClean="0"/>
              <a:t>Click to edit Master title style</a:t>
            </a:r>
            <a:endParaRPr lang="en-US" dirty="0"/>
          </a:p>
        </p:txBody>
      </p:sp>
      <p:sp>
        <p:nvSpPr>
          <p:cNvPr id="6" name="Text Placeholder 21"/>
          <p:cNvSpPr>
            <a:spLocks noGrp="1"/>
          </p:cNvSpPr>
          <p:nvPr>
            <p:ph type="body" sz="quarter" idx="63" hasCustomPrompt="1"/>
          </p:nvPr>
        </p:nvSpPr>
        <p:spPr>
          <a:xfrm>
            <a:off x="-2645" y="4990696"/>
            <a:ext cx="9146833" cy="134129"/>
          </a:xfrm>
          <a:prstGeom prst="rect">
            <a:avLst/>
          </a:prstGeom>
          <a:noFill/>
        </p:spPr>
        <p:txBody>
          <a:bodyPr vert="horz" tIns="0" bIns="0">
            <a:normAutofit/>
          </a:bodyPr>
          <a:lstStyle>
            <a:lvl1pPr algn="l">
              <a:defRPr sz="675" baseline="0">
                <a:solidFill>
                  <a:srgbClr val="8C8E91"/>
                </a:solidFill>
              </a:defRPr>
            </a:lvl1pPr>
          </a:lstStyle>
          <a:p>
            <a:pPr lvl="0"/>
            <a:r>
              <a:rPr lang="en-US" dirty="0" smtClean="0"/>
              <a:t>Click to add image credit.</a:t>
            </a:r>
            <a:endParaRPr lang="en-US" dirty="0"/>
          </a:p>
        </p:txBody>
      </p:sp>
      <p:sp>
        <p:nvSpPr>
          <p:cNvPr id="3" name="Slide Number Placeholder 2"/>
          <p:cNvSpPr>
            <a:spLocks noGrp="1"/>
          </p:cNvSpPr>
          <p:nvPr>
            <p:ph type="sldNum" sz="quarter" idx="10"/>
          </p:nvPr>
        </p:nvSpPr>
        <p:spPr/>
        <p:txBody>
          <a:bodyPr/>
          <a:lstStyle/>
          <a:p>
            <a:fld id="{A6D40C4D-5B01-4948-98F2-33210B1C6590}" type="slidenum">
              <a:rPr lang="en-US" smtClean="0"/>
              <a:pPr/>
              <a:t>‹#›</a:t>
            </a:fld>
            <a:endParaRPr lang="en-US"/>
          </a:p>
        </p:txBody>
      </p:sp>
    </p:spTree>
    <p:extLst>
      <p:ext uri="{BB962C8B-B14F-4D97-AF65-F5344CB8AC3E}">
        <p14:creationId xmlns:p14="http://schemas.microsoft.com/office/powerpoint/2010/main" val="305093339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oject Bleed: 1 IMG">
    <p:spTree>
      <p:nvGrpSpPr>
        <p:cNvPr id="1" name=""/>
        <p:cNvGrpSpPr/>
        <p:nvPr/>
      </p:nvGrpSpPr>
      <p:grpSpPr>
        <a:xfrm>
          <a:off x="0" y="0"/>
          <a:ext cx="0" cy="0"/>
          <a:chOff x="0" y="0"/>
          <a:chExt cx="0" cy="0"/>
        </a:xfrm>
      </p:grpSpPr>
      <p:sp>
        <p:nvSpPr>
          <p:cNvPr id="10" name="Picture Placeholder 4"/>
          <p:cNvSpPr>
            <a:spLocks noGrp="1"/>
          </p:cNvSpPr>
          <p:nvPr>
            <p:ph type="pic" sz="quarter" idx="11"/>
          </p:nvPr>
        </p:nvSpPr>
        <p:spPr>
          <a:xfrm>
            <a:off x="0" y="1"/>
            <a:ext cx="9144000" cy="3864030"/>
          </a:xfrm>
        </p:spPr>
        <p:txBody>
          <a:bodyPr/>
          <a:lstStyle/>
          <a:p>
            <a:r>
              <a:rPr lang="en-US" smtClean="0"/>
              <a:t>Click icon to add picture</a:t>
            </a:r>
            <a:endParaRPr lang="en-US" dirty="0"/>
          </a:p>
        </p:txBody>
      </p:sp>
      <p:sp>
        <p:nvSpPr>
          <p:cNvPr id="13" name="Slide Number Placeholder 2"/>
          <p:cNvSpPr>
            <a:spLocks noGrp="1"/>
          </p:cNvSpPr>
          <p:nvPr>
            <p:ph type="sldNum" sz="quarter" idx="10"/>
          </p:nvPr>
        </p:nvSpPr>
        <p:spPr>
          <a:xfrm>
            <a:off x="8453121" y="1"/>
            <a:ext cx="690880" cy="273844"/>
          </a:xfrm>
        </p:spPr>
        <p:txBody>
          <a:bodyPr/>
          <a:lstStyle/>
          <a:p>
            <a:fld id="{A6D40C4D-5B01-4948-98F2-33210B1C6590}" type="slidenum">
              <a:rPr lang="en-US" smtClean="0"/>
              <a:pPr/>
              <a:t>‹#›</a:t>
            </a:fld>
            <a:endParaRPr lang="en-US"/>
          </a:p>
        </p:txBody>
      </p:sp>
      <p:sp>
        <p:nvSpPr>
          <p:cNvPr id="17" name="Text Placeholder 21"/>
          <p:cNvSpPr>
            <a:spLocks noGrp="1"/>
          </p:cNvSpPr>
          <p:nvPr>
            <p:ph type="body" sz="quarter" idx="63" hasCustomPrompt="1"/>
          </p:nvPr>
        </p:nvSpPr>
        <p:spPr>
          <a:xfrm>
            <a:off x="457201" y="4850316"/>
            <a:ext cx="8229601" cy="200588"/>
          </a:xfrm>
          <a:prstGeom prst="rect">
            <a:avLst/>
          </a:prstGeom>
        </p:spPr>
        <p:txBody>
          <a:bodyPr vert="horz">
            <a:normAutofit/>
          </a:bodyPr>
          <a:lstStyle>
            <a:lvl1pPr algn="l">
              <a:defRPr sz="675" baseline="0">
                <a:solidFill>
                  <a:srgbClr val="8C8E91"/>
                </a:solidFill>
              </a:defRPr>
            </a:lvl1pPr>
          </a:lstStyle>
          <a:p>
            <a:pPr lvl="0"/>
            <a:r>
              <a:rPr lang="en-US" dirty="0" smtClean="0"/>
              <a:t>Click to add image credit.</a:t>
            </a:r>
            <a:endParaRPr lang="en-US" dirty="0"/>
          </a:p>
        </p:txBody>
      </p:sp>
      <p:sp>
        <p:nvSpPr>
          <p:cNvPr id="18" name="Text Placeholder 33"/>
          <p:cNvSpPr>
            <a:spLocks noGrp="1"/>
          </p:cNvSpPr>
          <p:nvPr>
            <p:ph type="body" sz="quarter" idx="73" hasCustomPrompt="1"/>
          </p:nvPr>
        </p:nvSpPr>
        <p:spPr>
          <a:xfrm>
            <a:off x="457200" y="397117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9" name="Text Placeholder 33"/>
          <p:cNvSpPr>
            <a:spLocks noGrp="1"/>
          </p:cNvSpPr>
          <p:nvPr>
            <p:ph type="body" sz="quarter" idx="74" hasCustomPrompt="1"/>
          </p:nvPr>
        </p:nvSpPr>
        <p:spPr>
          <a:xfrm>
            <a:off x="1631575" y="397117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24" name="Text Placeholder 33"/>
          <p:cNvSpPr>
            <a:spLocks noGrp="1"/>
          </p:cNvSpPr>
          <p:nvPr>
            <p:ph type="body" sz="quarter" idx="75" hasCustomPrompt="1"/>
          </p:nvPr>
        </p:nvSpPr>
        <p:spPr>
          <a:xfrm>
            <a:off x="457200" y="4191644"/>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25" name="Text Placeholder 33"/>
          <p:cNvSpPr>
            <a:spLocks noGrp="1"/>
          </p:cNvSpPr>
          <p:nvPr>
            <p:ph type="body" sz="quarter" idx="76" hasCustomPrompt="1"/>
          </p:nvPr>
        </p:nvSpPr>
        <p:spPr>
          <a:xfrm>
            <a:off x="1631575" y="4191644"/>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26" name="Text Placeholder 33"/>
          <p:cNvSpPr>
            <a:spLocks noGrp="1"/>
          </p:cNvSpPr>
          <p:nvPr>
            <p:ph type="body" sz="quarter" idx="77" hasCustomPrompt="1"/>
          </p:nvPr>
        </p:nvSpPr>
        <p:spPr>
          <a:xfrm>
            <a:off x="457200" y="441445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27" name="Text Placeholder 33"/>
          <p:cNvSpPr>
            <a:spLocks noGrp="1"/>
          </p:cNvSpPr>
          <p:nvPr>
            <p:ph type="body" sz="quarter" idx="78" hasCustomPrompt="1"/>
          </p:nvPr>
        </p:nvSpPr>
        <p:spPr>
          <a:xfrm>
            <a:off x="1631575" y="441445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Tree>
    <p:extLst>
      <p:ext uri="{BB962C8B-B14F-4D97-AF65-F5344CB8AC3E}">
        <p14:creationId xmlns:p14="http://schemas.microsoft.com/office/powerpoint/2010/main" val="2462189997"/>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ject Bleed: 3 IMGs (square)">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1" y="-1"/>
            <a:ext cx="6155267" cy="3864030"/>
          </a:xfrm>
        </p:spPr>
        <p:txBody>
          <a:bodyPr/>
          <a:lstStyle/>
          <a:p>
            <a:r>
              <a:rPr lang="en-US" smtClean="0"/>
              <a:t>Click icon to add picture</a:t>
            </a:r>
            <a:endParaRPr lang="en-US" dirty="0"/>
          </a:p>
        </p:txBody>
      </p:sp>
      <p:sp>
        <p:nvSpPr>
          <p:cNvPr id="5" name="Slide Number Placeholder 2"/>
          <p:cNvSpPr>
            <a:spLocks noGrp="1"/>
          </p:cNvSpPr>
          <p:nvPr>
            <p:ph type="sldNum" sz="quarter" idx="10"/>
          </p:nvPr>
        </p:nvSpPr>
        <p:spPr>
          <a:xfrm>
            <a:off x="8453121" y="1"/>
            <a:ext cx="690880" cy="273844"/>
          </a:xfrm>
        </p:spPr>
        <p:txBody>
          <a:bodyPr/>
          <a:lstStyle/>
          <a:p>
            <a:fld id="{A6D40C4D-5B01-4948-98F2-33210B1C6590}" type="slidenum">
              <a:rPr lang="en-US" smtClean="0"/>
              <a:pPr/>
              <a:t>‹#›</a:t>
            </a:fld>
            <a:endParaRPr lang="en-US"/>
          </a:p>
        </p:txBody>
      </p:sp>
      <p:sp>
        <p:nvSpPr>
          <p:cNvPr id="6" name="Text Placeholder 21"/>
          <p:cNvSpPr>
            <a:spLocks noGrp="1"/>
          </p:cNvSpPr>
          <p:nvPr>
            <p:ph type="body" sz="quarter" idx="63" hasCustomPrompt="1"/>
          </p:nvPr>
        </p:nvSpPr>
        <p:spPr>
          <a:xfrm>
            <a:off x="457201" y="4850316"/>
            <a:ext cx="8229601" cy="200588"/>
          </a:xfrm>
          <a:prstGeom prst="rect">
            <a:avLst/>
          </a:prstGeom>
        </p:spPr>
        <p:txBody>
          <a:bodyPr vert="horz">
            <a:normAutofit/>
          </a:bodyPr>
          <a:lstStyle>
            <a:lvl1pPr algn="l">
              <a:defRPr sz="675" baseline="0">
                <a:solidFill>
                  <a:srgbClr val="8C8E91"/>
                </a:solidFill>
              </a:defRPr>
            </a:lvl1pPr>
          </a:lstStyle>
          <a:p>
            <a:pPr lvl="0"/>
            <a:r>
              <a:rPr lang="en-US" dirty="0" smtClean="0"/>
              <a:t>Click to add image credit.</a:t>
            </a:r>
            <a:endParaRPr lang="en-US" dirty="0"/>
          </a:p>
        </p:txBody>
      </p:sp>
      <p:sp>
        <p:nvSpPr>
          <p:cNvPr id="7" name="Text Placeholder 33"/>
          <p:cNvSpPr>
            <a:spLocks noGrp="1"/>
          </p:cNvSpPr>
          <p:nvPr>
            <p:ph type="body" sz="quarter" idx="73" hasCustomPrompt="1"/>
          </p:nvPr>
        </p:nvSpPr>
        <p:spPr>
          <a:xfrm>
            <a:off x="457200" y="397117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8" name="Text Placeholder 33"/>
          <p:cNvSpPr>
            <a:spLocks noGrp="1"/>
          </p:cNvSpPr>
          <p:nvPr>
            <p:ph type="body" sz="quarter" idx="74" hasCustomPrompt="1"/>
          </p:nvPr>
        </p:nvSpPr>
        <p:spPr>
          <a:xfrm>
            <a:off x="1631575" y="397117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9" name="Text Placeholder 33"/>
          <p:cNvSpPr>
            <a:spLocks noGrp="1"/>
          </p:cNvSpPr>
          <p:nvPr>
            <p:ph type="body" sz="quarter" idx="75" hasCustomPrompt="1"/>
          </p:nvPr>
        </p:nvSpPr>
        <p:spPr>
          <a:xfrm>
            <a:off x="457200" y="4191644"/>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0" name="Text Placeholder 33"/>
          <p:cNvSpPr>
            <a:spLocks noGrp="1"/>
          </p:cNvSpPr>
          <p:nvPr>
            <p:ph type="body" sz="quarter" idx="76" hasCustomPrompt="1"/>
          </p:nvPr>
        </p:nvSpPr>
        <p:spPr>
          <a:xfrm>
            <a:off x="1631575" y="4191644"/>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1" name="Text Placeholder 33"/>
          <p:cNvSpPr>
            <a:spLocks noGrp="1"/>
          </p:cNvSpPr>
          <p:nvPr>
            <p:ph type="body" sz="quarter" idx="77" hasCustomPrompt="1"/>
          </p:nvPr>
        </p:nvSpPr>
        <p:spPr>
          <a:xfrm>
            <a:off x="457200" y="4414450"/>
            <a:ext cx="1174374" cy="212348"/>
          </a:xfrm>
          <a:prstGeom prst="rect">
            <a:avLst/>
          </a:prstGeom>
        </p:spPr>
        <p:txBody>
          <a:bodyPr vert="horz" wrap="none" t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baseline="0">
                <a:solidFill>
                  <a:schemeClr val="accent4">
                    <a:lumMod val="50000"/>
                  </a:schemeClr>
                </a:solidFill>
                <a:latin typeface="Franklin Gothic Book"/>
                <a:cs typeface="Franklin Gothic Book"/>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Spec Label</a:t>
            </a:r>
          </a:p>
        </p:txBody>
      </p:sp>
      <p:sp>
        <p:nvSpPr>
          <p:cNvPr id="12" name="Text Placeholder 33"/>
          <p:cNvSpPr>
            <a:spLocks noGrp="1"/>
          </p:cNvSpPr>
          <p:nvPr>
            <p:ph type="body" sz="quarter" idx="78" hasCustomPrompt="1"/>
          </p:nvPr>
        </p:nvSpPr>
        <p:spPr>
          <a:xfrm>
            <a:off x="1631575" y="4414450"/>
            <a:ext cx="2894706" cy="212348"/>
          </a:xfrm>
          <a:prstGeom prst="rect">
            <a:avLst/>
          </a:prstGeom>
        </p:spPr>
        <p:txBody>
          <a:bodyPr vert="horz" wrap="none" tIns="0" bIns="0">
            <a:noAutofit/>
          </a:bodyPr>
          <a:lstStyle>
            <a:lvl1pPr marL="0" indent="0" algn="l">
              <a:buNone/>
              <a:defRPr sz="1200" baseline="0">
                <a:solidFill>
                  <a:srgbClr val="8C8E91"/>
                </a:solidFill>
                <a:latin typeface="Franklin Gothic Book"/>
                <a:cs typeface="Franklin Gothic Book"/>
              </a:defRPr>
            </a:lvl1pPr>
          </a:lstStyle>
          <a:p>
            <a:pPr lvl="0"/>
            <a:r>
              <a:rPr lang="en-US" dirty="0" smtClean="0"/>
              <a:t>Spec Detail</a:t>
            </a:r>
          </a:p>
        </p:txBody>
      </p:sp>
      <p:sp>
        <p:nvSpPr>
          <p:cNvPr id="13" name="Picture Placeholder 4"/>
          <p:cNvSpPr>
            <a:spLocks noGrp="1"/>
          </p:cNvSpPr>
          <p:nvPr>
            <p:ph type="pic" sz="quarter" idx="79"/>
          </p:nvPr>
        </p:nvSpPr>
        <p:spPr>
          <a:xfrm>
            <a:off x="6189134" y="1955799"/>
            <a:ext cx="2954865" cy="1908230"/>
          </a:xfrm>
        </p:spPr>
        <p:txBody>
          <a:bodyPr/>
          <a:lstStyle/>
          <a:p>
            <a:r>
              <a:rPr lang="en-US" smtClean="0"/>
              <a:t>Click icon to add picture</a:t>
            </a:r>
            <a:endParaRPr lang="en-US" dirty="0"/>
          </a:p>
        </p:txBody>
      </p:sp>
      <p:sp>
        <p:nvSpPr>
          <p:cNvPr id="14" name="Picture Placeholder 4"/>
          <p:cNvSpPr>
            <a:spLocks noGrp="1"/>
          </p:cNvSpPr>
          <p:nvPr>
            <p:ph type="pic" sz="quarter" idx="80"/>
          </p:nvPr>
        </p:nvSpPr>
        <p:spPr>
          <a:xfrm>
            <a:off x="6189134" y="1"/>
            <a:ext cx="2954865" cy="1936749"/>
          </a:xfrm>
        </p:spPr>
        <p:txBody>
          <a:bodyPr/>
          <a:lstStyle/>
          <a:p>
            <a:r>
              <a:rPr lang="en-US" smtClean="0"/>
              <a:t>Click icon to add picture</a:t>
            </a:r>
            <a:endParaRPr lang="en-US" dirty="0"/>
          </a:p>
        </p:txBody>
      </p:sp>
    </p:spTree>
    <p:extLst>
      <p:ext uri="{BB962C8B-B14F-4D97-AF65-F5344CB8AC3E}">
        <p14:creationId xmlns:p14="http://schemas.microsoft.com/office/powerpoint/2010/main" val="20902963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image" Target="../media/image1.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8" Type="http://schemas.openxmlformats.org/officeDocument/2006/relationships/slideLayout" Target="../slideLayouts/slideLayout21.xml"/><Relationship Id="rId5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50" Type="http://schemas.openxmlformats.org/officeDocument/2006/relationships/theme" Target="../theme/theme3.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41" Type="http://schemas.openxmlformats.org/officeDocument/2006/relationships/slideLayout" Target="../slideLayouts/slideLayout104.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8" Type="http://schemas.openxmlformats.org/officeDocument/2006/relationships/slideLayout" Target="../slideLayouts/slideLayout71.xml"/><Relationship Id="rId51"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5">
            <a:alphaModFix/>
          </a:blip>
          <a:stretch>
            <a:fillRect/>
          </a:stretch>
        </p:blipFill>
        <p:spPr>
          <a:xfrm>
            <a:off x="6875600" y="4870731"/>
            <a:ext cx="2119824" cy="1831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804" r:id="rId12"/>
    <p:sldLayoutId id="214748380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Title Placeholder 20"/>
          <p:cNvSpPr>
            <a:spLocks noGrp="1"/>
          </p:cNvSpPr>
          <p:nvPr>
            <p:ph type="title"/>
          </p:nvPr>
        </p:nvSpPr>
        <p:spPr>
          <a:xfrm>
            <a:off x="457200" y="137946"/>
            <a:ext cx="8229600" cy="426754"/>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pic>
        <p:nvPicPr>
          <p:cNvPr id="7" name="Google Shape;9;p1"/>
          <p:cNvPicPr preferRelativeResize="0"/>
          <p:nvPr userDrawn="1"/>
        </p:nvPicPr>
        <p:blipFill>
          <a:blip r:embed="rId52">
            <a:alphaModFix/>
          </a:blip>
          <a:stretch>
            <a:fillRect/>
          </a:stretch>
        </p:blipFill>
        <p:spPr>
          <a:xfrm>
            <a:off x="6875600" y="4870731"/>
            <a:ext cx="2119824" cy="183125"/>
          </a:xfrm>
          <a:prstGeom prst="rect">
            <a:avLst/>
          </a:prstGeom>
          <a:noFill/>
          <a:ln>
            <a:noFill/>
          </a:ln>
        </p:spPr>
      </p:pic>
    </p:spTree>
    <p:extLst>
      <p:ext uri="{BB962C8B-B14F-4D97-AF65-F5344CB8AC3E}">
        <p14:creationId xmlns:p14="http://schemas.microsoft.com/office/powerpoint/2010/main" val="1213598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Lst>
  <p:timing>
    <p:tnLst>
      <p:par>
        <p:cTn id="1" dur="indefinite" restart="never" nodeType="tmRoot"/>
      </p:par>
    </p:tnLst>
  </p:timing>
  <p:hf sldNum="0" hdr="0" ftr="0" dt="0"/>
  <p:txStyles>
    <p:titleStyle>
      <a:lvl1pPr algn="l" defTabSz="342900" rtl="0" eaLnBrk="1" latinLnBrk="0" hangingPunct="1">
        <a:spcBef>
          <a:spcPct val="0"/>
        </a:spcBef>
        <a:buNone/>
        <a:defRPr sz="2100" b="0" kern="1200" baseline="0">
          <a:solidFill>
            <a:schemeClr val="tx1"/>
          </a:solidFill>
          <a:latin typeface="+mj-lt"/>
          <a:ea typeface="+mj-ea"/>
          <a:cs typeface="Franklin Gothic Book"/>
        </a:defRPr>
      </a:lvl1pPr>
    </p:titleStyle>
    <p:bodyStyle>
      <a:lvl1pPr marL="0" indent="0" algn="l" defTabSz="342900" rtl="0" eaLnBrk="1" latinLnBrk="0" hangingPunct="1">
        <a:spcBef>
          <a:spcPct val="20000"/>
        </a:spcBef>
        <a:buFont typeface="Arial"/>
        <a:buNone/>
        <a:defRPr sz="1350" kern="1200">
          <a:solidFill>
            <a:schemeClr val="accent2">
              <a:lumMod val="50000"/>
            </a:schemeClr>
          </a:solidFill>
          <a:latin typeface="+mn-lt"/>
          <a:ea typeface="+mn-ea"/>
          <a:cs typeface="Franklin Gothic Book"/>
        </a:defRPr>
      </a:lvl1pPr>
      <a:lvl2pPr marL="600075" indent="-257175" algn="l" defTabSz="342900" rtl="0" eaLnBrk="1" latinLnBrk="0" hangingPunct="1">
        <a:spcBef>
          <a:spcPct val="20000"/>
        </a:spcBef>
        <a:buFont typeface="Wingdings" charset="2"/>
        <a:buChar char="§"/>
        <a:defRPr sz="1350" kern="1200">
          <a:solidFill>
            <a:schemeClr val="accent2"/>
          </a:solidFill>
          <a:latin typeface="+mn-lt"/>
          <a:ea typeface="+mn-ea"/>
          <a:cs typeface="+mn-cs"/>
        </a:defRPr>
      </a:lvl2pPr>
      <a:lvl3pPr marL="685800" indent="0" algn="l" defTabSz="342900" rtl="0" eaLnBrk="1" latinLnBrk="0" hangingPunct="1">
        <a:spcBef>
          <a:spcPct val="20000"/>
        </a:spcBef>
        <a:buFont typeface="Arial"/>
        <a:buNone/>
        <a:defRPr sz="1350" kern="1200">
          <a:solidFill>
            <a:schemeClr val="accent4">
              <a:lumMod val="75000"/>
            </a:schemeClr>
          </a:solidFill>
          <a:latin typeface="+mn-lt"/>
          <a:ea typeface="+mn-ea"/>
          <a:cs typeface="+mn-cs"/>
        </a:defRPr>
      </a:lvl3pPr>
      <a:lvl4pPr marL="1028700" indent="0" algn="l" defTabSz="342900" rtl="0" eaLnBrk="1" latinLnBrk="0" hangingPunct="1">
        <a:spcBef>
          <a:spcPct val="20000"/>
        </a:spcBef>
        <a:buFont typeface="Arial"/>
        <a:buNone/>
        <a:defRPr sz="1350" kern="1200">
          <a:solidFill>
            <a:schemeClr val="accent2">
              <a:lumMod val="60000"/>
              <a:lumOff val="40000"/>
            </a:schemeClr>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Title Placeholder 20"/>
          <p:cNvSpPr>
            <a:spLocks noGrp="1"/>
          </p:cNvSpPr>
          <p:nvPr>
            <p:ph type="title"/>
          </p:nvPr>
        </p:nvSpPr>
        <p:spPr>
          <a:xfrm>
            <a:off x="457200" y="137946"/>
            <a:ext cx="8229600" cy="426754"/>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Slide Number Placeholder 1"/>
          <p:cNvSpPr>
            <a:spLocks noGrp="1"/>
          </p:cNvSpPr>
          <p:nvPr>
            <p:ph type="sldNum" sz="quarter" idx="4"/>
          </p:nvPr>
        </p:nvSpPr>
        <p:spPr>
          <a:xfrm>
            <a:off x="8453121" y="1"/>
            <a:ext cx="690880" cy="273844"/>
          </a:xfrm>
          <a:prstGeom prst="rect">
            <a:avLst/>
          </a:prstGeom>
        </p:spPr>
        <p:txBody>
          <a:bodyPr vert="horz" lIns="91440" tIns="45720" rIns="91440" bIns="45720" rtlCol="0" anchor="ctr"/>
          <a:lstStyle>
            <a:lvl1pPr algn="r">
              <a:defRPr sz="900">
                <a:solidFill>
                  <a:srgbClr val="000000"/>
                </a:solidFill>
              </a:defRPr>
            </a:lvl1pPr>
          </a:lstStyle>
          <a:p>
            <a:fld id="{A6D40C4D-5B01-4948-98F2-33210B1C6590}" type="slidenum">
              <a:rPr lang="en-US" smtClean="0"/>
              <a:pPr/>
              <a:t>‹#›</a:t>
            </a:fld>
            <a:endParaRPr lang="en-US"/>
          </a:p>
        </p:txBody>
      </p:sp>
      <p:pic>
        <p:nvPicPr>
          <p:cNvPr id="6" name="Picture 2" descr="C:\Users\AKonidaris\Desktop\LOGOS\TT_RGB_300%20Clear%20background crop.png"/>
          <p:cNvPicPr>
            <a:picLocks noChangeAspect="1" noChangeArrowheads="1"/>
          </p:cNvPicPr>
          <p:nvPr userDrawn="1"/>
        </p:nvPicPr>
        <p:blipFill>
          <a:blip r:embed="rId51"/>
          <a:srcRect/>
          <a:stretch>
            <a:fillRect/>
          </a:stretch>
        </p:blipFill>
        <p:spPr bwMode="auto">
          <a:xfrm rot="16200000">
            <a:off x="8352378" y="4464927"/>
            <a:ext cx="947902" cy="76198"/>
          </a:xfrm>
          <a:prstGeom prst="rect">
            <a:avLst/>
          </a:prstGeom>
          <a:noFill/>
          <a:ln w="9525">
            <a:noFill/>
            <a:miter lim="800000"/>
            <a:headEnd/>
            <a:tailEnd/>
          </a:ln>
        </p:spPr>
      </p:pic>
    </p:spTree>
    <p:extLst>
      <p:ext uri="{BB962C8B-B14F-4D97-AF65-F5344CB8AC3E}">
        <p14:creationId xmlns:p14="http://schemas.microsoft.com/office/powerpoint/2010/main" val="136207836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 id="2147483845" r:id="rId39"/>
    <p:sldLayoutId id="2147483846" r:id="rId40"/>
    <p:sldLayoutId id="2147483848" r:id="rId41"/>
    <p:sldLayoutId id="2147483849" r:id="rId42"/>
    <p:sldLayoutId id="2147483850" r:id="rId43"/>
    <p:sldLayoutId id="2147483851" r:id="rId44"/>
    <p:sldLayoutId id="2147483852" r:id="rId45"/>
    <p:sldLayoutId id="2147483853" r:id="rId46"/>
    <p:sldLayoutId id="2147483854" r:id="rId47"/>
    <p:sldLayoutId id="2147483855" r:id="rId48"/>
    <p:sldLayoutId id="2147483856" r:id="rId49"/>
  </p:sldLayoutIdLst>
  <p:timing>
    <p:tnLst>
      <p:par>
        <p:cTn id="1" dur="indefinite" restart="never" nodeType="tmRoot"/>
      </p:par>
    </p:tnLst>
  </p:timing>
  <p:hf sldNum="0" hdr="0" ftr="0" dt="0"/>
  <p:txStyles>
    <p:titleStyle>
      <a:lvl1pPr algn="l" defTabSz="342900" rtl="0" eaLnBrk="1" latinLnBrk="0" hangingPunct="1">
        <a:spcBef>
          <a:spcPct val="0"/>
        </a:spcBef>
        <a:buNone/>
        <a:defRPr sz="2100" b="0" kern="1200" baseline="0">
          <a:solidFill>
            <a:schemeClr val="tx1"/>
          </a:solidFill>
          <a:latin typeface="+mj-lt"/>
          <a:ea typeface="+mj-ea"/>
          <a:cs typeface="Franklin Gothic Book"/>
        </a:defRPr>
      </a:lvl1pPr>
    </p:titleStyle>
    <p:bodyStyle>
      <a:lvl1pPr marL="0" indent="0" algn="l" defTabSz="342900" rtl="0" eaLnBrk="1" latinLnBrk="0" hangingPunct="1">
        <a:spcBef>
          <a:spcPct val="20000"/>
        </a:spcBef>
        <a:buFont typeface="Arial"/>
        <a:buNone/>
        <a:defRPr sz="1350" kern="1200">
          <a:solidFill>
            <a:schemeClr val="accent2">
              <a:lumMod val="50000"/>
            </a:schemeClr>
          </a:solidFill>
          <a:latin typeface="+mn-lt"/>
          <a:ea typeface="+mn-ea"/>
          <a:cs typeface="Franklin Gothic Book"/>
        </a:defRPr>
      </a:lvl1pPr>
      <a:lvl2pPr marL="600075" indent="-257175" algn="l" defTabSz="342900" rtl="0" eaLnBrk="1" latinLnBrk="0" hangingPunct="1">
        <a:spcBef>
          <a:spcPct val="20000"/>
        </a:spcBef>
        <a:buFont typeface="Wingdings" charset="2"/>
        <a:buChar char="§"/>
        <a:defRPr sz="1350" kern="1200">
          <a:solidFill>
            <a:schemeClr val="accent2"/>
          </a:solidFill>
          <a:latin typeface="+mn-lt"/>
          <a:ea typeface="+mn-ea"/>
          <a:cs typeface="+mn-cs"/>
        </a:defRPr>
      </a:lvl2pPr>
      <a:lvl3pPr marL="685800" indent="0" algn="l" defTabSz="342900" rtl="0" eaLnBrk="1" latinLnBrk="0" hangingPunct="1">
        <a:spcBef>
          <a:spcPct val="20000"/>
        </a:spcBef>
        <a:buFont typeface="Arial"/>
        <a:buNone/>
        <a:defRPr sz="1350" kern="1200">
          <a:solidFill>
            <a:schemeClr val="accent4">
              <a:lumMod val="75000"/>
            </a:schemeClr>
          </a:solidFill>
          <a:latin typeface="+mn-lt"/>
          <a:ea typeface="+mn-ea"/>
          <a:cs typeface="+mn-cs"/>
        </a:defRPr>
      </a:lvl3pPr>
      <a:lvl4pPr marL="1028700" indent="0" algn="l" defTabSz="342900" rtl="0" eaLnBrk="1" latinLnBrk="0" hangingPunct="1">
        <a:spcBef>
          <a:spcPct val="20000"/>
        </a:spcBef>
        <a:buFont typeface="Arial"/>
        <a:buNone/>
        <a:defRPr sz="1350" kern="1200">
          <a:solidFill>
            <a:schemeClr val="accent2">
              <a:lumMod val="60000"/>
              <a:lumOff val="40000"/>
            </a:schemeClr>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0" y="352009"/>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dirty="0">
                <a:solidFill>
                  <a:schemeClr val="tx1"/>
                </a:solidFill>
                <a:latin typeface="Roboto"/>
                <a:ea typeface="Roboto"/>
                <a:cs typeface="Roboto"/>
                <a:sym typeface="Roboto"/>
              </a:rPr>
              <a:t>AEC Integration</a:t>
            </a:r>
            <a:endParaRPr sz="6000" b="1" dirty="0">
              <a:solidFill>
                <a:schemeClr val="tx1"/>
              </a:solidFill>
              <a:latin typeface="Roboto"/>
              <a:ea typeface="Roboto"/>
              <a:cs typeface="Roboto"/>
              <a:sym typeface="Roboto"/>
            </a:endParaRPr>
          </a:p>
        </p:txBody>
      </p:sp>
      <p:sp>
        <p:nvSpPr>
          <p:cNvPr id="56" name="Google Shape;56;p13"/>
          <p:cNvSpPr txBox="1">
            <a:spLocks noGrp="1"/>
          </p:cNvSpPr>
          <p:nvPr>
            <p:ph type="subTitle" idx="1"/>
          </p:nvPr>
        </p:nvSpPr>
        <p:spPr>
          <a:xfrm>
            <a:off x="126748" y="2404608"/>
            <a:ext cx="8520600" cy="114434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Thru Digital Collaboration and Data Delivery</a:t>
            </a:r>
          </a:p>
          <a:p>
            <a:pPr marL="0" lvl="0" indent="0" algn="ctr" rtl="0">
              <a:spcBef>
                <a:spcPts val="0"/>
              </a:spcBef>
              <a:spcAft>
                <a:spcPts val="0"/>
              </a:spcAft>
              <a:buNone/>
            </a:pPr>
            <a:r>
              <a:rPr lang="en" u="sng" dirty="0" smtClean="0">
                <a:solidFill>
                  <a:schemeClr val="bg2"/>
                </a:solidFill>
              </a:rPr>
              <a:t>Accelerate </a:t>
            </a:r>
            <a:r>
              <a:rPr lang="en" u="sng" dirty="0" smtClean="0">
                <a:solidFill>
                  <a:schemeClr val="bg2"/>
                </a:solidFill>
              </a:rPr>
              <a:t>the Process</a:t>
            </a:r>
            <a:endParaRPr u="sng" dirty="0">
              <a:solidFill>
                <a:schemeClr val="bg2"/>
              </a:solidFill>
            </a:endParaRPr>
          </a:p>
        </p:txBody>
      </p:sp>
      <p:sp>
        <p:nvSpPr>
          <p:cNvPr id="2" name="TextBox 1"/>
          <p:cNvSpPr txBox="1"/>
          <p:nvPr/>
        </p:nvSpPr>
        <p:spPr>
          <a:xfrm>
            <a:off x="3437793" y="4369777"/>
            <a:ext cx="2901461" cy="523220"/>
          </a:xfrm>
          <a:prstGeom prst="rect">
            <a:avLst/>
          </a:prstGeom>
          <a:noFill/>
        </p:spPr>
        <p:txBody>
          <a:bodyPr wrap="square" rtlCol="0">
            <a:spAutoFit/>
          </a:bodyPr>
          <a:lstStyle/>
          <a:p>
            <a:r>
              <a:rPr lang="en-US" dirty="0" smtClean="0"/>
              <a:t>Robert K. Otani, PE LEED AP</a:t>
            </a:r>
          </a:p>
          <a:p>
            <a:r>
              <a:rPr lang="en-US" dirty="0" smtClean="0"/>
              <a:t>Chief Technology Officer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a:bodyPr>
          <a:lstStyle/>
          <a:p>
            <a:r>
              <a:rPr lang="en-US" dirty="0" smtClean="0"/>
              <a:t>LEVERAGE</a:t>
            </a:r>
            <a:endParaRPr lang="en-US" dirty="0"/>
          </a:p>
        </p:txBody>
      </p:sp>
      <p:sp>
        <p:nvSpPr>
          <p:cNvPr id="2" name="Text Placeholder 1"/>
          <p:cNvSpPr>
            <a:spLocks noGrp="1"/>
          </p:cNvSpPr>
          <p:nvPr>
            <p:ph type="body" sz="quarter" idx="15"/>
          </p:nvPr>
        </p:nvSpPr>
        <p:spPr/>
        <p:txBody>
          <a:bodyPr>
            <a:normAutofit/>
          </a:bodyPr>
          <a:lstStyle/>
          <a:p>
            <a:r>
              <a:rPr lang="en-US" dirty="0" smtClean="0"/>
              <a:t>BIM</a:t>
            </a:r>
            <a:endParaRPr lang="en-US" dirty="0"/>
          </a:p>
        </p:txBody>
      </p:sp>
      <p:sp>
        <p:nvSpPr>
          <p:cNvPr id="5" name="Text Placeholder 3"/>
          <p:cNvSpPr>
            <a:spLocks noGrp="1"/>
          </p:cNvSpPr>
          <p:nvPr>
            <p:ph type="body" sz="quarter" idx="14"/>
          </p:nvPr>
        </p:nvSpPr>
        <p:spPr>
          <a:xfrm>
            <a:off x="943429" y="2634643"/>
            <a:ext cx="4748543" cy="634049"/>
          </a:xfrm>
        </p:spPr>
        <p:txBody>
          <a:bodyPr>
            <a:normAutofit/>
          </a:bodyPr>
          <a:lstStyle/>
          <a:p>
            <a:r>
              <a:rPr lang="en-US" dirty="0" smtClean="0"/>
              <a:t>DELIVERY</a:t>
            </a:r>
            <a:endParaRPr lang="en-US" dirty="0"/>
          </a:p>
        </p:txBody>
      </p:sp>
    </p:spTree>
    <p:extLst>
      <p:ext uri="{BB962C8B-B14F-4D97-AF65-F5344CB8AC3E}">
        <p14:creationId xmlns:p14="http://schemas.microsoft.com/office/powerpoint/2010/main" val="53616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6"/>
          <p:cNvSpPr txBox="1">
            <a:spLocks/>
          </p:cNvSpPr>
          <p:nvPr/>
        </p:nvSpPr>
        <p:spPr>
          <a:xfrm>
            <a:off x="539962" y="189904"/>
            <a:ext cx="7970057" cy="722047"/>
          </a:xfrm>
          <a:prstGeom prst="rect">
            <a:avLst/>
          </a:prstGeom>
        </p:spPr>
        <p:txBody>
          <a:bodyPr vert="horz" lIns="68580" tIns="34290" rIns="68580" bIns="34290" rtlCol="0" anchor="t" anchorCtr="0">
            <a:noAutofit/>
          </a:bodyPr>
          <a:lstStyle>
            <a:lvl1pPr algn="l" defTabSz="457200" rtl="0" eaLnBrk="1" latinLnBrk="0" hangingPunct="1">
              <a:lnSpc>
                <a:spcPts val="2900"/>
              </a:lnSpc>
              <a:spcBef>
                <a:spcPct val="0"/>
              </a:spcBef>
              <a:buNone/>
              <a:defRPr sz="3000" b="1" kern="1200" baseline="0">
                <a:solidFill>
                  <a:schemeClr val="tx1"/>
                </a:solidFill>
                <a:latin typeface="+mj-lt"/>
                <a:ea typeface="+mj-ea"/>
                <a:cs typeface="Franklin Gothic Book"/>
              </a:defRPr>
            </a:lvl1pPr>
          </a:lstStyle>
          <a:p>
            <a:pPr lvl="0">
              <a:lnSpc>
                <a:spcPct val="100000"/>
              </a:lnSpc>
              <a:defRPr/>
            </a:pPr>
            <a:r>
              <a:rPr lang="en-US" sz="2400" dirty="0">
                <a:solidFill>
                  <a:prstClr val="black"/>
                </a:solidFill>
                <a:latin typeface="Roboto Black" panose="02000000000000000000" pitchFamily="2" charset="0"/>
                <a:ea typeface="Roboto Black" panose="02000000000000000000" pitchFamily="2" charset="0"/>
              </a:rPr>
              <a:t>THE PROMISE OF BIM WILL NEVER BE REALIZED WHEN THE </a:t>
            </a:r>
            <a:r>
              <a:rPr lang="en-US" sz="2400" b="0" dirty="0">
                <a:solidFill>
                  <a:srgbClr val="E55300"/>
                </a:solidFill>
                <a:latin typeface="Roboto Black" panose="02000000000000000000" pitchFamily="2" charset="0"/>
                <a:ea typeface="Roboto Black" panose="02000000000000000000" pitchFamily="2" charset="0"/>
                <a:cs typeface="+mn-cs"/>
              </a:rPr>
              <a:t>STANDARD OF CARE </a:t>
            </a:r>
            <a:r>
              <a:rPr lang="en-US" sz="2400" dirty="0">
                <a:solidFill>
                  <a:prstClr val="black"/>
                </a:solidFill>
                <a:latin typeface="Roboto Black" panose="02000000000000000000" pitchFamily="2" charset="0"/>
                <a:ea typeface="Roboto Black" panose="02000000000000000000" pitchFamily="2" charset="0"/>
              </a:rPr>
              <a:t>IS ARCHAIC</a:t>
            </a:r>
          </a:p>
        </p:txBody>
      </p:sp>
      <p:pic>
        <p:nvPicPr>
          <p:cNvPr id="7" name="Picture 6"/>
          <p:cNvPicPr>
            <a:picLocks noChangeAspect="1"/>
          </p:cNvPicPr>
          <p:nvPr/>
        </p:nvPicPr>
        <p:blipFill>
          <a:blip r:embed="rId2"/>
          <a:stretch>
            <a:fillRect/>
          </a:stretch>
        </p:blipFill>
        <p:spPr>
          <a:xfrm>
            <a:off x="169966" y="1121904"/>
            <a:ext cx="5134691" cy="3828165"/>
          </a:xfrm>
          <a:prstGeom prst="rect">
            <a:avLst/>
          </a:prstGeom>
        </p:spPr>
      </p:pic>
      <p:pic>
        <p:nvPicPr>
          <p:cNvPr id="10" name="Picture 9"/>
          <p:cNvPicPr>
            <a:picLocks noChangeAspect="1"/>
          </p:cNvPicPr>
          <p:nvPr/>
        </p:nvPicPr>
        <p:blipFill>
          <a:blip r:embed="rId3"/>
          <a:stretch>
            <a:fillRect/>
          </a:stretch>
        </p:blipFill>
        <p:spPr>
          <a:xfrm>
            <a:off x="5501941" y="1121904"/>
            <a:ext cx="3654776" cy="2889557"/>
          </a:xfrm>
          <a:prstGeom prst="rect">
            <a:avLst/>
          </a:prstGeom>
        </p:spPr>
      </p:pic>
    </p:spTree>
    <p:extLst>
      <p:ext uri="{BB962C8B-B14F-4D97-AF65-F5344CB8AC3E}">
        <p14:creationId xmlns:p14="http://schemas.microsoft.com/office/powerpoint/2010/main" val="1653521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295" y="1391999"/>
            <a:ext cx="4451535" cy="1884840"/>
          </a:xfrm>
          <a:prstGeom prst="rect">
            <a:avLst/>
          </a:prstGeom>
        </p:spPr>
      </p:pic>
      <p:pic>
        <p:nvPicPr>
          <p:cNvPr id="3" name="Picture 2"/>
          <p:cNvPicPr>
            <a:picLocks noChangeAspect="1"/>
          </p:cNvPicPr>
          <p:nvPr/>
        </p:nvPicPr>
        <p:blipFill>
          <a:blip r:embed="rId3"/>
          <a:stretch>
            <a:fillRect/>
          </a:stretch>
        </p:blipFill>
        <p:spPr>
          <a:xfrm>
            <a:off x="714364" y="1072587"/>
            <a:ext cx="3140462" cy="2703640"/>
          </a:xfrm>
          <a:prstGeom prst="rect">
            <a:avLst/>
          </a:prstGeom>
        </p:spPr>
      </p:pic>
      <p:sp>
        <p:nvSpPr>
          <p:cNvPr id="10" name="TextBox 9"/>
          <p:cNvSpPr txBox="1"/>
          <p:nvPr/>
        </p:nvSpPr>
        <p:spPr>
          <a:xfrm>
            <a:off x="1672225" y="3748043"/>
            <a:ext cx="1775564" cy="253916"/>
          </a:xfrm>
          <a:prstGeom prst="rect">
            <a:avLst/>
          </a:prstGeom>
          <a:noFill/>
        </p:spPr>
        <p:txBody>
          <a:bodyPr wrap="square" rtlCol="0">
            <a:spAutoFit/>
          </a:bodyPr>
          <a:lstStyle/>
          <a:p>
            <a:r>
              <a:rPr lang="en-US" sz="1050" b="1" u="sng" dirty="0"/>
              <a:t>2</a:t>
            </a:r>
            <a:r>
              <a:rPr lang="en-US" sz="1050" b="1" u="sng" baseline="30000" dirty="0"/>
              <a:t>ND</a:t>
            </a:r>
            <a:r>
              <a:rPr lang="en-US" sz="1050" b="1" u="sng" dirty="0"/>
              <a:t> FLOOR PART PLAN</a:t>
            </a:r>
          </a:p>
        </p:txBody>
      </p:sp>
      <p:sp>
        <p:nvSpPr>
          <p:cNvPr id="11" name="TextBox 10"/>
          <p:cNvSpPr txBox="1"/>
          <p:nvPr/>
        </p:nvSpPr>
        <p:spPr>
          <a:xfrm>
            <a:off x="714365" y="4154839"/>
            <a:ext cx="3879556" cy="923330"/>
          </a:xfrm>
          <a:prstGeom prst="rect">
            <a:avLst/>
          </a:prstGeom>
          <a:noFill/>
        </p:spPr>
        <p:txBody>
          <a:bodyPr wrap="square" rtlCol="0">
            <a:spAutoFit/>
          </a:bodyPr>
          <a:lstStyle/>
          <a:p>
            <a:pPr defTabSz="342900">
              <a:buClrTx/>
            </a:pPr>
            <a:r>
              <a:rPr lang="en-US" sz="1800" b="1" kern="1200" dirty="0">
                <a:solidFill>
                  <a:srgbClr val="E55300"/>
                </a:solidFill>
                <a:latin typeface="Roboto Black" panose="02000000000000000000" pitchFamily="2" charset="0"/>
                <a:ea typeface="Roboto Black" panose="02000000000000000000" pitchFamily="2" charset="0"/>
                <a:cs typeface="+mn-cs"/>
              </a:rPr>
              <a:t>PLANS SHOW SIZES, DIMENSION, MATERIALS, FORCES, METADATA, ETC</a:t>
            </a:r>
          </a:p>
        </p:txBody>
      </p:sp>
      <p:sp>
        <p:nvSpPr>
          <p:cNvPr id="12" name="TextBox 11"/>
          <p:cNvSpPr txBox="1"/>
          <p:nvPr/>
        </p:nvSpPr>
        <p:spPr>
          <a:xfrm>
            <a:off x="4659683" y="3453603"/>
            <a:ext cx="3955093" cy="1200329"/>
          </a:xfrm>
          <a:prstGeom prst="rect">
            <a:avLst/>
          </a:prstGeom>
          <a:noFill/>
        </p:spPr>
        <p:txBody>
          <a:bodyPr wrap="square" rtlCol="0">
            <a:spAutoFit/>
          </a:bodyPr>
          <a:lstStyle/>
          <a:p>
            <a:pPr defTabSz="342900">
              <a:buClrTx/>
            </a:pPr>
            <a:r>
              <a:rPr lang="en-US" sz="1800" b="1" kern="1200" dirty="0">
                <a:solidFill>
                  <a:srgbClr val="E55300"/>
                </a:solidFill>
                <a:latin typeface="Roboto Black" panose="02000000000000000000" pitchFamily="2" charset="0"/>
                <a:ea typeface="Roboto Black" panose="02000000000000000000" pitchFamily="2" charset="0"/>
                <a:cs typeface="+mn-cs"/>
              </a:rPr>
              <a:t>WITH SYMBOLS AND NOTES TO INTERPRET LINES AND ANNOTATIONS TO CONSTRUCTION OBJECTS </a:t>
            </a:r>
          </a:p>
        </p:txBody>
      </p:sp>
      <p:sp>
        <p:nvSpPr>
          <p:cNvPr id="13" name="Rectangle 12"/>
          <p:cNvSpPr/>
          <p:nvPr/>
        </p:nvSpPr>
        <p:spPr>
          <a:xfrm>
            <a:off x="407095" y="113140"/>
            <a:ext cx="8536489" cy="830997"/>
          </a:xfrm>
          <a:prstGeom prst="rect">
            <a:avLst/>
          </a:prstGeom>
        </p:spPr>
        <p:txBody>
          <a:bodyPr wrap="square">
            <a:spAutoFit/>
          </a:bodyPr>
          <a:lstStyle/>
          <a:p>
            <a:pPr defTabSz="342900">
              <a:buClrTx/>
              <a:defRPr/>
            </a:pPr>
            <a:r>
              <a:rPr lang="en-US" sz="2400" kern="1200" dirty="0">
                <a:solidFill>
                  <a:prstClr val="black"/>
                </a:solidFill>
                <a:latin typeface="Roboto Black" panose="02000000000000000000" pitchFamily="2" charset="0"/>
                <a:ea typeface="Roboto Black" panose="02000000000000000000" pitchFamily="2" charset="0"/>
                <a:cs typeface="+mn-cs"/>
              </a:rPr>
              <a:t>2D DRAWINGS ARE </a:t>
            </a:r>
            <a:r>
              <a:rPr lang="en-US" sz="2400" kern="1200" dirty="0">
                <a:solidFill>
                  <a:srgbClr val="E55300"/>
                </a:solidFill>
                <a:latin typeface="Roboto Black" panose="02000000000000000000" pitchFamily="2" charset="0"/>
                <a:ea typeface="Roboto Black" panose="02000000000000000000" pitchFamily="2" charset="0"/>
                <a:cs typeface="+mn-cs"/>
              </a:rPr>
              <a:t>REPRESENTATIONS</a:t>
            </a:r>
            <a:r>
              <a:rPr lang="en-US" sz="2400" kern="1200" dirty="0">
                <a:solidFill>
                  <a:prstClr val="black"/>
                </a:solidFill>
                <a:latin typeface="Roboto Black" panose="02000000000000000000" pitchFamily="2" charset="0"/>
                <a:ea typeface="Roboto Black" panose="02000000000000000000" pitchFamily="2" charset="0"/>
                <a:cs typeface="+mn-cs"/>
              </a:rPr>
              <a:t> OF THE 3D OBJECTS USING </a:t>
            </a:r>
            <a:r>
              <a:rPr lang="en-US" sz="2400" kern="1200" dirty="0">
                <a:solidFill>
                  <a:srgbClr val="E55300"/>
                </a:solidFill>
                <a:latin typeface="Roboto Black" panose="02000000000000000000" pitchFamily="2" charset="0"/>
                <a:ea typeface="Roboto Black" panose="02000000000000000000" pitchFamily="2" charset="0"/>
                <a:cs typeface="+mn-cs"/>
              </a:rPr>
              <a:t>SYMBOLOGIES</a:t>
            </a:r>
            <a:r>
              <a:rPr lang="en-US" sz="2400" kern="1200" dirty="0">
                <a:solidFill>
                  <a:prstClr val="black"/>
                </a:solidFill>
                <a:latin typeface="Roboto Black" panose="02000000000000000000" pitchFamily="2" charset="0"/>
                <a:ea typeface="Roboto Black" panose="02000000000000000000" pitchFamily="2" charset="0"/>
                <a:cs typeface="+mn-cs"/>
              </a:rPr>
              <a:t> TO INTERPRET </a:t>
            </a:r>
            <a:r>
              <a:rPr lang="en-US" sz="2400" kern="1200" dirty="0">
                <a:solidFill>
                  <a:srgbClr val="E55300"/>
                </a:solidFill>
                <a:latin typeface="Roboto Black" panose="02000000000000000000" pitchFamily="2" charset="0"/>
                <a:ea typeface="Roboto Black" panose="02000000000000000000" pitchFamily="2" charset="0"/>
                <a:cs typeface="+mn-cs"/>
              </a:rPr>
              <a:t>2D TO 3D</a:t>
            </a:r>
            <a:endParaRPr lang="en-US" sz="2400" b="1" kern="1200" dirty="0">
              <a:solidFill>
                <a:srgbClr val="E55300"/>
              </a:solidFill>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13754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056" y="1101345"/>
            <a:ext cx="6661813" cy="3753786"/>
          </a:xfrm>
          <a:prstGeom prst="rect">
            <a:avLst/>
          </a:prstGeom>
        </p:spPr>
      </p:pic>
      <p:sp>
        <p:nvSpPr>
          <p:cNvPr id="5" name="Oval 4"/>
          <p:cNvSpPr/>
          <p:nvPr/>
        </p:nvSpPr>
        <p:spPr>
          <a:xfrm>
            <a:off x="1202499" y="1258867"/>
            <a:ext cx="1174315" cy="366386"/>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0" name="Oval 9"/>
          <p:cNvSpPr/>
          <p:nvPr/>
        </p:nvSpPr>
        <p:spPr>
          <a:xfrm>
            <a:off x="1532873" y="4050605"/>
            <a:ext cx="1174315" cy="366386"/>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1" name="Oval 10"/>
          <p:cNvSpPr/>
          <p:nvPr/>
        </p:nvSpPr>
        <p:spPr>
          <a:xfrm>
            <a:off x="1899259" y="4488745"/>
            <a:ext cx="1174315" cy="366386"/>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p:cNvSpPr/>
          <p:nvPr/>
        </p:nvSpPr>
        <p:spPr>
          <a:xfrm>
            <a:off x="1664396" y="1713211"/>
            <a:ext cx="1174315" cy="366386"/>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9" name="Rectangle 8"/>
          <p:cNvSpPr/>
          <p:nvPr/>
        </p:nvSpPr>
        <p:spPr>
          <a:xfrm>
            <a:off x="407096" y="113140"/>
            <a:ext cx="8113734" cy="830997"/>
          </a:xfrm>
          <a:prstGeom prst="rect">
            <a:avLst/>
          </a:prstGeom>
        </p:spPr>
        <p:txBody>
          <a:bodyPr wrap="square">
            <a:spAutoFit/>
          </a:bodyPr>
          <a:lstStyle/>
          <a:p>
            <a:pPr defTabSz="342900">
              <a:buClrTx/>
              <a:defRPr/>
            </a:pPr>
            <a:r>
              <a:rPr lang="en-US" sz="2400" kern="1200" dirty="0">
                <a:solidFill>
                  <a:srgbClr val="E55300"/>
                </a:solidFill>
                <a:latin typeface="Roboto Black" panose="02000000000000000000" pitchFamily="2" charset="0"/>
                <a:ea typeface="Roboto Black" panose="02000000000000000000" pitchFamily="2" charset="0"/>
                <a:cs typeface="+mn-cs"/>
              </a:rPr>
              <a:t>BUT WAIT</a:t>
            </a:r>
            <a:r>
              <a:rPr lang="en-US" sz="2400" kern="1200" dirty="0">
                <a:solidFill>
                  <a:prstClr val="black"/>
                </a:solidFill>
                <a:latin typeface="Roboto Black" panose="02000000000000000000" pitchFamily="2" charset="0"/>
                <a:ea typeface="Roboto Black" panose="02000000000000000000" pitchFamily="2" charset="0"/>
                <a:cs typeface="+mn-cs"/>
              </a:rPr>
              <a:t>, WE ALREADY HAVE ALL THAT </a:t>
            </a:r>
            <a:r>
              <a:rPr lang="en-US" sz="2400" kern="1200" dirty="0">
                <a:solidFill>
                  <a:srgbClr val="E55300"/>
                </a:solidFill>
                <a:latin typeface="Roboto Black" panose="02000000000000000000" pitchFamily="2" charset="0"/>
                <a:ea typeface="Roboto Black" panose="02000000000000000000" pitchFamily="2" charset="0"/>
                <a:cs typeface="+mn-cs"/>
              </a:rPr>
              <a:t>INTELLIGENT </a:t>
            </a:r>
            <a:r>
              <a:rPr lang="en-US" sz="2400" kern="1200" dirty="0">
                <a:solidFill>
                  <a:prstClr val="black"/>
                </a:solidFill>
                <a:latin typeface="Roboto Black" panose="02000000000000000000" pitchFamily="2" charset="0"/>
                <a:ea typeface="Roboto Black" panose="02000000000000000000" pitchFamily="2" charset="0"/>
                <a:cs typeface="+mn-cs"/>
              </a:rPr>
              <a:t>INFORMATION </a:t>
            </a:r>
            <a:r>
              <a:rPr lang="en-US" sz="2400" kern="1200" dirty="0">
                <a:solidFill>
                  <a:srgbClr val="E55300"/>
                </a:solidFill>
                <a:latin typeface="Roboto Black" panose="02000000000000000000" pitchFamily="2" charset="0"/>
                <a:ea typeface="Roboto Black" panose="02000000000000000000" pitchFamily="2" charset="0"/>
                <a:cs typeface="+mn-cs"/>
              </a:rPr>
              <a:t>EMBEDDED</a:t>
            </a:r>
            <a:r>
              <a:rPr lang="en-US" sz="2400" kern="1200" dirty="0">
                <a:solidFill>
                  <a:prstClr val="black"/>
                </a:solidFill>
                <a:latin typeface="Roboto Black" panose="02000000000000000000" pitchFamily="2" charset="0"/>
                <a:ea typeface="Roboto Black" panose="02000000000000000000" pitchFamily="2" charset="0"/>
                <a:cs typeface="+mn-cs"/>
              </a:rPr>
              <a:t> IN THE 3D BIM MODEL </a:t>
            </a:r>
            <a:endParaRPr lang="en-US" sz="2400" b="1" kern="1200" dirty="0">
              <a:solidFill>
                <a:srgbClr val="E55300"/>
              </a:solidFill>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785527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onstruView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4319" y="964993"/>
            <a:ext cx="8079287" cy="4178507"/>
          </a:xfrm>
          <a:prstGeom prst="rect">
            <a:avLst/>
          </a:prstGeom>
        </p:spPr>
      </p:pic>
      <p:sp>
        <p:nvSpPr>
          <p:cNvPr id="2" name="Rectangle 1"/>
          <p:cNvSpPr/>
          <p:nvPr/>
        </p:nvSpPr>
        <p:spPr>
          <a:xfrm>
            <a:off x="424318" y="255003"/>
            <a:ext cx="8079287" cy="830997"/>
          </a:xfrm>
          <a:prstGeom prst="rect">
            <a:avLst/>
          </a:prstGeom>
        </p:spPr>
        <p:txBody>
          <a:bodyPr wrap="square">
            <a:spAutoFit/>
          </a:bodyPr>
          <a:lstStyle/>
          <a:p>
            <a:pPr defTabSz="342900">
              <a:buClrTx/>
              <a:defRPr/>
            </a:pPr>
            <a:r>
              <a:rPr lang="en-US" sz="2400" kern="1200" dirty="0">
                <a:solidFill>
                  <a:srgbClr val="E55300"/>
                </a:solidFill>
                <a:latin typeface="Roboto Black" panose="02000000000000000000" pitchFamily="2" charset="0"/>
                <a:ea typeface="Roboto Black" panose="02000000000000000000" pitchFamily="2" charset="0"/>
              </a:rPr>
              <a:t>AND</a:t>
            </a:r>
            <a:r>
              <a:rPr lang="en-US" sz="2400" kern="1200" dirty="0">
                <a:solidFill>
                  <a:prstClr val="black"/>
                </a:solidFill>
                <a:latin typeface="Roboto Black" panose="02000000000000000000" pitchFamily="2" charset="0"/>
                <a:ea typeface="Roboto Black" panose="02000000000000000000" pitchFamily="2" charset="0"/>
              </a:rPr>
              <a:t> WE CAN SEAMLESSLY </a:t>
            </a:r>
            <a:r>
              <a:rPr lang="en-US" sz="2400" kern="1200" dirty="0">
                <a:solidFill>
                  <a:srgbClr val="E55300"/>
                </a:solidFill>
                <a:latin typeface="Roboto Black" panose="02000000000000000000" pitchFamily="2" charset="0"/>
                <a:ea typeface="Roboto Black" panose="02000000000000000000" pitchFamily="2" charset="0"/>
              </a:rPr>
              <a:t>SHARE THE MODEL</a:t>
            </a:r>
            <a:r>
              <a:rPr lang="en-US" sz="2400" kern="1200" dirty="0">
                <a:solidFill>
                  <a:prstClr val="black"/>
                </a:solidFill>
                <a:latin typeface="Roboto Black" panose="02000000000000000000" pitchFamily="2" charset="0"/>
                <a:ea typeface="Roboto Black" panose="02000000000000000000" pitchFamily="2" charset="0"/>
              </a:rPr>
              <a:t> TO ANY COLLABORATOR IN A </a:t>
            </a:r>
            <a:r>
              <a:rPr lang="en-US" sz="2400" kern="1200" dirty="0">
                <a:solidFill>
                  <a:srgbClr val="E55300"/>
                </a:solidFill>
                <a:latin typeface="Roboto Black" panose="02000000000000000000" pitchFamily="2" charset="0"/>
                <a:ea typeface="Roboto Black" panose="02000000000000000000" pitchFamily="2" charset="0"/>
              </a:rPr>
              <a:t>DATA CENTRIC</a:t>
            </a:r>
            <a:r>
              <a:rPr lang="en-US" sz="2400" kern="1200" dirty="0">
                <a:solidFill>
                  <a:prstClr val="black"/>
                </a:solidFill>
                <a:latin typeface="Roboto Black" panose="02000000000000000000" pitchFamily="2" charset="0"/>
                <a:ea typeface="Roboto Black" panose="02000000000000000000" pitchFamily="2" charset="0"/>
              </a:rPr>
              <a:t> WAY</a:t>
            </a:r>
            <a:endParaRPr lang="en-US" sz="2400" b="1" kern="1200" dirty="0">
              <a:solidFill>
                <a:srgbClr val="E5530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44835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a:bodyPr>
          <a:lstStyle/>
          <a:p>
            <a:r>
              <a:rPr lang="en-US" dirty="0" smtClean="0"/>
              <a:t>CHANGE</a:t>
            </a:r>
            <a:endParaRPr lang="en-US" dirty="0"/>
          </a:p>
        </p:txBody>
      </p:sp>
      <p:sp>
        <p:nvSpPr>
          <p:cNvPr id="2" name="Text Placeholder 1"/>
          <p:cNvSpPr>
            <a:spLocks noGrp="1"/>
          </p:cNvSpPr>
          <p:nvPr>
            <p:ph type="body" sz="quarter" idx="15"/>
          </p:nvPr>
        </p:nvSpPr>
        <p:spPr/>
        <p:txBody>
          <a:bodyPr>
            <a:normAutofit/>
          </a:bodyPr>
          <a:lstStyle/>
          <a:p>
            <a:r>
              <a:rPr lang="en-US" dirty="0" smtClean="0"/>
              <a:t>THE</a:t>
            </a:r>
            <a:endParaRPr lang="en-US" dirty="0"/>
          </a:p>
        </p:txBody>
      </p:sp>
      <p:sp>
        <p:nvSpPr>
          <p:cNvPr id="5" name="Text Placeholder 3"/>
          <p:cNvSpPr>
            <a:spLocks noGrp="1"/>
          </p:cNvSpPr>
          <p:nvPr>
            <p:ph type="body" sz="quarter" idx="14"/>
          </p:nvPr>
        </p:nvSpPr>
        <p:spPr>
          <a:xfrm>
            <a:off x="943429" y="2634643"/>
            <a:ext cx="4748543" cy="634049"/>
          </a:xfrm>
        </p:spPr>
        <p:txBody>
          <a:bodyPr>
            <a:normAutofit/>
          </a:bodyPr>
          <a:lstStyle/>
          <a:p>
            <a:r>
              <a:rPr lang="en-US" dirty="0" smtClean="0"/>
              <a:t>PROCESS</a:t>
            </a:r>
            <a:endParaRPr lang="en-US" dirty="0"/>
          </a:p>
        </p:txBody>
      </p:sp>
    </p:spTree>
    <p:extLst>
      <p:ext uri="{BB962C8B-B14F-4D97-AF65-F5344CB8AC3E}">
        <p14:creationId xmlns:p14="http://schemas.microsoft.com/office/powerpoint/2010/main" val="1703127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cxnSp>
        <p:nvCxnSpPr>
          <p:cNvPr id="203" name="Google Shape;203;p22"/>
          <p:cNvCxnSpPr/>
          <p:nvPr/>
        </p:nvCxnSpPr>
        <p:spPr>
          <a:xfrm>
            <a:off x="4455783" y="2043675"/>
            <a:ext cx="2517517" cy="0"/>
          </a:xfrm>
          <a:prstGeom prst="straightConnector1">
            <a:avLst/>
          </a:prstGeom>
          <a:noFill/>
          <a:ln w="38100" cap="flat" cmpd="sng">
            <a:solidFill>
              <a:srgbClr val="00FF00"/>
            </a:solidFill>
            <a:prstDash val="solid"/>
            <a:round/>
            <a:headEnd type="oval" w="med" len="med"/>
            <a:tailEnd type="oval" w="med" len="med"/>
          </a:ln>
        </p:spPr>
      </p:cxnSp>
      <p:cxnSp>
        <p:nvCxnSpPr>
          <p:cNvPr id="204" name="Google Shape;204;p22"/>
          <p:cNvCxnSpPr/>
          <p:nvPr/>
        </p:nvCxnSpPr>
        <p:spPr>
          <a:xfrm>
            <a:off x="1464047" y="1531125"/>
            <a:ext cx="2784486" cy="0"/>
          </a:xfrm>
          <a:prstGeom prst="straightConnector1">
            <a:avLst/>
          </a:prstGeom>
          <a:noFill/>
          <a:ln w="38100" cap="flat" cmpd="sng">
            <a:solidFill>
              <a:srgbClr val="00FFFF"/>
            </a:solidFill>
            <a:prstDash val="solid"/>
            <a:round/>
            <a:headEnd type="oval" w="med" len="med"/>
            <a:tailEnd type="oval" w="med" len="med"/>
          </a:ln>
        </p:spPr>
      </p:cxnSp>
      <p:sp>
        <p:nvSpPr>
          <p:cNvPr id="205" name="Google Shape;205;p22"/>
          <p:cNvSpPr txBox="1"/>
          <p:nvPr/>
        </p:nvSpPr>
        <p:spPr>
          <a:xfrm>
            <a:off x="-107353" y="1399575"/>
            <a:ext cx="1495200" cy="263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t>Arch/Engineer</a:t>
            </a:r>
            <a:endParaRPr/>
          </a:p>
        </p:txBody>
      </p:sp>
      <p:sp>
        <p:nvSpPr>
          <p:cNvPr id="206" name="Google Shape;206;p22"/>
          <p:cNvSpPr txBox="1"/>
          <p:nvPr/>
        </p:nvSpPr>
        <p:spPr>
          <a:xfrm>
            <a:off x="-107625" y="1912125"/>
            <a:ext cx="1495200" cy="263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t>Contractor</a:t>
            </a:r>
            <a:endParaRPr/>
          </a:p>
        </p:txBody>
      </p:sp>
      <p:cxnSp>
        <p:nvCxnSpPr>
          <p:cNvPr id="207" name="Google Shape;207;p22"/>
          <p:cNvCxnSpPr/>
          <p:nvPr/>
        </p:nvCxnSpPr>
        <p:spPr>
          <a:xfrm>
            <a:off x="1512375" y="1123350"/>
            <a:ext cx="0" cy="2940000"/>
          </a:xfrm>
          <a:prstGeom prst="straightConnector1">
            <a:avLst/>
          </a:prstGeom>
          <a:noFill/>
          <a:ln w="9525" cap="flat" cmpd="sng">
            <a:solidFill>
              <a:schemeClr val="dk2"/>
            </a:solidFill>
            <a:prstDash val="solid"/>
            <a:round/>
            <a:headEnd type="none" w="med" len="med"/>
            <a:tailEnd type="none" w="med" len="med"/>
          </a:ln>
        </p:spPr>
      </p:cxnSp>
      <p:cxnSp>
        <p:nvCxnSpPr>
          <p:cNvPr id="208" name="Google Shape;208;p22"/>
          <p:cNvCxnSpPr/>
          <p:nvPr/>
        </p:nvCxnSpPr>
        <p:spPr>
          <a:xfrm>
            <a:off x="2454002" y="1123350"/>
            <a:ext cx="0" cy="2940000"/>
          </a:xfrm>
          <a:prstGeom prst="straightConnector1">
            <a:avLst/>
          </a:prstGeom>
          <a:noFill/>
          <a:ln w="9525" cap="flat" cmpd="sng">
            <a:solidFill>
              <a:schemeClr val="dk2"/>
            </a:solidFill>
            <a:prstDash val="solid"/>
            <a:round/>
            <a:headEnd type="none" w="med" len="med"/>
            <a:tailEnd type="none" w="med" len="med"/>
          </a:ln>
        </p:spPr>
      </p:cxnSp>
      <p:cxnSp>
        <p:nvCxnSpPr>
          <p:cNvPr id="209" name="Google Shape;209;p22"/>
          <p:cNvCxnSpPr/>
          <p:nvPr/>
        </p:nvCxnSpPr>
        <p:spPr>
          <a:xfrm>
            <a:off x="3236192" y="1123350"/>
            <a:ext cx="0" cy="2940000"/>
          </a:xfrm>
          <a:prstGeom prst="straightConnector1">
            <a:avLst/>
          </a:prstGeom>
          <a:noFill/>
          <a:ln w="9525" cap="flat" cmpd="sng">
            <a:solidFill>
              <a:schemeClr val="dk2"/>
            </a:solidFill>
            <a:prstDash val="solid"/>
            <a:round/>
            <a:headEnd type="none" w="med" len="med"/>
            <a:tailEnd type="none" w="med" len="med"/>
          </a:ln>
        </p:spPr>
      </p:cxnSp>
      <p:cxnSp>
        <p:nvCxnSpPr>
          <p:cNvPr id="210" name="Google Shape;210;p22"/>
          <p:cNvCxnSpPr/>
          <p:nvPr/>
        </p:nvCxnSpPr>
        <p:spPr>
          <a:xfrm>
            <a:off x="4087582" y="1123350"/>
            <a:ext cx="0" cy="2940000"/>
          </a:xfrm>
          <a:prstGeom prst="straightConnector1">
            <a:avLst/>
          </a:prstGeom>
          <a:noFill/>
          <a:ln w="9525" cap="flat" cmpd="sng">
            <a:solidFill>
              <a:schemeClr val="dk2"/>
            </a:solidFill>
            <a:prstDash val="solid"/>
            <a:round/>
            <a:headEnd type="none" w="med" len="med"/>
            <a:tailEnd type="none" w="med" len="med"/>
          </a:ln>
        </p:spPr>
      </p:cxnSp>
      <p:sp>
        <p:nvSpPr>
          <p:cNvPr id="211" name="Google Shape;211;p22"/>
          <p:cNvSpPr txBox="1"/>
          <p:nvPr/>
        </p:nvSpPr>
        <p:spPr>
          <a:xfrm rot="-5400000">
            <a:off x="1093425" y="572850"/>
            <a:ext cx="837900" cy="26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Project</a:t>
            </a:r>
            <a:endParaRPr/>
          </a:p>
        </p:txBody>
      </p:sp>
      <p:sp>
        <p:nvSpPr>
          <p:cNvPr id="212" name="Google Shape;212;p22"/>
          <p:cNvSpPr txBox="1"/>
          <p:nvPr/>
        </p:nvSpPr>
        <p:spPr>
          <a:xfrm rot="-5400000">
            <a:off x="2983000" y="738600"/>
            <a:ext cx="506400" cy="26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DD</a:t>
            </a:r>
            <a:endParaRPr/>
          </a:p>
        </p:txBody>
      </p:sp>
      <p:sp>
        <p:nvSpPr>
          <p:cNvPr id="213" name="Google Shape;213;p22"/>
          <p:cNvSpPr txBox="1"/>
          <p:nvPr/>
        </p:nvSpPr>
        <p:spPr>
          <a:xfrm rot="-5400000">
            <a:off x="2204813" y="738600"/>
            <a:ext cx="506400" cy="26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SD</a:t>
            </a:r>
            <a:endParaRPr/>
          </a:p>
        </p:txBody>
      </p:sp>
      <p:sp>
        <p:nvSpPr>
          <p:cNvPr id="214" name="Google Shape;214;p22"/>
          <p:cNvSpPr txBox="1"/>
          <p:nvPr/>
        </p:nvSpPr>
        <p:spPr>
          <a:xfrm rot="-5400000">
            <a:off x="3834363" y="738600"/>
            <a:ext cx="506400" cy="26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CD</a:t>
            </a:r>
            <a:endParaRPr/>
          </a:p>
        </p:txBody>
      </p:sp>
      <p:cxnSp>
        <p:nvCxnSpPr>
          <p:cNvPr id="215" name="Google Shape;215;p22"/>
          <p:cNvCxnSpPr/>
          <p:nvPr/>
        </p:nvCxnSpPr>
        <p:spPr>
          <a:xfrm>
            <a:off x="4455783" y="1123350"/>
            <a:ext cx="0" cy="2940000"/>
          </a:xfrm>
          <a:prstGeom prst="straightConnector1">
            <a:avLst/>
          </a:prstGeom>
          <a:noFill/>
          <a:ln w="9525" cap="flat" cmpd="sng">
            <a:solidFill>
              <a:schemeClr val="dk2"/>
            </a:solidFill>
            <a:prstDash val="solid"/>
            <a:round/>
            <a:headEnd type="none" w="med" len="med"/>
            <a:tailEnd type="none" w="med" len="med"/>
          </a:ln>
        </p:spPr>
      </p:cxnSp>
      <p:sp>
        <p:nvSpPr>
          <p:cNvPr id="216" name="Google Shape;216;p22"/>
          <p:cNvSpPr txBox="1"/>
          <p:nvPr/>
        </p:nvSpPr>
        <p:spPr>
          <a:xfrm rot="-5400000">
            <a:off x="3913150" y="379200"/>
            <a:ext cx="1225200" cy="263100"/>
          </a:xfrm>
          <a:prstGeom prst="rect">
            <a:avLst/>
          </a:prstGeom>
          <a:noFill/>
          <a:ln>
            <a:noFill/>
          </a:ln>
        </p:spPr>
        <p:txBody>
          <a:bodyPr spcFirstLastPara="1" wrap="square" lIns="91425" tIns="91425" rIns="91425" bIns="91425" anchor="ctr" anchorCtr="0">
            <a:noAutofit/>
          </a:bodyPr>
          <a:lstStyle/>
          <a:p>
            <a:pPr marL="0" lvl="0" indent="0" algn="l" rtl="0">
              <a:lnSpc>
                <a:spcPct val="50000"/>
              </a:lnSpc>
              <a:spcBef>
                <a:spcPts val="0"/>
              </a:spcBef>
              <a:spcAft>
                <a:spcPts val="0"/>
              </a:spcAft>
              <a:buNone/>
            </a:pPr>
            <a:r>
              <a:rPr lang="en"/>
              <a:t>Constr-</a:t>
            </a:r>
            <a:endParaRPr/>
          </a:p>
          <a:p>
            <a:pPr marL="0" lvl="0" indent="0" algn="l" rtl="0">
              <a:lnSpc>
                <a:spcPct val="75000"/>
              </a:lnSpc>
              <a:spcBef>
                <a:spcPts val="0"/>
              </a:spcBef>
              <a:spcAft>
                <a:spcPts val="0"/>
              </a:spcAft>
              <a:buNone/>
            </a:pPr>
            <a:r>
              <a:rPr lang="en"/>
              <a:t>uction</a:t>
            </a:r>
            <a:endParaRPr/>
          </a:p>
        </p:txBody>
      </p:sp>
      <p:cxnSp>
        <p:nvCxnSpPr>
          <p:cNvPr id="217" name="Google Shape;217;p22"/>
          <p:cNvCxnSpPr/>
          <p:nvPr/>
        </p:nvCxnSpPr>
        <p:spPr>
          <a:xfrm>
            <a:off x="6972900" y="1123350"/>
            <a:ext cx="0" cy="2940000"/>
          </a:xfrm>
          <a:prstGeom prst="straightConnector1">
            <a:avLst/>
          </a:prstGeom>
          <a:noFill/>
          <a:ln w="9525" cap="flat" cmpd="sng">
            <a:solidFill>
              <a:schemeClr val="dk2"/>
            </a:solidFill>
            <a:prstDash val="solid"/>
            <a:round/>
            <a:headEnd type="none" w="med" len="med"/>
            <a:tailEnd type="none" w="med" len="med"/>
          </a:ln>
        </p:spPr>
      </p:cxnSp>
      <p:sp>
        <p:nvSpPr>
          <p:cNvPr id="218" name="Google Shape;218;p22"/>
          <p:cNvSpPr txBox="1"/>
          <p:nvPr/>
        </p:nvSpPr>
        <p:spPr>
          <a:xfrm rot="-5400000">
            <a:off x="6365388" y="303150"/>
            <a:ext cx="1215000" cy="415200"/>
          </a:xfrm>
          <a:prstGeom prst="rect">
            <a:avLst/>
          </a:prstGeom>
          <a:noFill/>
          <a:ln>
            <a:noFill/>
          </a:ln>
        </p:spPr>
        <p:txBody>
          <a:bodyPr spcFirstLastPara="1" wrap="square" lIns="91425" tIns="91425" rIns="91425" bIns="91425" anchor="ctr" anchorCtr="0">
            <a:noAutofit/>
          </a:bodyPr>
          <a:lstStyle/>
          <a:p>
            <a:pPr marL="0" lvl="0" indent="0" algn="l" rtl="0">
              <a:lnSpc>
                <a:spcPct val="75000"/>
              </a:lnSpc>
              <a:spcBef>
                <a:spcPts val="0"/>
              </a:spcBef>
              <a:spcAft>
                <a:spcPts val="0"/>
              </a:spcAft>
              <a:buNone/>
            </a:pPr>
            <a:r>
              <a:rPr lang="en"/>
              <a:t>Finish Constr-</a:t>
            </a:r>
            <a:endParaRPr/>
          </a:p>
          <a:p>
            <a:pPr marL="0" lvl="0" indent="0" algn="l" rtl="0">
              <a:lnSpc>
                <a:spcPct val="75000"/>
              </a:lnSpc>
              <a:spcBef>
                <a:spcPts val="0"/>
              </a:spcBef>
              <a:spcAft>
                <a:spcPts val="0"/>
              </a:spcAft>
              <a:buNone/>
            </a:pPr>
            <a:r>
              <a:rPr lang="en"/>
              <a:t>uction</a:t>
            </a:r>
            <a:endParaRPr/>
          </a:p>
        </p:txBody>
      </p:sp>
      <p:cxnSp>
        <p:nvCxnSpPr>
          <p:cNvPr id="219" name="Google Shape;219;p22"/>
          <p:cNvCxnSpPr/>
          <p:nvPr/>
        </p:nvCxnSpPr>
        <p:spPr>
          <a:xfrm>
            <a:off x="4248533" y="1123350"/>
            <a:ext cx="0" cy="2940000"/>
          </a:xfrm>
          <a:prstGeom prst="straightConnector1">
            <a:avLst/>
          </a:prstGeom>
          <a:noFill/>
          <a:ln w="9525" cap="flat" cmpd="sng">
            <a:solidFill>
              <a:schemeClr val="dk2"/>
            </a:solidFill>
            <a:prstDash val="solid"/>
            <a:round/>
            <a:headEnd type="none" w="med" len="med"/>
            <a:tailEnd type="none" w="med" len="med"/>
          </a:ln>
        </p:spPr>
      </p:cxnSp>
      <p:sp>
        <p:nvSpPr>
          <p:cNvPr id="220" name="Google Shape;220;p22"/>
          <p:cNvSpPr txBox="1"/>
          <p:nvPr/>
        </p:nvSpPr>
        <p:spPr>
          <a:xfrm rot="-5400000">
            <a:off x="3983000" y="738600"/>
            <a:ext cx="506400" cy="26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Bid</a:t>
            </a:r>
            <a:endParaRPr/>
          </a:p>
        </p:txBody>
      </p:sp>
      <p:sp>
        <p:nvSpPr>
          <p:cNvPr id="221" name="Google Shape;221;p22"/>
          <p:cNvSpPr txBox="1"/>
          <p:nvPr/>
        </p:nvSpPr>
        <p:spPr>
          <a:xfrm>
            <a:off x="554150" y="35225"/>
            <a:ext cx="54219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Roboto"/>
                <a:ea typeface="Roboto"/>
                <a:cs typeface="Roboto"/>
                <a:sym typeface="Roboto"/>
              </a:rPr>
              <a:t>TRADITIONAL AEC PROCESS</a:t>
            </a:r>
            <a:endParaRPr sz="2400" b="1">
              <a:latin typeface="Roboto"/>
              <a:ea typeface="Roboto"/>
              <a:cs typeface="Roboto"/>
              <a:sym typeface="Roboto"/>
            </a:endParaRPr>
          </a:p>
        </p:txBody>
      </p:sp>
      <p:cxnSp>
        <p:nvCxnSpPr>
          <p:cNvPr id="222" name="Google Shape;222;p22"/>
          <p:cNvCxnSpPr/>
          <p:nvPr/>
        </p:nvCxnSpPr>
        <p:spPr>
          <a:xfrm>
            <a:off x="1512375" y="2686825"/>
            <a:ext cx="6540300" cy="0"/>
          </a:xfrm>
          <a:prstGeom prst="straightConnector1">
            <a:avLst/>
          </a:prstGeom>
          <a:noFill/>
          <a:ln w="9525" cap="flat" cmpd="sng">
            <a:solidFill>
              <a:schemeClr val="dk2"/>
            </a:solidFill>
            <a:prstDash val="solid"/>
            <a:round/>
            <a:headEnd type="none" w="med" len="med"/>
            <a:tailEnd type="stealth" w="med" len="med"/>
          </a:ln>
        </p:spPr>
      </p:cxnSp>
      <p:cxnSp>
        <p:nvCxnSpPr>
          <p:cNvPr id="223" name="Google Shape;223;p22"/>
          <p:cNvCxnSpPr/>
          <p:nvPr/>
        </p:nvCxnSpPr>
        <p:spPr>
          <a:xfrm>
            <a:off x="4240750" y="1531125"/>
            <a:ext cx="2741700" cy="0"/>
          </a:xfrm>
          <a:prstGeom prst="straightConnector1">
            <a:avLst/>
          </a:prstGeom>
          <a:noFill/>
          <a:ln w="38100" cap="flat" cmpd="sng">
            <a:solidFill>
              <a:srgbClr val="00FFFF"/>
            </a:solidFill>
            <a:prstDash val="dash"/>
            <a:round/>
            <a:headEnd type="none" w="med" len="med"/>
            <a:tailEnd type="oval" w="med" len="med"/>
          </a:ln>
        </p:spPr>
      </p:cxnSp>
      <p:sp>
        <p:nvSpPr>
          <p:cNvPr id="224" name="Google Shape;224;p22"/>
          <p:cNvSpPr txBox="1"/>
          <p:nvPr/>
        </p:nvSpPr>
        <p:spPr>
          <a:xfrm>
            <a:off x="8038125" y="2594650"/>
            <a:ext cx="961200" cy="1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TIME</a:t>
            </a:r>
            <a:endParaRPr/>
          </a:p>
        </p:txBody>
      </p:sp>
      <p:cxnSp>
        <p:nvCxnSpPr>
          <p:cNvPr id="225" name="Google Shape;225;p22"/>
          <p:cNvCxnSpPr/>
          <p:nvPr/>
        </p:nvCxnSpPr>
        <p:spPr>
          <a:xfrm>
            <a:off x="1484200" y="4063350"/>
            <a:ext cx="6540300" cy="0"/>
          </a:xfrm>
          <a:prstGeom prst="straightConnector1">
            <a:avLst/>
          </a:prstGeom>
          <a:noFill/>
          <a:ln w="9525" cap="flat" cmpd="sng">
            <a:solidFill>
              <a:schemeClr val="dk2"/>
            </a:solidFill>
            <a:prstDash val="solid"/>
            <a:round/>
            <a:headEnd type="none" w="med" len="med"/>
            <a:tailEnd type="stealth" w="med" len="med"/>
          </a:ln>
        </p:spPr>
      </p:cxnSp>
      <p:sp>
        <p:nvSpPr>
          <p:cNvPr id="226" name="Google Shape;226;p22"/>
          <p:cNvSpPr txBox="1"/>
          <p:nvPr/>
        </p:nvSpPr>
        <p:spPr>
          <a:xfrm>
            <a:off x="7996325" y="3672875"/>
            <a:ext cx="1165800" cy="1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Information (DATA) </a:t>
            </a:r>
            <a:endParaRPr/>
          </a:p>
        </p:txBody>
      </p:sp>
      <p:cxnSp>
        <p:nvCxnSpPr>
          <p:cNvPr id="227" name="Google Shape;227;p22"/>
          <p:cNvCxnSpPr/>
          <p:nvPr/>
        </p:nvCxnSpPr>
        <p:spPr>
          <a:xfrm rot="10800000" flipH="1">
            <a:off x="1520425" y="3751525"/>
            <a:ext cx="1725900" cy="242100"/>
          </a:xfrm>
          <a:prstGeom prst="straightConnector1">
            <a:avLst/>
          </a:prstGeom>
          <a:noFill/>
          <a:ln w="28575" cap="flat" cmpd="sng">
            <a:solidFill>
              <a:srgbClr val="0000FF"/>
            </a:solidFill>
            <a:prstDash val="solid"/>
            <a:round/>
            <a:headEnd type="none" w="med" len="med"/>
            <a:tailEnd type="none" w="med" len="med"/>
          </a:ln>
        </p:spPr>
      </p:cxnSp>
      <p:cxnSp>
        <p:nvCxnSpPr>
          <p:cNvPr id="228" name="Google Shape;228;p22"/>
          <p:cNvCxnSpPr/>
          <p:nvPr/>
        </p:nvCxnSpPr>
        <p:spPr>
          <a:xfrm rot="10800000" flipH="1">
            <a:off x="3239425" y="3547800"/>
            <a:ext cx="852600" cy="206700"/>
          </a:xfrm>
          <a:prstGeom prst="straightConnector1">
            <a:avLst/>
          </a:prstGeom>
          <a:noFill/>
          <a:ln w="28575" cap="flat" cmpd="sng">
            <a:solidFill>
              <a:srgbClr val="0000FF"/>
            </a:solidFill>
            <a:prstDash val="solid"/>
            <a:round/>
            <a:headEnd type="none" w="med" len="med"/>
            <a:tailEnd type="none" w="med" len="med"/>
          </a:ln>
        </p:spPr>
      </p:cxnSp>
      <p:cxnSp>
        <p:nvCxnSpPr>
          <p:cNvPr id="229" name="Google Shape;229;p22"/>
          <p:cNvCxnSpPr/>
          <p:nvPr/>
        </p:nvCxnSpPr>
        <p:spPr>
          <a:xfrm>
            <a:off x="4080175" y="3546775"/>
            <a:ext cx="183300" cy="900"/>
          </a:xfrm>
          <a:prstGeom prst="straightConnector1">
            <a:avLst/>
          </a:prstGeom>
          <a:noFill/>
          <a:ln w="28575" cap="flat" cmpd="sng">
            <a:solidFill>
              <a:srgbClr val="0000FF"/>
            </a:solidFill>
            <a:prstDash val="solid"/>
            <a:round/>
            <a:headEnd type="none" w="med" len="med"/>
            <a:tailEnd type="none" w="med" len="med"/>
          </a:ln>
        </p:spPr>
      </p:cxnSp>
      <p:cxnSp>
        <p:nvCxnSpPr>
          <p:cNvPr id="230" name="Google Shape;230;p22"/>
          <p:cNvCxnSpPr/>
          <p:nvPr/>
        </p:nvCxnSpPr>
        <p:spPr>
          <a:xfrm rot="10800000" flipH="1">
            <a:off x="4253275" y="3398275"/>
            <a:ext cx="212700" cy="148500"/>
          </a:xfrm>
          <a:prstGeom prst="straightConnector1">
            <a:avLst/>
          </a:prstGeom>
          <a:noFill/>
          <a:ln w="28575" cap="flat" cmpd="sng">
            <a:solidFill>
              <a:srgbClr val="FF00FF"/>
            </a:solidFill>
            <a:prstDash val="solid"/>
            <a:round/>
            <a:headEnd type="none" w="med" len="med"/>
            <a:tailEnd type="none" w="med" len="med"/>
          </a:ln>
        </p:spPr>
      </p:cxnSp>
      <p:cxnSp>
        <p:nvCxnSpPr>
          <p:cNvPr id="231" name="Google Shape;231;p22"/>
          <p:cNvCxnSpPr/>
          <p:nvPr/>
        </p:nvCxnSpPr>
        <p:spPr>
          <a:xfrm rot="10800000" flipH="1">
            <a:off x="4456050" y="2874300"/>
            <a:ext cx="2527500" cy="524100"/>
          </a:xfrm>
          <a:prstGeom prst="straightConnector1">
            <a:avLst/>
          </a:prstGeom>
          <a:noFill/>
          <a:ln w="28575" cap="flat" cmpd="sng">
            <a:solidFill>
              <a:srgbClr val="FF00FF"/>
            </a:solidFill>
            <a:prstDash val="solid"/>
            <a:round/>
            <a:headEnd type="none" w="med" len="med"/>
            <a:tailEnd type="none" w="med" len="med"/>
          </a:ln>
        </p:spPr>
      </p:cxnSp>
      <p:cxnSp>
        <p:nvCxnSpPr>
          <p:cNvPr id="232" name="Google Shape;232;p22"/>
          <p:cNvCxnSpPr/>
          <p:nvPr/>
        </p:nvCxnSpPr>
        <p:spPr>
          <a:xfrm>
            <a:off x="4268125" y="3556675"/>
            <a:ext cx="2715300" cy="0"/>
          </a:xfrm>
          <a:prstGeom prst="straightConnector1">
            <a:avLst/>
          </a:prstGeom>
          <a:noFill/>
          <a:ln w="9525" cap="flat" cmpd="sng">
            <a:solidFill>
              <a:schemeClr val="dk2"/>
            </a:solidFill>
            <a:prstDash val="dashDot"/>
            <a:round/>
            <a:headEnd type="none" w="med" len="med"/>
            <a:tailEnd type="none" w="med" len="med"/>
          </a:ln>
        </p:spPr>
      </p:cxnSp>
      <p:cxnSp>
        <p:nvCxnSpPr>
          <p:cNvPr id="233" name="Google Shape;233;p22"/>
          <p:cNvCxnSpPr/>
          <p:nvPr/>
        </p:nvCxnSpPr>
        <p:spPr>
          <a:xfrm>
            <a:off x="7003075" y="3556675"/>
            <a:ext cx="177900" cy="0"/>
          </a:xfrm>
          <a:prstGeom prst="straightConnector1">
            <a:avLst/>
          </a:prstGeom>
          <a:noFill/>
          <a:ln w="9525" cap="flat" cmpd="sng">
            <a:solidFill>
              <a:schemeClr val="dk2"/>
            </a:solidFill>
            <a:prstDash val="solid"/>
            <a:round/>
            <a:headEnd type="none" w="med" len="med"/>
            <a:tailEnd type="none" w="med" len="med"/>
          </a:ln>
        </p:spPr>
      </p:cxnSp>
      <p:cxnSp>
        <p:nvCxnSpPr>
          <p:cNvPr id="234" name="Google Shape;234;p22"/>
          <p:cNvCxnSpPr/>
          <p:nvPr/>
        </p:nvCxnSpPr>
        <p:spPr>
          <a:xfrm>
            <a:off x="7106925" y="3566575"/>
            <a:ext cx="0" cy="499500"/>
          </a:xfrm>
          <a:prstGeom prst="straightConnector1">
            <a:avLst/>
          </a:prstGeom>
          <a:noFill/>
          <a:ln w="9525" cap="flat" cmpd="sng">
            <a:solidFill>
              <a:schemeClr val="dk2"/>
            </a:solidFill>
            <a:prstDash val="solid"/>
            <a:round/>
            <a:headEnd type="stealth" w="med" len="med"/>
            <a:tailEnd type="stealth" w="med" len="med"/>
          </a:ln>
        </p:spPr>
      </p:cxnSp>
      <p:cxnSp>
        <p:nvCxnSpPr>
          <p:cNvPr id="235" name="Google Shape;235;p22"/>
          <p:cNvCxnSpPr/>
          <p:nvPr/>
        </p:nvCxnSpPr>
        <p:spPr>
          <a:xfrm>
            <a:off x="7106925" y="2879125"/>
            <a:ext cx="0" cy="687300"/>
          </a:xfrm>
          <a:prstGeom prst="straightConnector1">
            <a:avLst/>
          </a:prstGeom>
          <a:noFill/>
          <a:ln w="9525" cap="flat" cmpd="sng">
            <a:solidFill>
              <a:schemeClr val="dk2"/>
            </a:solidFill>
            <a:prstDash val="solid"/>
            <a:round/>
            <a:headEnd type="stealth" w="med" len="med"/>
            <a:tailEnd type="stealth" w="med" len="med"/>
          </a:ln>
        </p:spPr>
      </p:cxnSp>
      <p:cxnSp>
        <p:nvCxnSpPr>
          <p:cNvPr id="236" name="Google Shape;236;p22"/>
          <p:cNvCxnSpPr/>
          <p:nvPr/>
        </p:nvCxnSpPr>
        <p:spPr>
          <a:xfrm>
            <a:off x="6988225" y="2879125"/>
            <a:ext cx="192900" cy="0"/>
          </a:xfrm>
          <a:prstGeom prst="straightConnector1">
            <a:avLst/>
          </a:prstGeom>
          <a:noFill/>
          <a:ln w="9525" cap="flat" cmpd="sng">
            <a:solidFill>
              <a:schemeClr val="dk2"/>
            </a:solidFill>
            <a:prstDash val="solid"/>
            <a:round/>
            <a:headEnd type="none" w="med" len="med"/>
            <a:tailEnd type="none" w="med" len="med"/>
          </a:ln>
        </p:spPr>
      </p:cxnSp>
      <p:cxnSp>
        <p:nvCxnSpPr>
          <p:cNvPr id="237" name="Google Shape;237;p22"/>
          <p:cNvCxnSpPr/>
          <p:nvPr/>
        </p:nvCxnSpPr>
        <p:spPr>
          <a:xfrm>
            <a:off x="1612300" y="4522175"/>
            <a:ext cx="692400" cy="0"/>
          </a:xfrm>
          <a:prstGeom prst="straightConnector1">
            <a:avLst/>
          </a:prstGeom>
          <a:noFill/>
          <a:ln w="28575" cap="flat" cmpd="sng">
            <a:solidFill>
              <a:srgbClr val="0000FF"/>
            </a:solidFill>
            <a:prstDash val="solid"/>
            <a:round/>
            <a:headEnd type="none" w="med" len="med"/>
            <a:tailEnd type="none" w="med" len="med"/>
          </a:ln>
        </p:spPr>
      </p:cxnSp>
      <p:cxnSp>
        <p:nvCxnSpPr>
          <p:cNvPr id="238" name="Google Shape;238;p22"/>
          <p:cNvCxnSpPr/>
          <p:nvPr/>
        </p:nvCxnSpPr>
        <p:spPr>
          <a:xfrm>
            <a:off x="1612300" y="4872400"/>
            <a:ext cx="692400" cy="0"/>
          </a:xfrm>
          <a:prstGeom prst="straightConnector1">
            <a:avLst/>
          </a:prstGeom>
          <a:noFill/>
          <a:ln w="28575" cap="flat" cmpd="sng">
            <a:solidFill>
              <a:srgbClr val="FF00FF"/>
            </a:solidFill>
            <a:prstDash val="solid"/>
            <a:round/>
            <a:headEnd type="none" w="med" len="med"/>
            <a:tailEnd type="none" w="med" len="med"/>
          </a:ln>
        </p:spPr>
      </p:cxnSp>
      <p:sp>
        <p:nvSpPr>
          <p:cNvPr id="239" name="Google Shape;239;p22"/>
          <p:cNvSpPr txBox="1"/>
          <p:nvPr/>
        </p:nvSpPr>
        <p:spPr>
          <a:xfrm>
            <a:off x="2454000" y="4410625"/>
            <a:ext cx="2002800" cy="21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DESIGN DATA </a:t>
            </a:r>
            <a:endParaRPr/>
          </a:p>
        </p:txBody>
      </p:sp>
      <p:sp>
        <p:nvSpPr>
          <p:cNvPr id="240" name="Google Shape;240;p22"/>
          <p:cNvSpPr txBox="1"/>
          <p:nvPr/>
        </p:nvSpPr>
        <p:spPr>
          <a:xfrm>
            <a:off x="2454000" y="4731325"/>
            <a:ext cx="2002800" cy="21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FAB/BUILD DATA </a:t>
            </a:r>
            <a:endParaRPr/>
          </a:p>
        </p:txBody>
      </p:sp>
      <p:sp>
        <p:nvSpPr>
          <p:cNvPr id="241" name="Google Shape;241;p22"/>
          <p:cNvSpPr txBox="1"/>
          <p:nvPr/>
        </p:nvSpPr>
        <p:spPr>
          <a:xfrm>
            <a:off x="7106925" y="3066700"/>
            <a:ext cx="692400" cy="3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60%</a:t>
            </a:r>
            <a:endParaRPr dirty="0"/>
          </a:p>
        </p:txBody>
      </p:sp>
      <p:sp>
        <p:nvSpPr>
          <p:cNvPr id="242" name="Google Shape;242;p22"/>
          <p:cNvSpPr txBox="1"/>
          <p:nvPr/>
        </p:nvSpPr>
        <p:spPr>
          <a:xfrm>
            <a:off x="7106925" y="3631963"/>
            <a:ext cx="692400" cy="3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40%</a:t>
            </a:r>
            <a:endParaRPr/>
          </a:p>
        </p:txBody>
      </p:sp>
      <p:sp>
        <p:nvSpPr>
          <p:cNvPr id="10" name="TextBox 9"/>
          <p:cNvSpPr txBox="1"/>
          <p:nvPr/>
        </p:nvSpPr>
        <p:spPr>
          <a:xfrm>
            <a:off x="5273351" y="3688636"/>
            <a:ext cx="769815" cy="307777"/>
          </a:xfrm>
          <a:prstGeom prst="rect">
            <a:avLst/>
          </a:prstGeom>
          <a:solidFill>
            <a:srgbClr val="FF0000">
              <a:alpha val="58000"/>
            </a:srgbClr>
          </a:solidFill>
        </p:spPr>
        <p:txBody>
          <a:bodyPr wrap="square" rtlCol="0">
            <a:spAutoFit/>
          </a:bodyPr>
          <a:lstStyle/>
          <a:p>
            <a:pPr algn="ctr"/>
            <a:r>
              <a:rPr lang="en-US" dirty="0" smtClean="0"/>
              <a:t>RISK</a:t>
            </a:r>
            <a:endParaRPr lang="en-US" dirty="0"/>
          </a:p>
        </p:txBody>
      </p:sp>
      <p:grpSp>
        <p:nvGrpSpPr>
          <p:cNvPr id="11" name="Group 10"/>
          <p:cNvGrpSpPr/>
          <p:nvPr/>
        </p:nvGrpSpPr>
        <p:grpSpPr>
          <a:xfrm>
            <a:off x="4276708" y="-16950"/>
            <a:ext cx="2296120" cy="1976290"/>
            <a:chOff x="4276708" y="-16950"/>
            <a:chExt cx="2296120" cy="1976290"/>
          </a:xfrm>
        </p:grpSpPr>
        <p:pic>
          <p:nvPicPr>
            <p:cNvPr id="4" name="Picture 3"/>
            <p:cNvPicPr>
              <a:picLocks noChangeAspect="1"/>
            </p:cNvPicPr>
            <p:nvPr/>
          </p:nvPicPr>
          <p:blipFill>
            <a:blip r:embed="rId3"/>
            <a:stretch>
              <a:fillRect/>
            </a:stretch>
          </p:blipFill>
          <p:spPr>
            <a:xfrm>
              <a:off x="4960776" y="309439"/>
              <a:ext cx="1404809" cy="1053607"/>
            </a:xfrm>
            <a:prstGeom prst="rect">
              <a:avLst/>
            </a:prstGeom>
            <a:ln w="19050">
              <a:solidFill>
                <a:schemeClr val="accent2"/>
              </a:solidFill>
            </a:ln>
            <a:effectLst>
              <a:outerShdw blurRad="50800" dist="38100" dir="5400000" algn="t" rotWithShape="0">
                <a:prstClr val="black">
                  <a:alpha val="40000"/>
                </a:prstClr>
              </a:outerShdw>
            </a:effectLst>
          </p:spPr>
        </p:pic>
        <p:cxnSp>
          <p:nvCxnSpPr>
            <p:cNvPr id="7" name="Straight Arrow Connector 6"/>
            <p:cNvCxnSpPr/>
            <p:nvPr/>
          </p:nvCxnSpPr>
          <p:spPr>
            <a:xfrm flipH="1">
              <a:off x="4276708" y="1372850"/>
              <a:ext cx="659034" cy="5864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Google Shape;241;p22"/>
            <p:cNvSpPr txBox="1"/>
            <p:nvPr/>
          </p:nvSpPr>
          <p:spPr>
            <a:xfrm>
              <a:off x="4934912" y="-16950"/>
              <a:ext cx="1637916" cy="3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Find </a:t>
              </a:r>
              <a:r>
                <a:rPr lang="en" dirty="0" smtClean="0"/>
                <a:t>Waldo!</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9762" y="669049"/>
            <a:ext cx="8308731" cy="4247317"/>
          </a:xfrm>
          <a:prstGeom prst="rect">
            <a:avLst/>
          </a:prstGeom>
        </p:spPr>
        <p:txBody>
          <a:bodyPr wrap="square">
            <a:spAutoFit/>
          </a:bodyPr>
          <a:lstStyle/>
          <a:p>
            <a:pPr marL="342900" indent="-342900">
              <a:spcAft>
                <a:spcPts val="1200"/>
              </a:spcAft>
              <a:buFont typeface="Arial" panose="020B0604020202020204" pitchFamily="34" charset="0"/>
              <a:buChar char="•"/>
            </a:pPr>
            <a:r>
              <a:rPr lang="en-US" sz="2000" dirty="0" smtClean="0">
                <a:solidFill>
                  <a:srgbClr val="FF5F00"/>
                </a:solidFill>
                <a:latin typeface="Roboto" panose="02000000000000000000" pitchFamily="2" charset="0"/>
                <a:ea typeface="Roboto" panose="02000000000000000000" pitchFamily="2" charset="0"/>
              </a:rPr>
              <a:t>SHARE </a:t>
            </a:r>
            <a:r>
              <a:rPr lang="en-US" sz="2000" dirty="0">
                <a:solidFill>
                  <a:srgbClr val="FF5F00"/>
                </a:solidFill>
                <a:latin typeface="Roboto" panose="02000000000000000000" pitchFamily="2" charset="0"/>
                <a:ea typeface="Roboto" panose="02000000000000000000" pitchFamily="2" charset="0"/>
              </a:rPr>
              <a:t>DIGITAL DATA </a:t>
            </a:r>
            <a:r>
              <a:rPr lang="en-US" sz="2000" dirty="0" smtClean="0">
                <a:latin typeface="Roboto" panose="02000000000000000000" pitchFamily="2" charset="0"/>
                <a:ea typeface="Roboto" panose="02000000000000000000" pitchFamily="2" charset="0"/>
              </a:rPr>
              <a:t>THROUGHOUT THE DESIGN PROCESS – </a:t>
            </a:r>
            <a:r>
              <a:rPr lang="en-US" sz="2000" u="sng" dirty="0" smtClean="0">
                <a:latin typeface="Roboto" panose="02000000000000000000" pitchFamily="2" charset="0"/>
                <a:ea typeface="Roboto" panose="02000000000000000000" pitchFamily="2" charset="0"/>
              </a:rPr>
              <a:t>ELIMINATES QUESTIONS OF DESIGN INTENT</a:t>
            </a:r>
          </a:p>
          <a:p>
            <a:pPr marL="342900" indent="-342900">
              <a:spcAft>
                <a:spcPts val="1200"/>
              </a:spcAft>
              <a:buFont typeface="Arial" panose="020B0604020202020204" pitchFamily="34" charset="0"/>
              <a:buChar char="•"/>
            </a:pPr>
            <a:r>
              <a:rPr lang="en-US" sz="2000" dirty="0" smtClean="0">
                <a:latin typeface="Roboto" panose="02000000000000000000" pitchFamily="2" charset="0"/>
                <a:ea typeface="Roboto" panose="02000000000000000000" pitchFamily="2" charset="0"/>
              </a:rPr>
              <a:t>DELIVER A ‘TRADE SPECIFIC’ DIGITAL MODEL VIEW </a:t>
            </a:r>
            <a:r>
              <a:rPr lang="en-US" sz="2000" dirty="0">
                <a:latin typeface="Roboto" panose="02000000000000000000" pitchFamily="2" charset="0"/>
                <a:ea typeface="Roboto" panose="02000000000000000000" pitchFamily="2" charset="0"/>
              </a:rPr>
              <a:t>OF DATA IN A </a:t>
            </a:r>
            <a:r>
              <a:rPr lang="en-US" sz="2000" dirty="0">
                <a:solidFill>
                  <a:srgbClr val="FF5F00"/>
                </a:solidFill>
                <a:latin typeface="Roboto" panose="02000000000000000000" pitchFamily="2" charset="0"/>
                <a:ea typeface="Roboto" panose="02000000000000000000" pitchFamily="2" charset="0"/>
              </a:rPr>
              <a:t>SINGULAR</a:t>
            </a:r>
            <a:r>
              <a:rPr lang="en-US" sz="2000" dirty="0">
                <a:latin typeface="Roboto" panose="02000000000000000000" pitchFamily="2" charset="0"/>
                <a:ea typeface="Roboto" panose="02000000000000000000" pitchFamily="2" charset="0"/>
              </a:rPr>
              <a:t> </a:t>
            </a:r>
            <a:r>
              <a:rPr lang="en-US" sz="2000" dirty="0" smtClean="0">
                <a:latin typeface="Roboto" panose="02000000000000000000" pitchFamily="2" charset="0"/>
                <a:ea typeface="Roboto" panose="02000000000000000000" pitchFamily="2" charset="0"/>
              </a:rPr>
              <a:t>VIEW – </a:t>
            </a:r>
            <a:r>
              <a:rPr lang="en-US" sz="2000" u="sng" dirty="0" smtClean="0">
                <a:latin typeface="Roboto" panose="02000000000000000000" pitchFamily="2" charset="0"/>
                <a:ea typeface="Roboto" panose="02000000000000000000" pitchFamily="2" charset="0"/>
              </a:rPr>
              <a:t>ELIMINATES AMBIGUITY OF A,S,M,E,P,C………..</a:t>
            </a:r>
          </a:p>
          <a:p>
            <a:pPr marL="342900" indent="-342900">
              <a:spcAft>
                <a:spcPts val="1200"/>
              </a:spcAft>
              <a:buFont typeface="Arial" panose="020B0604020202020204" pitchFamily="34" charset="0"/>
              <a:buChar char="•"/>
            </a:pPr>
            <a:r>
              <a:rPr lang="en-US" sz="2000" dirty="0" smtClean="0">
                <a:latin typeface="Roboto" panose="02000000000000000000" pitchFamily="2" charset="0"/>
                <a:ea typeface="Roboto" panose="02000000000000000000" pitchFamily="2" charset="0"/>
              </a:rPr>
              <a:t>SHARE </a:t>
            </a:r>
            <a:r>
              <a:rPr lang="en-US" sz="2000" dirty="0">
                <a:solidFill>
                  <a:srgbClr val="FF5F00"/>
                </a:solidFill>
                <a:latin typeface="Roboto" panose="02000000000000000000" pitchFamily="2" charset="0"/>
                <a:ea typeface="Roboto" panose="02000000000000000000" pitchFamily="2" charset="0"/>
              </a:rPr>
              <a:t>GEOMETRIC MODEL </a:t>
            </a:r>
            <a:r>
              <a:rPr lang="en-US" sz="2000" dirty="0" smtClean="0">
                <a:latin typeface="Roboto" panose="02000000000000000000" pitchFamily="2" charset="0"/>
                <a:ea typeface="Roboto" panose="02000000000000000000" pitchFamily="2" charset="0"/>
              </a:rPr>
              <a:t>SPECIFIC TO TRADES – </a:t>
            </a:r>
            <a:r>
              <a:rPr lang="en-US" sz="2000" u="sng" dirty="0" smtClean="0">
                <a:latin typeface="Roboto" panose="02000000000000000000" pitchFamily="2" charset="0"/>
                <a:ea typeface="Roboto" panose="02000000000000000000" pitchFamily="2" charset="0"/>
              </a:rPr>
              <a:t>ELIMINATES “MISSING” DATA REFERENCE POINTS</a:t>
            </a:r>
          </a:p>
          <a:p>
            <a:pPr marL="342900" indent="-342900">
              <a:spcAft>
                <a:spcPts val="1200"/>
              </a:spcAft>
              <a:buFont typeface="Arial" panose="020B0604020202020204" pitchFamily="34" charset="0"/>
              <a:buChar char="•"/>
            </a:pPr>
            <a:r>
              <a:rPr lang="en-US" sz="2000" dirty="0" smtClean="0">
                <a:latin typeface="Roboto" panose="02000000000000000000" pitchFamily="2" charset="0"/>
                <a:ea typeface="Roboto" panose="02000000000000000000" pitchFamily="2" charset="0"/>
              </a:rPr>
              <a:t>ALLOW </a:t>
            </a:r>
            <a:r>
              <a:rPr lang="en-US" sz="2000" dirty="0">
                <a:solidFill>
                  <a:srgbClr val="FF5F00"/>
                </a:solidFill>
                <a:latin typeface="Roboto" panose="02000000000000000000" pitchFamily="2" charset="0"/>
                <a:ea typeface="Roboto" panose="02000000000000000000" pitchFamily="2" charset="0"/>
              </a:rPr>
              <a:t>SUBCONTRACTORS TO SEE/VIEW/READ BIM MODELS </a:t>
            </a:r>
            <a:r>
              <a:rPr lang="en-US" sz="2000" dirty="0" smtClean="0">
                <a:latin typeface="Roboto" panose="02000000000000000000" pitchFamily="2" charset="0"/>
                <a:ea typeface="Roboto" panose="02000000000000000000" pitchFamily="2" charset="0"/>
              </a:rPr>
              <a:t>EARLY IN DESIGN – </a:t>
            </a:r>
            <a:r>
              <a:rPr lang="en-US" sz="2000" u="sng" dirty="0" smtClean="0">
                <a:latin typeface="Roboto" panose="02000000000000000000" pitchFamily="2" charset="0"/>
                <a:ea typeface="Roboto" panose="02000000000000000000" pitchFamily="2" charset="0"/>
              </a:rPr>
              <a:t>ENABLES SUBCONTRACTORS TO BE ON A LEVEL PLAYING FIELD, UNDERSTAND THE PROJECT, AND REQUEST SPECIFIC INFORMATION NECESSSARY TO ACCURATELY BID THE PROJECT</a:t>
            </a:r>
            <a:r>
              <a:rPr lang="en-US" sz="2000" dirty="0">
                <a:latin typeface="Roboto" panose="02000000000000000000" pitchFamily="2" charset="0"/>
                <a:ea typeface="Roboto" panose="02000000000000000000" pitchFamily="2" charset="0"/>
              </a:rPr>
              <a:t/>
            </a:r>
            <a:br>
              <a:rPr lang="en-US" sz="2000" dirty="0">
                <a:latin typeface="Roboto" panose="02000000000000000000" pitchFamily="2" charset="0"/>
                <a:ea typeface="Roboto" panose="02000000000000000000" pitchFamily="2" charset="0"/>
              </a:rPr>
            </a:br>
            <a:endParaRPr lang="en-US" sz="2000" dirty="0">
              <a:latin typeface="Roboto" panose="02000000000000000000" pitchFamily="2" charset="0"/>
              <a:ea typeface="Roboto" panose="02000000000000000000" pitchFamily="2" charset="0"/>
            </a:endParaRPr>
          </a:p>
        </p:txBody>
      </p:sp>
      <p:sp>
        <p:nvSpPr>
          <p:cNvPr id="4" name="Google Shape;264;p23"/>
          <p:cNvSpPr txBox="1"/>
          <p:nvPr/>
        </p:nvSpPr>
        <p:spPr>
          <a:xfrm>
            <a:off x="554150" y="35225"/>
            <a:ext cx="54219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Roboto"/>
                <a:ea typeface="Roboto"/>
                <a:cs typeface="Roboto"/>
                <a:sym typeface="Roboto"/>
              </a:rPr>
              <a:t>PROPOSED AEC PROCESS</a:t>
            </a:r>
            <a:endParaRPr sz="2400" b="1" dirty="0">
              <a:latin typeface="Roboto"/>
              <a:ea typeface="Roboto"/>
              <a:cs typeface="Roboto"/>
              <a:sym typeface="Roboto"/>
            </a:endParaRPr>
          </a:p>
        </p:txBody>
      </p:sp>
    </p:spTree>
    <p:extLst>
      <p:ext uri="{BB962C8B-B14F-4D97-AF65-F5344CB8AC3E}">
        <p14:creationId xmlns:p14="http://schemas.microsoft.com/office/powerpoint/2010/main" val="326674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cxnSp>
        <p:nvCxnSpPr>
          <p:cNvPr id="247" name="Google Shape;247;p23"/>
          <p:cNvCxnSpPr/>
          <p:nvPr/>
        </p:nvCxnSpPr>
        <p:spPr>
          <a:xfrm>
            <a:off x="4219113" y="2043675"/>
            <a:ext cx="2333962" cy="0"/>
          </a:xfrm>
          <a:prstGeom prst="straightConnector1">
            <a:avLst/>
          </a:prstGeom>
          <a:noFill/>
          <a:ln w="38100" cap="flat" cmpd="sng">
            <a:solidFill>
              <a:srgbClr val="00FF00"/>
            </a:solidFill>
            <a:prstDash val="solid"/>
            <a:round/>
            <a:headEnd type="oval" w="med" len="med"/>
            <a:tailEnd type="oval" w="med" len="med"/>
          </a:ln>
        </p:spPr>
      </p:cxnSp>
      <p:cxnSp>
        <p:nvCxnSpPr>
          <p:cNvPr id="248" name="Google Shape;248;p23"/>
          <p:cNvCxnSpPr/>
          <p:nvPr/>
        </p:nvCxnSpPr>
        <p:spPr>
          <a:xfrm>
            <a:off x="1468875" y="1531125"/>
            <a:ext cx="2772050" cy="0"/>
          </a:xfrm>
          <a:prstGeom prst="straightConnector1">
            <a:avLst/>
          </a:prstGeom>
          <a:noFill/>
          <a:ln w="38100" cap="flat" cmpd="sng">
            <a:solidFill>
              <a:srgbClr val="00FFFF"/>
            </a:solidFill>
            <a:prstDash val="solid"/>
            <a:round/>
            <a:headEnd type="oval" w="med" len="med"/>
            <a:tailEnd type="oval" w="med" len="med"/>
          </a:ln>
        </p:spPr>
      </p:cxnSp>
      <p:sp>
        <p:nvSpPr>
          <p:cNvPr id="249" name="Google Shape;249;p23"/>
          <p:cNvSpPr txBox="1"/>
          <p:nvPr/>
        </p:nvSpPr>
        <p:spPr>
          <a:xfrm>
            <a:off x="-107353" y="1399575"/>
            <a:ext cx="1495200" cy="263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t>Arch/Engineer</a:t>
            </a:r>
            <a:endParaRPr/>
          </a:p>
        </p:txBody>
      </p:sp>
      <p:sp>
        <p:nvSpPr>
          <p:cNvPr id="250" name="Google Shape;250;p23"/>
          <p:cNvSpPr txBox="1"/>
          <p:nvPr/>
        </p:nvSpPr>
        <p:spPr>
          <a:xfrm>
            <a:off x="-107625" y="1912125"/>
            <a:ext cx="1495200" cy="263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t>Contractor</a:t>
            </a:r>
            <a:endParaRPr/>
          </a:p>
        </p:txBody>
      </p:sp>
      <p:cxnSp>
        <p:nvCxnSpPr>
          <p:cNvPr id="251" name="Google Shape;251;p23"/>
          <p:cNvCxnSpPr/>
          <p:nvPr/>
        </p:nvCxnSpPr>
        <p:spPr>
          <a:xfrm>
            <a:off x="1512375" y="1123350"/>
            <a:ext cx="0" cy="2940000"/>
          </a:xfrm>
          <a:prstGeom prst="straightConnector1">
            <a:avLst/>
          </a:prstGeom>
          <a:noFill/>
          <a:ln w="9525" cap="flat" cmpd="sng">
            <a:solidFill>
              <a:schemeClr val="dk2"/>
            </a:solidFill>
            <a:prstDash val="solid"/>
            <a:round/>
            <a:headEnd type="none" w="med" len="med"/>
            <a:tailEnd type="none" w="med" len="med"/>
          </a:ln>
        </p:spPr>
      </p:cxnSp>
      <p:cxnSp>
        <p:nvCxnSpPr>
          <p:cNvPr id="252" name="Google Shape;252;p23"/>
          <p:cNvCxnSpPr/>
          <p:nvPr/>
        </p:nvCxnSpPr>
        <p:spPr>
          <a:xfrm>
            <a:off x="2454002" y="1123350"/>
            <a:ext cx="0" cy="2940000"/>
          </a:xfrm>
          <a:prstGeom prst="straightConnector1">
            <a:avLst/>
          </a:prstGeom>
          <a:noFill/>
          <a:ln w="9525" cap="flat" cmpd="sng">
            <a:solidFill>
              <a:schemeClr val="dk2"/>
            </a:solidFill>
            <a:prstDash val="solid"/>
            <a:round/>
            <a:headEnd type="none" w="med" len="med"/>
            <a:tailEnd type="none" w="med" len="med"/>
          </a:ln>
        </p:spPr>
      </p:cxnSp>
      <p:cxnSp>
        <p:nvCxnSpPr>
          <p:cNvPr id="253" name="Google Shape;253;p23"/>
          <p:cNvCxnSpPr/>
          <p:nvPr/>
        </p:nvCxnSpPr>
        <p:spPr>
          <a:xfrm>
            <a:off x="3236192" y="1123350"/>
            <a:ext cx="0" cy="2940000"/>
          </a:xfrm>
          <a:prstGeom prst="straightConnector1">
            <a:avLst/>
          </a:prstGeom>
          <a:noFill/>
          <a:ln w="9525" cap="flat" cmpd="sng">
            <a:solidFill>
              <a:schemeClr val="dk2"/>
            </a:solidFill>
            <a:prstDash val="solid"/>
            <a:round/>
            <a:headEnd type="none" w="med" len="med"/>
            <a:tailEnd type="none" w="med" len="med"/>
          </a:ln>
        </p:spPr>
      </p:cxnSp>
      <p:sp>
        <p:nvSpPr>
          <p:cNvPr id="254" name="Google Shape;254;p23"/>
          <p:cNvSpPr txBox="1"/>
          <p:nvPr/>
        </p:nvSpPr>
        <p:spPr>
          <a:xfrm rot="-5400000">
            <a:off x="1093425" y="572850"/>
            <a:ext cx="837900" cy="26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Project</a:t>
            </a:r>
            <a:endParaRPr/>
          </a:p>
        </p:txBody>
      </p:sp>
      <p:sp>
        <p:nvSpPr>
          <p:cNvPr id="255" name="Google Shape;255;p23"/>
          <p:cNvSpPr txBox="1"/>
          <p:nvPr/>
        </p:nvSpPr>
        <p:spPr>
          <a:xfrm rot="-5400000">
            <a:off x="2983000" y="738600"/>
            <a:ext cx="506400" cy="26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DD</a:t>
            </a:r>
            <a:endParaRPr/>
          </a:p>
        </p:txBody>
      </p:sp>
      <p:sp>
        <p:nvSpPr>
          <p:cNvPr id="256" name="Google Shape;256;p23"/>
          <p:cNvSpPr txBox="1"/>
          <p:nvPr/>
        </p:nvSpPr>
        <p:spPr>
          <a:xfrm rot="-5400000">
            <a:off x="2204813" y="738600"/>
            <a:ext cx="506400" cy="26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SD</a:t>
            </a:r>
            <a:endParaRPr/>
          </a:p>
        </p:txBody>
      </p:sp>
      <p:sp>
        <p:nvSpPr>
          <p:cNvPr id="257" name="Google Shape;257;p23"/>
          <p:cNvSpPr txBox="1"/>
          <p:nvPr/>
        </p:nvSpPr>
        <p:spPr>
          <a:xfrm rot="-5400000">
            <a:off x="3834363" y="738600"/>
            <a:ext cx="506400" cy="26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CD</a:t>
            </a:r>
            <a:endParaRPr/>
          </a:p>
        </p:txBody>
      </p:sp>
      <p:cxnSp>
        <p:nvCxnSpPr>
          <p:cNvPr id="258" name="Google Shape;258;p23"/>
          <p:cNvCxnSpPr/>
          <p:nvPr/>
        </p:nvCxnSpPr>
        <p:spPr>
          <a:xfrm>
            <a:off x="4455783" y="1123350"/>
            <a:ext cx="0" cy="2940000"/>
          </a:xfrm>
          <a:prstGeom prst="straightConnector1">
            <a:avLst/>
          </a:prstGeom>
          <a:noFill/>
          <a:ln w="9525" cap="flat" cmpd="sng">
            <a:solidFill>
              <a:schemeClr val="dk2"/>
            </a:solidFill>
            <a:prstDash val="solid"/>
            <a:round/>
            <a:headEnd type="none" w="med" len="med"/>
            <a:tailEnd type="none" w="med" len="med"/>
          </a:ln>
        </p:spPr>
      </p:cxnSp>
      <p:sp>
        <p:nvSpPr>
          <p:cNvPr id="259" name="Google Shape;259;p23"/>
          <p:cNvSpPr txBox="1"/>
          <p:nvPr/>
        </p:nvSpPr>
        <p:spPr>
          <a:xfrm rot="-5400000">
            <a:off x="3913150" y="379200"/>
            <a:ext cx="1225200" cy="263100"/>
          </a:xfrm>
          <a:prstGeom prst="rect">
            <a:avLst/>
          </a:prstGeom>
          <a:noFill/>
          <a:ln>
            <a:noFill/>
          </a:ln>
        </p:spPr>
        <p:txBody>
          <a:bodyPr spcFirstLastPara="1" wrap="square" lIns="91425" tIns="91425" rIns="91425" bIns="91425" anchor="ctr" anchorCtr="0">
            <a:noAutofit/>
          </a:bodyPr>
          <a:lstStyle/>
          <a:p>
            <a:pPr marL="0" lvl="0" indent="0" algn="l" rtl="0">
              <a:lnSpc>
                <a:spcPct val="50000"/>
              </a:lnSpc>
              <a:spcBef>
                <a:spcPts val="0"/>
              </a:spcBef>
              <a:spcAft>
                <a:spcPts val="0"/>
              </a:spcAft>
              <a:buNone/>
            </a:pPr>
            <a:r>
              <a:rPr lang="en"/>
              <a:t>Constr-</a:t>
            </a:r>
            <a:endParaRPr/>
          </a:p>
          <a:p>
            <a:pPr marL="0" lvl="0" indent="0" algn="l" rtl="0">
              <a:lnSpc>
                <a:spcPct val="75000"/>
              </a:lnSpc>
              <a:spcBef>
                <a:spcPts val="0"/>
              </a:spcBef>
              <a:spcAft>
                <a:spcPts val="0"/>
              </a:spcAft>
              <a:buNone/>
            </a:pPr>
            <a:r>
              <a:rPr lang="en"/>
              <a:t>uction</a:t>
            </a:r>
            <a:endParaRPr/>
          </a:p>
        </p:txBody>
      </p:sp>
      <p:cxnSp>
        <p:nvCxnSpPr>
          <p:cNvPr id="260" name="Google Shape;260;p23"/>
          <p:cNvCxnSpPr/>
          <p:nvPr/>
        </p:nvCxnSpPr>
        <p:spPr>
          <a:xfrm>
            <a:off x="6553434" y="1123350"/>
            <a:ext cx="0" cy="2940000"/>
          </a:xfrm>
          <a:prstGeom prst="straightConnector1">
            <a:avLst/>
          </a:prstGeom>
          <a:noFill/>
          <a:ln w="9525" cap="flat" cmpd="sng">
            <a:solidFill>
              <a:schemeClr val="dk2"/>
            </a:solidFill>
            <a:prstDash val="solid"/>
            <a:round/>
            <a:headEnd type="none" w="med" len="med"/>
            <a:tailEnd type="none" w="med" len="med"/>
          </a:ln>
        </p:spPr>
      </p:cxnSp>
      <p:sp>
        <p:nvSpPr>
          <p:cNvPr id="261" name="Google Shape;261;p23"/>
          <p:cNvSpPr txBox="1"/>
          <p:nvPr/>
        </p:nvSpPr>
        <p:spPr>
          <a:xfrm rot="-5400000">
            <a:off x="5984388" y="303150"/>
            <a:ext cx="1215000" cy="415200"/>
          </a:xfrm>
          <a:prstGeom prst="rect">
            <a:avLst/>
          </a:prstGeom>
          <a:noFill/>
          <a:ln>
            <a:noFill/>
          </a:ln>
        </p:spPr>
        <p:txBody>
          <a:bodyPr spcFirstLastPara="1" wrap="square" lIns="91425" tIns="91425" rIns="91425" bIns="91425" anchor="ctr" anchorCtr="0">
            <a:noAutofit/>
          </a:bodyPr>
          <a:lstStyle/>
          <a:p>
            <a:pPr marL="0" lvl="0" indent="0" algn="l" rtl="0">
              <a:lnSpc>
                <a:spcPct val="75000"/>
              </a:lnSpc>
              <a:spcBef>
                <a:spcPts val="0"/>
              </a:spcBef>
              <a:spcAft>
                <a:spcPts val="0"/>
              </a:spcAft>
              <a:buNone/>
            </a:pPr>
            <a:r>
              <a:rPr lang="en"/>
              <a:t>Finish Constr-</a:t>
            </a:r>
            <a:endParaRPr/>
          </a:p>
          <a:p>
            <a:pPr marL="0" lvl="0" indent="0" algn="l" rtl="0">
              <a:lnSpc>
                <a:spcPct val="75000"/>
              </a:lnSpc>
              <a:spcBef>
                <a:spcPts val="0"/>
              </a:spcBef>
              <a:spcAft>
                <a:spcPts val="0"/>
              </a:spcAft>
              <a:buNone/>
            </a:pPr>
            <a:r>
              <a:rPr lang="en"/>
              <a:t>uction</a:t>
            </a:r>
            <a:endParaRPr/>
          </a:p>
        </p:txBody>
      </p:sp>
      <p:cxnSp>
        <p:nvCxnSpPr>
          <p:cNvPr id="262" name="Google Shape;262;p23"/>
          <p:cNvCxnSpPr/>
          <p:nvPr/>
        </p:nvCxnSpPr>
        <p:spPr>
          <a:xfrm>
            <a:off x="4238633" y="1121475"/>
            <a:ext cx="0" cy="2940000"/>
          </a:xfrm>
          <a:prstGeom prst="straightConnector1">
            <a:avLst/>
          </a:prstGeom>
          <a:noFill/>
          <a:ln w="9525" cap="flat" cmpd="sng">
            <a:solidFill>
              <a:schemeClr val="dk2"/>
            </a:solidFill>
            <a:prstDash val="solid"/>
            <a:round/>
            <a:headEnd type="none" w="med" len="med"/>
            <a:tailEnd type="none" w="med" len="med"/>
          </a:ln>
        </p:spPr>
      </p:cxnSp>
      <p:sp>
        <p:nvSpPr>
          <p:cNvPr id="263" name="Google Shape;263;p23"/>
          <p:cNvSpPr txBox="1"/>
          <p:nvPr/>
        </p:nvSpPr>
        <p:spPr>
          <a:xfrm rot="-5400000">
            <a:off x="3983000" y="738600"/>
            <a:ext cx="506400" cy="26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Bid</a:t>
            </a:r>
            <a:endParaRPr/>
          </a:p>
        </p:txBody>
      </p:sp>
      <p:sp>
        <p:nvSpPr>
          <p:cNvPr id="264" name="Google Shape;264;p23"/>
          <p:cNvSpPr txBox="1"/>
          <p:nvPr/>
        </p:nvSpPr>
        <p:spPr>
          <a:xfrm>
            <a:off x="554150" y="35225"/>
            <a:ext cx="54219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Roboto"/>
                <a:ea typeface="Roboto"/>
                <a:cs typeface="Roboto"/>
                <a:sym typeface="Roboto"/>
              </a:rPr>
              <a:t>PROPOSED AEC PROCESS</a:t>
            </a:r>
            <a:endParaRPr sz="2400" b="1" dirty="0">
              <a:latin typeface="Roboto"/>
              <a:ea typeface="Roboto"/>
              <a:cs typeface="Roboto"/>
              <a:sym typeface="Roboto"/>
            </a:endParaRPr>
          </a:p>
        </p:txBody>
      </p:sp>
      <p:cxnSp>
        <p:nvCxnSpPr>
          <p:cNvPr id="265" name="Google Shape;265;p23"/>
          <p:cNvCxnSpPr/>
          <p:nvPr/>
        </p:nvCxnSpPr>
        <p:spPr>
          <a:xfrm>
            <a:off x="1512375" y="2610625"/>
            <a:ext cx="6540300" cy="0"/>
          </a:xfrm>
          <a:prstGeom prst="straightConnector1">
            <a:avLst/>
          </a:prstGeom>
          <a:noFill/>
          <a:ln w="9525" cap="flat" cmpd="sng">
            <a:solidFill>
              <a:schemeClr val="dk2"/>
            </a:solidFill>
            <a:prstDash val="solid"/>
            <a:round/>
            <a:headEnd type="none" w="med" len="med"/>
            <a:tailEnd type="stealth" w="med" len="med"/>
          </a:ln>
        </p:spPr>
      </p:cxnSp>
      <p:cxnSp>
        <p:nvCxnSpPr>
          <p:cNvPr id="266" name="Google Shape;266;p23"/>
          <p:cNvCxnSpPr/>
          <p:nvPr/>
        </p:nvCxnSpPr>
        <p:spPr>
          <a:xfrm flipH="1">
            <a:off x="2454000" y="2039375"/>
            <a:ext cx="1814125" cy="0"/>
          </a:xfrm>
          <a:prstGeom prst="straightConnector1">
            <a:avLst/>
          </a:prstGeom>
          <a:noFill/>
          <a:ln w="28575" cap="flat" cmpd="sng">
            <a:solidFill>
              <a:srgbClr val="00FF00"/>
            </a:solidFill>
            <a:prstDash val="dash"/>
            <a:round/>
            <a:headEnd type="none" w="med" len="med"/>
            <a:tailEnd type="none" w="med" len="med"/>
          </a:ln>
        </p:spPr>
      </p:cxnSp>
      <p:cxnSp>
        <p:nvCxnSpPr>
          <p:cNvPr id="267" name="Google Shape;267;p23"/>
          <p:cNvCxnSpPr/>
          <p:nvPr/>
        </p:nvCxnSpPr>
        <p:spPr>
          <a:xfrm>
            <a:off x="5027250" y="1537325"/>
            <a:ext cx="1525825" cy="0"/>
          </a:xfrm>
          <a:prstGeom prst="straightConnector1">
            <a:avLst/>
          </a:prstGeom>
          <a:noFill/>
          <a:ln w="38100" cap="flat" cmpd="sng">
            <a:solidFill>
              <a:srgbClr val="00FFFF"/>
            </a:solidFill>
            <a:prstDash val="dash"/>
            <a:round/>
            <a:headEnd type="none" w="med" len="med"/>
            <a:tailEnd type="oval" w="med" len="med"/>
          </a:ln>
        </p:spPr>
      </p:cxnSp>
      <p:sp>
        <p:nvSpPr>
          <p:cNvPr id="268" name="Google Shape;268;p23"/>
          <p:cNvSpPr txBox="1"/>
          <p:nvPr/>
        </p:nvSpPr>
        <p:spPr>
          <a:xfrm>
            <a:off x="8052675" y="2451925"/>
            <a:ext cx="961200" cy="1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TIME</a:t>
            </a:r>
            <a:endParaRPr/>
          </a:p>
        </p:txBody>
      </p:sp>
      <p:cxnSp>
        <p:nvCxnSpPr>
          <p:cNvPr id="269" name="Google Shape;269;p23"/>
          <p:cNvCxnSpPr/>
          <p:nvPr/>
        </p:nvCxnSpPr>
        <p:spPr>
          <a:xfrm>
            <a:off x="1484200" y="4063350"/>
            <a:ext cx="6540300" cy="0"/>
          </a:xfrm>
          <a:prstGeom prst="straightConnector1">
            <a:avLst/>
          </a:prstGeom>
          <a:noFill/>
          <a:ln w="9525" cap="flat" cmpd="sng">
            <a:solidFill>
              <a:schemeClr val="dk2"/>
            </a:solidFill>
            <a:prstDash val="solid"/>
            <a:round/>
            <a:headEnd type="none" w="med" len="med"/>
            <a:tailEnd type="stealth" w="med" len="med"/>
          </a:ln>
        </p:spPr>
      </p:cxnSp>
      <p:sp>
        <p:nvSpPr>
          <p:cNvPr id="270" name="Google Shape;270;p23"/>
          <p:cNvSpPr txBox="1"/>
          <p:nvPr/>
        </p:nvSpPr>
        <p:spPr>
          <a:xfrm>
            <a:off x="7996325" y="3672875"/>
            <a:ext cx="1165800" cy="1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Information (DATA) </a:t>
            </a:r>
            <a:endParaRPr/>
          </a:p>
        </p:txBody>
      </p:sp>
      <p:cxnSp>
        <p:nvCxnSpPr>
          <p:cNvPr id="271" name="Google Shape;271;p23"/>
          <p:cNvCxnSpPr/>
          <p:nvPr/>
        </p:nvCxnSpPr>
        <p:spPr>
          <a:xfrm rot="10800000" flipH="1">
            <a:off x="1520425" y="3748825"/>
            <a:ext cx="952500" cy="244800"/>
          </a:xfrm>
          <a:prstGeom prst="straightConnector1">
            <a:avLst/>
          </a:prstGeom>
          <a:noFill/>
          <a:ln w="28575" cap="flat" cmpd="sng">
            <a:solidFill>
              <a:srgbClr val="0000FF"/>
            </a:solidFill>
            <a:prstDash val="solid"/>
            <a:round/>
            <a:headEnd type="none" w="med" len="med"/>
            <a:tailEnd type="none" w="med" len="med"/>
          </a:ln>
        </p:spPr>
      </p:cxnSp>
      <p:cxnSp>
        <p:nvCxnSpPr>
          <p:cNvPr id="272" name="Google Shape;272;p23"/>
          <p:cNvCxnSpPr/>
          <p:nvPr/>
        </p:nvCxnSpPr>
        <p:spPr>
          <a:xfrm rot="10800000" flipH="1">
            <a:off x="2458000" y="3600475"/>
            <a:ext cx="1785300" cy="153300"/>
          </a:xfrm>
          <a:prstGeom prst="straightConnector1">
            <a:avLst/>
          </a:prstGeom>
          <a:noFill/>
          <a:ln w="28575" cap="flat" cmpd="sng">
            <a:solidFill>
              <a:srgbClr val="0000FF"/>
            </a:solidFill>
            <a:prstDash val="solid"/>
            <a:round/>
            <a:headEnd type="none" w="med" len="med"/>
            <a:tailEnd type="none" w="med" len="med"/>
          </a:ln>
        </p:spPr>
      </p:cxnSp>
      <p:cxnSp>
        <p:nvCxnSpPr>
          <p:cNvPr id="273" name="Google Shape;273;p23"/>
          <p:cNvCxnSpPr/>
          <p:nvPr/>
        </p:nvCxnSpPr>
        <p:spPr>
          <a:xfrm flipV="1">
            <a:off x="2454000" y="3343425"/>
            <a:ext cx="1779525" cy="137050"/>
          </a:xfrm>
          <a:prstGeom prst="straightConnector1">
            <a:avLst/>
          </a:prstGeom>
          <a:noFill/>
          <a:ln w="28575" cap="flat" cmpd="sng">
            <a:solidFill>
              <a:srgbClr val="FF00FF"/>
            </a:solidFill>
            <a:prstDash val="solid"/>
            <a:round/>
            <a:headEnd type="none" w="med" len="med"/>
            <a:tailEnd type="none" w="med" len="med"/>
          </a:ln>
        </p:spPr>
      </p:cxnSp>
      <p:cxnSp>
        <p:nvCxnSpPr>
          <p:cNvPr id="274" name="Google Shape;274;p23"/>
          <p:cNvCxnSpPr/>
          <p:nvPr/>
        </p:nvCxnSpPr>
        <p:spPr>
          <a:xfrm rot="10800000" flipH="1">
            <a:off x="4945675" y="2908150"/>
            <a:ext cx="1607400" cy="247200"/>
          </a:xfrm>
          <a:prstGeom prst="straightConnector1">
            <a:avLst/>
          </a:prstGeom>
          <a:noFill/>
          <a:ln w="28575" cap="flat" cmpd="sng">
            <a:solidFill>
              <a:srgbClr val="FF00FF"/>
            </a:solidFill>
            <a:prstDash val="solid"/>
            <a:round/>
            <a:headEnd type="none" w="med" len="med"/>
            <a:tailEnd type="none" w="med" len="med"/>
          </a:ln>
        </p:spPr>
      </p:cxnSp>
      <p:cxnSp>
        <p:nvCxnSpPr>
          <p:cNvPr id="275" name="Google Shape;275;p23"/>
          <p:cNvCxnSpPr/>
          <p:nvPr/>
        </p:nvCxnSpPr>
        <p:spPr>
          <a:xfrm>
            <a:off x="1513375" y="3480475"/>
            <a:ext cx="5197800" cy="0"/>
          </a:xfrm>
          <a:prstGeom prst="straightConnector1">
            <a:avLst/>
          </a:prstGeom>
          <a:noFill/>
          <a:ln w="9525" cap="flat" cmpd="sng">
            <a:solidFill>
              <a:schemeClr val="dk2"/>
            </a:solidFill>
            <a:prstDash val="dashDot"/>
            <a:round/>
            <a:headEnd type="none" w="med" len="med"/>
            <a:tailEnd type="none" w="med" len="med"/>
          </a:ln>
        </p:spPr>
      </p:cxnSp>
      <p:cxnSp>
        <p:nvCxnSpPr>
          <p:cNvPr id="276" name="Google Shape;276;p23"/>
          <p:cNvCxnSpPr/>
          <p:nvPr/>
        </p:nvCxnSpPr>
        <p:spPr>
          <a:xfrm>
            <a:off x="6745900" y="3480475"/>
            <a:ext cx="427800" cy="0"/>
          </a:xfrm>
          <a:prstGeom prst="straightConnector1">
            <a:avLst/>
          </a:prstGeom>
          <a:noFill/>
          <a:ln w="9525" cap="flat" cmpd="sng">
            <a:solidFill>
              <a:schemeClr val="dk2"/>
            </a:solidFill>
            <a:prstDash val="solid"/>
            <a:round/>
            <a:headEnd type="none" w="med" len="med"/>
            <a:tailEnd type="none" w="med" len="med"/>
          </a:ln>
        </p:spPr>
      </p:cxnSp>
      <p:cxnSp>
        <p:nvCxnSpPr>
          <p:cNvPr id="277" name="Google Shape;277;p23"/>
          <p:cNvCxnSpPr/>
          <p:nvPr/>
        </p:nvCxnSpPr>
        <p:spPr>
          <a:xfrm>
            <a:off x="6725925" y="3484225"/>
            <a:ext cx="0" cy="582000"/>
          </a:xfrm>
          <a:prstGeom prst="straightConnector1">
            <a:avLst/>
          </a:prstGeom>
          <a:noFill/>
          <a:ln w="9525" cap="flat" cmpd="sng">
            <a:solidFill>
              <a:schemeClr val="dk2"/>
            </a:solidFill>
            <a:prstDash val="solid"/>
            <a:round/>
            <a:headEnd type="stealth" w="med" len="med"/>
            <a:tailEnd type="stealth" w="med" len="med"/>
          </a:ln>
        </p:spPr>
      </p:cxnSp>
      <p:cxnSp>
        <p:nvCxnSpPr>
          <p:cNvPr id="278" name="Google Shape;278;p23"/>
          <p:cNvCxnSpPr/>
          <p:nvPr/>
        </p:nvCxnSpPr>
        <p:spPr>
          <a:xfrm>
            <a:off x="6725925" y="2908050"/>
            <a:ext cx="0" cy="573900"/>
          </a:xfrm>
          <a:prstGeom prst="straightConnector1">
            <a:avLst/>
          </a:prstGeom>
          <a:noFill/>
          <a:ln w="9525" cap="flat" cmpd="sng">
            <a:solidFill>
              <a:schemeClr val="dk2"/>
            </a:solidFill>
            <a:prstDash val="solid"/>
            <a:round/>
            <a:headEnd type="stealth" w="med" len="med"/>
            <a:tailEnd type="stealth" w="med" len="med"/>
          </a:ln>
        </p:spPr>
      </p:cxnSp>
      <p:cxnSp>
        <p:nvCxnSpPr>
          <p:cNvPr id="279" name="Google Shape;279;p23"/>
          <p:cNvCxnSpPr/>
          <p:nvPr/>
        </p:nvCxnSpPr>
        <p:spPr>
          <a:xfrm>
            <a:off x="6608325" y="2909400"/>
            <a:ext cx="418200" cy="0"/>
          </a:xfrm>
          <a:prstGeom prst="straightConnector1">
            <a:avLst/>
          </a:prstGeom>
          <a:noFill/>
          <a:ln w="9525" cap="flat" cmpd="sng">
            <a:solidFill>
              <a:schemeClr val="dk2"/>
            </a:solidFill>
            <a:prstDash val="solid"/>
            <a:round/>
            <a:headEnd type="none" w="med" len="med"/>
            <a:tailEnd type="none" w="med" len="med"/>
          </a:ln>
        </p:spPr>
      </p:cxnSp>
      <p:cxnSp>
        <p:nvCxnSpPr>
          <p:cNvPr id="280" name="Google Shape;280;p23"/>
          <p:cNvCxnSpPr/>
          <p:nvPr/>
        </p:nvCxnSpPr>
        <p:spPr>
          <a:xfrm>
            <a:off x="1612300" y="4522175"/>
            <a:ext cx="692400" cy="0"/>
          </a:xfrm>
          <a:prstGeom prst="straightConnector1">
            <a:avLst/>
          </a:prstGeom>
          <a:noFill/>
          <a:ln w="28575" cap="flat" cmpd="sng">
            <a:solidFill>
              <a:srgbClr val="0000FF"/>
            </a:solidFill>
            <a:prstDash val="solid"/>
            <a:round/>
            <a:headEnd type="none" w="med" len="med"/>
            <a:tailEnd type="none" w="med" len="med"/>
          </a:ln>
        </p:spPr>
      </p:cxnSp>
      <p:cxnSp>
        <p:nvCxnSpPr>
          <p:cNvPr id="281" name="Google Shape;281;p23"/>
          <p:cNvCxnSpPr/>
          <p:nvPr/>
        </p:nvCxnSpPr>
        <p:spPr>
          <a:xfrm>
            <a:off x="1612300" y="4872400"/>
            <a:ext cx="692400" cy="0"/>
          </a:xfrm>
          <a:prstGeom prst="straightConnector1">
            <a:avLst/>
          </a:prstGeom>
          <a:noFill/>
          <a:ln w="28575" cap="flat" cmpd="sng">
            <a:solidFill>
              <a:srgbClr val="FF00FF"/>
            </a:solidFill>
            <a:prstDash val="solid"/>
            <a:round/>
            <a:headEnd type="none" w="med" len="med"/>
            <a:tailEnd type="none" w="med" len="med"/>
          </a:ln>
        </p:spPr>
      </p:cxnSp>
      <p:sp>
        <p:nvSpPr>
          <p:cNvPr id="282" name="Google Shape;282;p23"/>
          <p:cNvSpPr txBox="1"/>
          <p:nvPr/>
        </p:nvSpPr>
        <p:spPr>
          <a:xfrm>
            <a:off x="2454000" y="4410625"/>
            <a:ext cx="2002800" cy="21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DESIGN DATA </a:t>
            </a:r>
            <a:endParaRPr/>
          </a:p>
        </p:txBody>
      </p:sp>
      <p:sp>
        <p:nvSpPr>
          <p:cNvPr id="283" name="Google Shape;283;p23"/>
          <p:cNvSpPr txBox="1"/>
          <p:nvPr/>
        </p:nvSpPr>
        <p:spPr>
          <a:xfrm>
            <a:off x="2454000" y="4731325"/>
            <a:ext cx="2002800" cy="21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FAB/BUILD DATA </a:t>
            </a:r>
            <a:endParaRPr/>
          </a:p>
        </p:txBody>
      </p:sp>
      <p:sp>
        <p:nvSpPr>
          <p:cNvPr id="284" name="Google Shape;284;p23"/>
          <p:cNvSpPr txBox="1"/>
          <p:nvPr/>
        </p:nvSpPr>
        <p:spPr>
          <a:xfrm>
            <a:off x="6725925" y="3066700"/>
            <a:ext cx="692400" cy="3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a:t>
            </a:r>
            <a:endParaRPr/>
          </a:p>
        </p:txBody>
      </p:sp>
      <p:sp>
        <p:nvSpPr>
          <p:cNvPr id="285" name="Google Shape;285;p23"/>
          <p:cNvSpPr txBox="1"/>
          <p:nvPr/>
        </p:nvSpPr>
        <p:spPr>
          <a:xfrm>
            <a:off x="6725925" y="3631963"/>
            <a:ext cx="692400" cy="3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a:t>
            </a:r>
            <a:endParaRPr/>
          </a:p>
        </p:txBody>
      </p:sp>
      <p:cxnSp>
        <p:nvCxnSpPr>
          <p:cNvPr id="286" name="Google Shape;286;p23"/>
          <p:cNvCxnSpPr/>
          <p:nvPr/>
        </p:nvCxnSpPr>
        <p:spPr>
          <a:xfrm>
            <a:off x="4191450" y="1533150"/>
            <a:ext cx="748983" cy="0"/>
          </a:xfrm>
          <a:prstGeom prst="straightConnector1">
            <a:avLst/>
          </a:prstGeom>
          <a:noFill/>
          <a:ln w="38100" cap="flat" cmpd="sng">
            <a:solidFill>
              <a:srgbClr val="00FFFF"/>
            </a:solidFill>
            <a:prstDash val="solid"/>
            <a:round/>
            <a:headEnd type="none" w="med" len="med"/>
            <a:tailEnd type="oval" w="med" len="med"/>
          </a:ln>
        </p:spPr>
      </p:cxnSp>
      <p:cxnSp>
        <p:nvCxnSpPr>
          <p:cNvPr id="287" name="Google Shape;287;p23"/>
          <p:cNvCxnSpPr/>
          <p:nvPr/>
        </p:nvCxnSpPr>
        <p:spPr>
          <a:xfrm flipH="1">
            <a:off x="1942575" y="2042800"/>
            <a:ext cx="511425" cy="0"/>
          </a:xfrm>
          <a:prstGeom prst="straightConnector1">
            <a:avLst/>
          </a:prstGeom>
          <a:noFill/>
          <a:ln w="28575" cap="flat" cmpd="sng">
            <a:solidFill>
              <a:srgbClr val="00FF00"/>
            </a:solidFill>
            <a:prstDash val="dot"/>
            <a:round/>
            <a:headEnd type="oval" w="med" len="med"/>
            <a:tailEnd type="oval" w="med" len="med"/>
          </a:ln>
        </p:spPr>
      </p:cxnSp>
      <p:cxnSp>
        <p:nvCxnSpPr>
          <p:cNvPr id="288" name="Google Shape;288;p23"/>
          <p:cNvCxnSpPr/>
          <p:nvPr/>
        </p:nvCxnSpPr>
        <p:spPr>
          <a:xfrm>
            <a:off x="4940433" y="1123350"/>
            <a:ext cx="0" cy="2940000"/>
          </a:xfrm>
          <a:prstGeom prst="straightConnector1">
            <a:avLst/>
          </a:prstGeom>
          <a:noFill/>
          <a:ln w="9525" cap="flat" cmpd="sng">
            <a:solidFill>
              <a:schemeClr val="dk2"/>
            </a:solidFill>
            <a:prstDash val="lgDashDot"/>
            <a:round/>
            <a:headEnd type="none" w="med" len="med"/>
            <a:tailEnd type="none" w="med" len="med"/>
          </a:ln>
        </p:spPr>
      </p:cxnSp>
      <p:cxnSp>
        <p:nvCxnSpPr>
          <p:cNvPr id="289" name="Google Shape;289;p23"/>
          <p:cNvCxnSpPr/>
          <p:nvPr/>
        </p:nvCxnSpPr>
        <p:spPr>
          <a:xfrm rot="10800000" flipH="1">
            <a:off x="4223600" y="3155475"/>
            <a:ext cx="722100" cy="197700"/>
          </a:xfrm>
          <a:prstGeom prst="straightConnector1">
            <a:avLst/>
          </a:prstGeom>
          <a:noFill/>
          <a:ln w="28575" cap="flat" cmpd="sng">
            <a:solidFill>
              <a:srgbClr val="FF00FF"/>
            </a:solidFill>
            <a:prstDash val="solid"/>
            <a:round/>
            <a:headEnd type="none" w="med" len="med"/>
            <a:tailEnd type="none" w="med" len="med"/>
          </a:ln>
        </p:spPr>
      </p:cxnSp>
      <p:cxnSp>
        <p:nvCxnSpPr>
          <p:cNvPr id="290" name="Google Shape;290;p23"/>
          <p:cNvCxnSpPr/>
          <p:nvPr/>
        </p:nvCxnSpPr>
        <p:spPr>
          <a:xfrm rot="10800000" flipH="1">
            <a:off x="4240925" y="3561075"/>
            <a:ext cx="220200" cy="36900"/>
          </a:xfrm>
          <a:prstGeom prst="straightConnector1">
            <a:avLst/>
          </a:prstGeom>
          <a:noFill/>
          <a:ln w="28575" cap="flat" cmpd="sng">
            <a:solidFill>
              <a:srgbClr val="0000FF"/>
            </a:solidFill>
            <a:prstDash val="solid"/>
            <a:round/>
            <a:headEnd type="none" w="med" len="med"/>
            <a:tailEnd type="none" w="med" len="med"/>
          </a:ln>
        </p:spPr>
      </p:cxnSp>
      <p:cxnSp>
        <p:nvCxnSpPr>
          <p:cNvPr id="291" name="Google Shape;291;p23"/>
          <p:cNvCxnSpPr/>
          <p:nvPr/>
        </p:nvCxnSpPr>
        <p:spPr>
          <a:xfrm rot="10800000" flipH="1">
            <a:off x="4465950" y="3481600"/>
            <a:ext cx="477300" cy="76800"/>
          </a:xfrm>
          <a:prstGeom prst="straightConnector1">
            <a:avLst/>
          </a:prstGeom>
          <a:noFill/>
          <a:ln w="28575" cap="flat" cmpd="sng">
            <a:solidFill>
              <a:srgbClr val="0000FF"/>
            </a:solidFill>
            <a:prstDash val="solid"/>
            <a:round/>
            <a:headEnd type="none" w="med" len="med"/>
            <a:tailEnd type="none" w="med" len="med"/>
          </a:ln>
        </p:spPr>
      </p:cxnSp>
      <p:cxnSp>
        <p:nvCxnSpPr>
          <p:cNvPr id="292" name="Google Shape;292;p23"/>
          <p:cNvCxnSpPr/>
          <p:nvPr/>
        </p:nvCxnSpPr>
        <p:spPr>
          <a:xfrm>
            <a:off x="6972900" y="1123350"/>
            <a:ext cx="0" cy="1492800"/>
          </a:xfrm>
          <a:prstGeom prst="straightConnector1">
            <a:avLst/>
          </a:prstGeom>
          <a:noFill/>
          <a:ln w="9525" cap="flat" cmpd="sng">
            <a:solidFill>
              <a:schemeClr val="dk2"/>
            </a:solidFill>
            <a:prstDash val="solid"/>
            <a:round/>
            <a:headEnd type="none" w="med" len="med"/>
            <a:tailEnd type="none" w="med" len="med"/>
          </a:ln>
        </p:spPr>
      </p:cxnSp>
      <p:sp>
        <p:nvSpPr>
          <p:cNvPr id="293" name="Google Shape;293;p23"/>
          <p:cNvSpPr txBox="1"/>
          <p:nvPr/>
        </p:nvSpPr>
        <p:spPr>
          <a:xfrm>
            <a:off x="7408625" y="739675"/>
            <a:ext cx="1495200" cy="15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4" name="Google Shape;294;p23"/>
          <p:cNvCxnSpPr/>
          <p:nvPr/>
        </p:nvCxnSpPr>
        <p:spPr>
          <a:xfrm>
            <a:off x="6562900" y="1839800"/>
            <a:ext cx="410700" cy="0"/>
          </a:xfrm>
          <a:prstGeom prst="straightConnector1">
            <a:avLst/>
          </a:prstGeom>
          <a:noFill/>
          <a:ln w="28575" cap="flat" cmpd="sng">
            <a:solidFill>
              <a:schemeClr val="dk2"/>
            </a:solidFill>
            <a:prstDash val="solid"/>
            <a:round/>
            <a:headEnd type="triangle" w="med" len="med"/>
            <a:tailEnd type="triangle" w="med" len="med"/>
          </a:ln>
        </p:spPr>
      </p:cxnSp>
      <p:sp>
        <p:nvSpPr>
          <p:cNvPr id="295" name="Google Shape;295;p23"/>
          <p:cNvSpPr txBox="1"/>
          <p:nvPr/>
        </p:nvSpPr>
        <p:spPr>
          <a:xfrm>
            <a:off x="7009150" y="1753425"/>
            <a:ext cx="1932600" cy="158700"/>
          </a:xfrm>
          <a:prstGeom prst="rect">
            <a:avLst/>
          </a:prstGeom>
          <a:noFill/>
          <a:ln>
            <a:noFill/>
          </a:ln>
        </p:spPr>
        <p:txBody>
          <a:bodyPr spcFirstLastPara="1" wrap="square" lIns="91425" tIns="91425" rIns="91425" bIns="91425" anchor="ctr" anchorCtr="0">
            <a:noAutofit/>
          </a:bodyPr>
          <a:lstStyle/>
          <a:p>
            <a:pPr marL="0" lvl="0" indent="0" algn="l" rtl="0">
              <a:lnSpc>
                <a:spcPct val="75000"/>
              </a:lnSpc>
              <a:spcBef>
                <a:spcPts val="0"/>
              </a:spcBef>
              <a:spcAft>
                <a:spcPts val="0"/>
              </a:spcAft>
              <a:buNone/>
            </a:pPr>
            <a:r>
              <a:rPr lang="en" sz="1800" b="1">
                <a:solidFill>
                  <a:srgbClr val="FF7000"/>
                </a:solidFill>
              </a:rPr>
              <a:t>SCHEDULE IMPROVEMENT</a:t>
            </a:r>
            <a:endParaRPr sz="1800" b="1">
              <a:solidFill>
                <a:srgbClr val="FF7000"/>
              </a:solidFill>
            </a:endParaRPr>
          </a:p>
        </p:txBody>
      </p:sp>
      <p:cxnSp>
        <p:nvCxnSpPr>
          <p:cNvPr id="296" name="Google Shape;296;p23"/>
          <p:cNvCxnSpPr/>
          <p:nvPr/>
        </p:nvCxnSpPr>
        <p:spPr>
          <a:xfrm>
            <a:off x="4087582" y="1123350"/>
            <a:ext cx="0" cy="2940000"/>
          </a:xfrm>
          <a:prstGeom prst="straightConnector1">
            <a:avLst/>
          </a:prstGeom>
          <a:noFill/>
          <a:ln w="9525" cap="flat" cmpd="sng">
            <a:solidFill>
              <a:schemeClr val="dk2"/>
            </a:solidFill>
            <a:prstDash val="solid"/>
            <a:round/>
            <a:headEnd type="none" w="med" len="med"/>
            <a:tailEnd type="none" w="med" len="med"/>
          </a:ln>
        </p:spPr>
      </p:cxnSp>
      <p:sp>
        <p:nvSpPr>
          <p:cNvPr id="60" name="TextBox 59"/>
          <p:cNvSpPr txBox="1"/>
          <p:nvPr/>
        </p:nvSpPr>
        <p:spPr>
          <a:xfrm>
            <a:off x="5273351" y="3688636"/>
            <a:ext cx="769815" cy="307777"/>
          </a:xfrm>
          <a:prstGeom prst="rect">
            <a:avLst/>
          </a:prstGeom>
          <a:solidFill>
            <a:srgbClr val="00B050">
              <a:alpha val="58000"/>
            </a:srgbClr>
          </a:solidFill>
        </p:spPr>
        <p:txBody>
          <a:bodyPr wrap="square" rtlCol="0">
            <a:spAutoFit/>
          </a:bodyPr>
          <a:lstStyle/>
          <a:p>
            <a:pPr algn="ctr"/>
            <a:r>
              <a:rPr lang="en-US" dirty="0" smtClean="0"/>
              <a:t>RISK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randombar(horizontal)">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4"/>
          <p:cNvSpPr txBox="1"/>
          <p:nvPr/>
        </p:nvSpPr>
        <p:spPr>
          <a:xfrm>
            <a:off x="554150" y="35225"/>
            <a:ext cx="70722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Roboto"/>
                <a:ea typeface="Roboto"/>
                <a:cs typeface="Roboto"/>
                <a:sym typeface="Roboto"/>
              </a:rPr>
              <a:t>PROJECT DELIVERY - PROPOSED CHANGES </a:t>
            </a:r>
            <a:endParaRPr sz="2400" b="1">
              <a:latin typeface="Roboto"/>
              <a:ea typeface="Roboto"/>
              <a:cs typeface="Roboto"/>
              <a:sym typeface="Roboto"/>
            </a:endParaRPr>
          </a:p>
        </p:txBody>
      </p:sp>
      <p:pic>
        <p:nvPicPr>
          <p:cNvPr id="302" name="Google Shape;302;p24"/>
          <p:cNvPicPr preferRelativeResize="0"/>
          <p:nvPr/>
        </p:nvPicPr>
        <p:blipFill>
          <a:blip r:embed="rId3">
            <a:alphaModFix/>
          </a:blip>
          <a:stretch>
            <a:fillRect/>
          </a:stretch>
        </p:blipFill>
        <p:spPr>
          <a:xfrm>
            <a:off x="1468255" y="1923300"/>
            <a:ext cx="2488600" cy="1751950"/>
          </a:xfrm>
          <a:prstGeom prst="rect">
            <a:avLst/>
          </a:prstGeom>
          <a:noFill/>
          <a:ln>
            <a:noFill/>
          </a:ln>
        </p:spPr>
      </p:pic>
      <p:sp>
        <p:nvSpPr>
          <p:cNvPr id="303" name="Google Shape;303;p24"/>
          <p:cNvSpPr/>
          <p:nvPr/>
        </p:nvSpPr>
        <p:spPr>
          <a:xfrm>
            <a:off x="3956550" y="1503475"/>
            <a:ext cx="5084100" cy="3195000"/>
          </a:xfrm>
          <a:prstGeom prst="bracePair">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04" name="Google Shape;304;p24"/>
          <p:cNvSpPr txBox="1"/>
          <p:nvPr/>
        </p:nvSpPr>
        <p:spPr>
          <a:xfrm>
            <a:off x="4470875" y="534125"/>
            <a:ext cx="3837900" cy="3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5F00"/>
                </a:solidFill>
              </a:rPr>
              <a:t>WHAT THE CONTRACTOR HAS TO INTERPRET FROM THE 2D DRAWINGS</a:t>
            </a:r>
            <a:r>
              <a:rPr lang="en" sz="1800">
                <a:solidFill>
                  <a:srgbClr val="FF5F00"/>
                </a:solidFill>
              </a:rPr>
              <a:t> </a:t>
            </a:r>
            <a:r>
              <a:rPr lang="en" sz="1800" b="1"/>
              <a:t>AND PRODUCE LOD 500 (3D FABRICATION MODELS)</a:t>
            </a:r>
            <a:r>
              <a:rPr lang="en"/>
              <a:t> </a:t>
            </a:r>
            <a:endParaRPr/>
          </a:p>
        </p:txBody>
      </p:sp>
      <p:sp>
        <p:nvSpPr>
          <p:cNvPr id="305" name="Google Shape;305;p24"/>
          <p:cNvSpPr txBox="1"/>
          <p:nvPr/>
        </p:nvSpPr>
        <p:spPr>
          <a:xfrm>
            <a:off x="1092050" y="3778500"/>
            <a:ext cx="2607300" cy="73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PDF DRAWINGS FROM LOD 300 BIM</a:t>
            </a:r>
            <a:endParaRPr sz="1800" b="1"/>
          </a:p>
        </p:txBody>
      </p:sp>
      <p:sp>
        <p:nvSpPr>
          <p:cNvPr id="306" name="Google Shape;306;p24"/>
          <p:cNvSpPr txBox="1"/>
          <p:nvPr/>
        </p:nvSpPr>
        <p:spPr>
          <a:xfrm>
            <a:off x="4465800" y="2007900"/>
            <a:ext cx="4065600" cy="2383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a:t>GEOMETRY (TRADE SPECIFIC)</a:t>
            </a:r>
            <a:endParaRPr/>
          </a:p>
          <a:p>
            <a:pPr marL="457200" lvl="0" indent="-317500" algn="l" rtl="0">
              <a:lnSpc>
                <a:spcPct val="115000"/>
              </a:lnSpc>
              <a:spcBef>
                <a:spcPts val="0"/>
              </a:spcBef>
              <a:spcAft>
                <a:spcPts val="0"/>
              </a:spcAft>
              <a:buSzPts val="1400"/>
              <a:buChar char="✓"/>
            </a:pPr>
            <a:r>
              <a:rPr lang="en"/>
              <a:t>MEANS AND METHODS OF CONSTRUCTION</a:t>
            </a:r>
            <a:endParaRPr/>
          </a:p>
          <a:p>
            <a:pPr marL="457200" lvl="0" indent="-317500" algn="l" rtl="0">
              <a:lnSpc>
                <a:spcPct val="115000"/>
              </a:lnSpc>
              <a:spcBef>
                <a:spcPts val="0"/>
              </a:spcBef>
              <a:spcAft>
                <a:spcPts val="0"/>
              </a:spcAft>
              <a:buSzPts val="1400"/>
              <a:buChar char="✓"/>
            </a:pPr>
            <a:r>
              <a:rPr lang="en"/>
              <a:t>DEPENDENCIES OF SUBS</a:t>
            </a:r>
            <a:endParaRPr/>
          </a:p>
          <a:p>
            <a:pPr marL="457200" lvl="0" indent="-317500" algn="l" rtl="0">
              <a:lnSpc>
                <a:spcPct val="115000"/>
              </a:lnSpc>
              <a:spcBef>
                <a:spcPts val="0"/>
              </a:spcBef>
              <a:spcAft>
                <a:spcPts val="0"/>
              </a:spcAft>
              <a:buSzPts val="1400"/>
              <a:buChar char="✓"/>
            </a:pPr>
            <a:r>
              <a:rPr lang="en"/>
              <a:t>CRITICAL PATH </a:t>
            </a:r>
            <a:endParaRPr/>
          </a:p>
          <a:p>
            <a:pPr marL="457200" lvl="0" indent="-317500" algn="l" rtl="0">
              <a:lnSpc>
                <a:spcPct val="115000"/>
              </a:lnSpc>
              <a:spcBef>
                <a:spcPts val="0"/>
              </a:spcBef>
              <a:spcAft>
                <a:spcPts val="0"/>
              </a:spcAft>
              <a:buSzPts val="1400"/>
              <a:buChar char="✓"/>
            </a:pPr>
            <a:r>
              <a:rPr lang="en"/>
              <a:t>SHOP DRAWINGS</a:t>
            </a:r>
            <a:endParaRPr/>
          </a:p>
          <a:p>
            <a:pPr marL="457200" lvl="0" indent="-317500" algn="l" rtl="0">
              <a:lnSpc>
                <a:spcPct val="115000"/>
              </a:lnSpc>
              <a:spcBef>
                <a:spcPts val="0"/>
              </a:spcBef>
              <a:spcAft>
                <a:spcPts val="0"/>
              </a:spcAft>
              <a:buSzPts val="1400"/>
              <a:buChar char="✓"/>
            </a:pPr>
            <a:r>
              <a:rPr lang="en"/>
              <a:t>METADATA FOR EACH TRADE</a:t>
            </a:r>
            <a:endParaRPr/>
          </a:p>
          <a:p>
            <a:pPr marL="457200" lvl="0" indent="-317500" algn="l" rtl="0">
              <a:lnSpc>
                <a:spcPct val="115000"/>
              </a:lnSpc>
              <a:spcBef>
                <a:spcPts val="0"/>
              </a:spcBef>
              <a:spcAft>
                <a:spcPts val="0"/>
              </a:spcAft>
              <a:buSzPts val="1400"/>
              <a:buChar char="✓"/>
            </a:pPr>
            <a:r>
              <a:rPr lang="en"/>
              <a:t>SYSTEM TESTING REQUIREMENTS</a:t>
            </a:r>
            <a:endParaRPr/>
          </a:p>
          <a:p>
            <a:pPr marL="457200" lvl="0" indent="-317500" algn="l" rtl="0">
              <a:lnSpc>
                <a:spcPct val="115000"/>
              </a:lnSpc>
              <a:spcBef>
                <a:spcPts val="0"/>
              </a:spcBef>
              <a:spcAft>
                <a:spcPts val="0"/>
              </a:spcAft>
              <a:buSzPts val="1400"/>
              <a:buChar char="✓"/>
            </a:pPr>
            <a:r>
              <a:rPr lang="en"/>
              <a:t>TRADE COORDINATION</a:t>
            </a:r>
            <a:endParaRPr/>
          </a:p>
          <a:p>
            <a:pPr marL="0" lvl="0" indent="0" algn="l" rtl="0">
              <a:spcBef>
                <a:spcPts val="0"/>
              </a:spcBef>
              <a:spcAft>
                <a:spcPts val="0"/>
              </a:spcAft>
              <a:buNone/>
            </a:pPr>
            <a:endParaRPr/>
          </a:p>
        </p:txBody>
      </p:sp>
      <p:sp>
        <p:nvSpPr>
          <p:cNvPr id="307" name="Google Shape;307;p24"/>
          <p:cNvSpPr txBox="1"/>
          <p:nvPr/>
        </p:nvSpPr>
        <p:spPr>
          <a:xfrm>
            <a:off x="1092050" y="1038600"/>
            <a:ext cx="2607300" cy="73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TODAY’S STANDARD OF CARE</a:t>
            </a:r>
            <a:endParaRPr sz="1800" b="1"/>
          </a:p>
        </p:txBody>
      </p:sp>
      <p:pic>
        <p:nvPicPr>
          <p:cNvPr id="9" name="Google Shape;102;p19"/>
          <p:cNvPicPr preferRelativeResize="0">
            <a:picLocks noChangeAspect="1"/>
          </p:cNvPicPr>
          <p:nvPr/>
        </p:nvPicPr>
        <p:blipFill>
          <a:blip r:embed="rId4">
            <a:alphaModFix/>
          </a:blip>
          <a:stretch>
            <a:fillRect/>
          </a:stretch>
        </p:blipFill>
        <p:spPr>
          <a:xfrm>
            <a:off x="0" y="2357575"/>
            <a:ext cx="1525495" cy="949912"/>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226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Roboto"/>
                <a:ea typeface="Roboto"/>
                <a:cs typeface="Roboto"/>
                <a:sym typeface="Roboto"/>
              </a:rPr>
              <a:t>LOCATIONS</a:t>
            </a:r>
            <a:endParaRPr sz="2400" b="1">
              <a:latin typeface="Roboto"/>
              <a:ea typeface="Roboto"/>
              <a:cs typeface="Roboto"/>
              <a:sym typeface="Roboto"/>
            </a:endParaRPr>
          </a:p>
        </p:txBody>
      </p:sp>
      <p:pic>
        <p:nvPicPr>
          <p:cNvPr id="62" name="Google Shape;62;p14"/>
          <p:cNvPicPr preferRelativeResize="0"/>
          <p:nvPr/>
        </p:nvPicPr>
        <p:blipFill>
          <a:blip r:embed="rId3">
            <a:alphaModFix/>
          </a:blip>
          <a:stretch>
            <a:fillRect/>
          </a:stretch>
        </p:blipFill>
        <p:spPr>
          <a:xfrm>
            <a:off x="900550" y="654075"/>
            <a:ext cx="7107075" cy="423417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5"/>
          <p:cNvSpPr txBox="1"/>
          <p:nvPr/>
        </p:nvSpPr>
        <p:spPr>
          <a:xfrm>
            <a:off x="554150" y="35225"/>
            <a:ext cx="70722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Roboto"/>
                <a:ea typeface="Roboto"/>
                <a:cs typeface="Roboto"/>
                <a:sym typeface="Roboto"/>
              </a:rPr>
              <a:t>PROPOSED STANDARD OF CARE </a:t>
            </a:r>
            <a:endParaRPr sz="2400" b="1">
              <a:latin typeface="Roboto"/>
              <a:ea typeface="Roboto"/>
              <a:cs typeface="Roboto"/>
              <a:sym typeface="Roboto"/>
            </a:endParaRPr>
          </a:p>
        </p:txBody>
      </p:sp>
      <p:pic>
        <p:nvPicPr>
          <p:cNvPr id="313" name="Google Shape;313;p25"/>
          <p:cNvPicPr preferRelativeResize="0"/>
          <p:nvPr/>
        </p:nvPicPr>
        <p:blipFill rotWithShape="1">
          <a:blip r:embed="rId3">
            <a:alphaModFix/>
          </a:blip>
          <a:srcRect b="9140"/>
          <a:stretch/>
        </p:blipFill>
        <p:spPr>
          <a:xfrm>
            <a:off x="61800" y="1800875"/>
            <a:ext cx="7139075" cy="3342624"/>
          </a:xfrm>
          <a:prstGeom prst="rect">
            <a:avLst/>
          </a:prstGeom>
          <a:noFill/>
          <a:ln>
            <a:noFill/>
          </a:ln>
        </p:spPr>
      </p:pic>
      <p:pic>
        <p:nvPicPr>
          <p:cNvPr id="314" name="Google Shape;314;p25"/>
          <p:cNvPicPr preferRelativeResize="0"/>
          <p:nvPr/>
        </p:nvPicPr>
        <p:blipFill>
          <a:blip r:embed="rId4">
            <a:alphaModFix/>
          </a:blip>
          <a:stretch>
            <a:fillRect/>
          </a:stretch>
        </p:blipFill>
        <p:spPr>
          <a:xfrm>
            <a:off x="5376500" y="0"/>
            <a:ext cx="3767500" cy="2132750"/>
          </a:xfrm>
          <a:prstGeom prst="rect">
            <a:avLst/>
          </a:prstGeom>
          <a:noFill/>
          <a:ln>
            <a:noFill/>
          </a:ln>
        </p:spPr>
      </p:pic>
      <p:sp>
        <p:nvSpPr>
          <p:cNvPr id="315" name="Google Shape;315;p25"/>
          <p:cNvSpPr txBox="1"/>
          <p:nvPr/>
        </p:nvSpPr>
        <p:spPr>
          <a:xfrm>
            <a:off x="397850" y="500425"/>
            <a:ext cx="5559000" cy="10683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3D MODEL IN AN UN-EDITABLE FORMAT</a:t>
            </a:r>
            <a:endParaRPr sz="1600"/>
          </a:p>
          <a:p>
            <a:pPr marL="457200" lvl="0" indent="-330200" algn="l" rtl="0">
              <a:spcBef>
                <a:spcPts val="0"/>
              </a:spcBef>
              <a:spcAft>
                <a:spcPts val="0"/>
              </a:spcAft>
              <a:buSzPts val="1600"/>
              <a:buChar char="●"/>
            </a:pPr>
            <a:r>
              <a:rPr lang="en" sz="1600"/>
              <a:t>METADATA EMBEDDED IN BIM ELEMENTS</a:t>
            </a:r>
            <a:endParaRPr sz="1600"/>
          </a:p>
          <a:p>
            <a:pPr marL="457200" lvl="0" indent="-330200" algn="l" rtl="0">
              <a:spcBef>
                <a:spcPts val="0"/>
              </a:spcBef>
              <a:spcAft>
                <a:spcPts val="0"/>
              </a:spcAft>
              <a:buSzPts val="1600"/>
              <a:buChar char="●"/>
            </a:pPr>
            <a:r>
              <a:rPr lang="en" sz="1600"/>
              <a:t>ACCURATE GEOMETRY </a:t>
            </a:r>
            <a:endParaRPr sz="1600"/>
          </a:p>
          <a:p>
            <a:pPr marL="457200" lvl="0" indent="-330200" algn="l" rtl="0">
              <a:spcBef>
                <a:spcPts val="0"/>
              </a:spcBef>
              <a:spcAft>
                <a:spcPts val="0"/>
              </a:spcAft>
              <a:buSzPts val="1600"/>
              <a:buChar char="●"/>
            </a:pPr>
            <a:r>
              <a:rPr lang="en" sz="1600"/>
              <a:t>COORDINATED MODELS </a:t>
            </a:r>
            <a:endParaRPr sz="16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7"/>
          <p:cNvSpPr txBox="1"/>
          <p:nvPr/>
        </p:nvSpPr>
        <p:spPr>
          <a:xfrm>
            <a:off x="554150" y="35225"/>
            <a:ext cx="70722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Roboto"/>
                <a:ea typeface="Roboto"/>
                <a:cs typeface="Roboto"/>
                <a:sym typeface="Roboto"/>
              </a:rPr>
              <a:t>PROJECT DELIVERY - PROPOSED CHANGES </a:t>
            </a:r>
            <a:endParaRPr sz="2400" b="1">
              <a:latin typeface="Roboto"/>
              <a:ea typeface="Roboto"/>
              <a:cs typeface="Roboto"/>
              <a:sym typeface="Roboto"/>
            </a:endParaRPr>
          </a:p>
        </p:txBody>
      </p:sp>
      <p:sp>
        <p:nvSpPr>
          <p:cNvPr id="328" name="Google Shape;328;p27"/>
          <p:cNvSpPr txBox="1"/>
          <p:nvPr/>
        </p:nvSpPr>
        <p:spPr>
          <a:xfrm>
            <a:off x="4470875" y="534125"/>
            <a:ext cx="3837900" cy="3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5F00"/>
                </a:solidFill>
              </a:rPr>
              <a:t>WHAT THE CONTRACTOR HAS TO INTERPRET FROM THE 2D DRAWINGS</a:t>
            </a:r>
            <a:r>
              <a:rPr lang="en" sz="1800">
                <a:solidFill>
                  <a:srgbClr val="FF5F00"/>
                </a:solidFill>
              </a:rPr>
              <a:t> </a:t>
            </a:r>
            <a:r>
              <a:rPr lang="en" sz="1800" b="1"/>
              <a:t>AND PRODUCE LOD 500 (3D FABRICATION MODELS)</a:t>
            </a:r>
            <a:r>
              <a:rPr lang="en"/>
              <a:t> </a:t>
            </a:r>
            <a:endParaRPr/>
          </a:p>
        </p:txBody>
      </p:sp>
      <p:sp>
        <p:nvSpPr>
          <p:cNvPr id="329" name="Google Shape;329;p27"/>
          <p:cNvSpPr txBox="1"/>
          <p:nvPr/>
        </p:nvSpPr>
        <p:spPr>
          <a:xfrm>
            <a:off x="1092050" y="3778500"/>
            <a:ext cx="2607300" cy="73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GEOMETRIC MODEL, BIM MODEL, REFERENCE DRAWINGS</a:t>
            </a:r>
            <a:endParaRPr sz="1800" b="1"/>
          </a:p>
        </p:txBody>
      </p:sp>
      <p:sp>
        <p:nvSpPr>
          <p:cNvPr id="330" name="Google Shape;330;p27"/>
          <p:cNvSpPr txBox="1"/>
          <p:nvPr/>
        </p:nvSpPr>
        <p:spPr>
          <a:xfrm>
            <a:off x="4465800" y="2007900"/>
            <a:ext cx="4065600" cy="2383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a:t>GEOMETRY (TRADE SPECIFIC)</a:t>
            </a:r>
            <a:endParaRPr/>
          </a:p>
          <a:p>
            <a:pPr marL="457200" lvl="0" indent="-317500" algn="l" rtl="0">
              <a:lnSpc>
                <a:spcPct val="115000"/>
              </a:lnSpc>
              <a:spcBef>
                <a:spcPts val="0"/>
              </a:spcBef>
              <a:spcAft>
                <a:spcPts val="0"/>
              </a:spcAft>
              <a:buSzPts val="1400"/>
              <a:buChar char="✓"/>
            </a:pPr>
            <a:r>
              <a:rPr lang="en"/>
              <a:t>MEANS AND METHODS OF CONSTRUCTION</a:t>
            </a:r>
            <a:endParaRPr/>
          </a:p>
          <a:p>
            <a:pPr marL="457200" lvl="0" indent="-317500" algn="l" rtl="0">
              <a:lnSpc>
                <a:spcPct val="115000"/>
              </a:lnSpc>
              <a:spcBef>
                <a:spcPts val="0"/>
              </a:spcBef>
              <a:spcAft>
                <a:spcPts val="0"/>
              </a:spcAft>
              <a:buSzPts val="1400"/>
              <a:buChar char="✓"/>
            </a:pPr>
            <a:r>
              <a:rPr lang="en"/>
              <a:t>DEPENDENCIES OF SUBS</a:t>
            </a:r>
            <a:endParaRPr/>
          </a:p>
          <a:p>
            <a:pPr marL="457200" lvl="0" indent="-317500" algn="l" rtl="0">
              <a:lnSpc>
                <a:spcPct val="115000"/>
              </a:lnSpc>
              <a:spcBef>
                <a:spcPts val="0"/>
              </a:spcBef>
              <a:spcAft>
                <a:spcPts val="0"/>
              </a:spcAft>
              <a:buSzPts val="1400"/>
              <a:buChar char="✓"/>
            </a:pPr>
            <a:r>
              <a:rPr lang="en"/>
              <a:t>CRITICAL PATH </a:t>
            </a:r>
            <a:endParaRPr/>
          </a:p>
          <a:p>
            <a:pPr marL="457200" lvl="0" indent="-317500" algn="l" rtl="0">
              <a:lnSpc>
                <a:spcPct val="115000"/>
              </a:lnSpc>
              <a:spcBef>
                <a:spcPts val="0"/>
              </a:spcBef>
              <a:spcAft>
                <a:spcPts val="0"/>
              </a:spcAft>
              <a:buSzPts val="1400"/>
              <a:buChar char="✓"/>
            </a:pPr>
            <a:r>
              <a:rPr lang="en"/>
              <a:t>SHOP DRAWINGS</a:t>
            </a:r>
            <a:endParaRPr/>
          </a:p>
          <a:p>
            <a:pPr marL="457200" lvl="0" indent="-317500" algn="l" rtl="0">
              <a:lnSpc>
                <a:spcPct val="115000"/>
              </a:lnSpc>
              <a:spcBef>
                <a:spcPts val="0"/>
              </a:spcBef>
              <a:spcAft>
                <a:spcPts val="0"/>
              </a:spcAft>
              <a:buSzPts val="1400"/>
              <a:buChar char="✓"/>
            </a:pPr>
            <a:r>
              <a:rPr lang="en"/>
              <a:t>METADATA FOR EACH TRADE</a:t>
            </a:r>
            <a:endParaRPr/>
          </a:p>
          <a:p>
            <a:pPr marL="457200" lvl="0" indent="-317500" algn="l" rtl="0">
              <a:lnSpc>
                <a:spcPct val="115000"/>
              </a:lnSpc>
              <a:spcBef>
                <a:spcPts val="0"/>
              </a:spcBef>
              <a:spcAft>
                <a:spcPts val="0"/>
              </a:spcAft>
              <a:buSzPts val="1400"/>
              <a:buChar char="✓"/>
            </a:pPr>
            <a:r>
              <a:rPr lang="en"/>
              <a:t>SYSTEM TESTING REQUIREMENTS</a:t>
            </a:r>
            <a:endParaRPr/>
          </a:p>
          <a:p>
            <a:pPr marL="457200" lvl="0" indent="-317500" algn="l" rtl="0">
              <a:lnSpc>
                <a:spcPct val="115000"/>
              </a:lnSpc>
              <a:spcBef>
                <a:spcPts val="0"/>
              </a:spcBef>
              <a:spcAft>
                <a:spcPts val="0"/>
              </a:spcAft>
              <a:buSzPts val="1400"/>
              <a:buChar char="✓"/>
            </a:pPr>
            <a:r>
              <a:rPr lang="en"/>
              <a:t>TRADE COORDINATION</a:t>
            </a:r>
            <a:endParaRPr/>
          </a:p>
          <a:p>
            <a:pPr marL="0" lvl="0" indent="0" algn="l" rtl="0">
              <a:spcBef>
                <a:spcPts val="0"/>
              </a:spcBef>
              <a:spcAft>
                <a:spcPts val="0"/>
              </a:spcAft>
              <a:buNone/>
            </a:pPr>
            <a:endParaRPr/>
          </a:p>
        </p:txBody>
      </p:sp>
      <p:sp>
        <p:nvSpPr>
          <p:cNvPr id="331" name="Google Shape;331;p27"/>
          <p:cNvSpPr txBox="1"/>
          <p:nvPr/>
        </p:nvSpPr>
        <p:spPr>
          <a:xfrm>
            <a:off x="1092050" y="821000"/>
            <a:ext cx="2607300" cy="73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PROPOSED STANDARD OF CARE</a:t>
            </a:r>
            <a:endParaRPr sz="1800" b="1"/>
          </a:p>
        </p:txBody>
      </p:sp>
      <p:cxnSp>
        <p:nvCxnSpPr>
          <p:cNvPr id="332" name="Google Shape;332;p27"/>
          <p:cNvCxnSpPr/>
          <p:nvPr/>
        </p:nvCxnSpPr>
        <p:spPr>
          <a:xfrm>
            <a:off x="4550025" y="2195875"/>
            <a:ext cx="3293700" cy="0"/>
          </a:xfrm>
          <a:prstGeom prst="straightConnector1">
            <a:avLst/>
          </a:prstGeom>
          <a:noFill/>
          <a:ln w="38100" cap="flat" cmpd="sng">
            <a:solidFill>
              <a:srgbClr val="FF0000"/>
            </a:solidFill>
            <a:prstDash val="solid"/>
            <a:round/>
            <a:headEnd type="none" w="med" len="med"/>
            <a:tailEnd type="none" w="med" len="med"/>
          </a:ln>
        </p:spPr>
      </p:cxnSp>
      <p:cxnSp>
        <p:nvCxnSpPr>
          <p:cNvPr id="333" name="Google Shape;333;p27"/>
          <p:cNvCxnSpPr/>
          <p:nvPr/>
        </p:nvCxnSpPr>
        <p:spPr>
          <a:xfrm>
            <a:off x="4658825" y="3452100"/>
            <a:ext cx="2106900" cy="0"/>
          </a:xfrm>
          <a:prstGeom prst="straightConnector1">
            <a:avLst/>
          </a:prstGeom>
          <a:noFill/>
          <a:ln w="38100" cap="flat" cmpd="sng">
            <a:solidFill>
              <a:srgbClr val="FF0000"/>
            </a:solidFill>
            <a:prstDash val="dash"/>
            <a:round/>
            <a:headEnd type="none" w="med" len="med"/>
            <a:tailEnd type="none" w="med" len="med"/>
          </a:ln>
        </p:spPr>
      </p:cxnSp>
      <p:cxnSp>
        <p:nvCxnSpPr>
          <p:cNvPr id="334" name="Google Shape;334;p27"/>
          <p:cNvCxnSpPr/>
          <p:nvPr/>
        </p:nvCxnSpPr>
        <p:spPr>
          <a:xfrm>
            <a:off x="4658825" y="3679600"/>
            <a:ext cx="2987100" cy="0"/>
          </a:xfrm>
          <a:prstGeom prst="straightConnector1">
            <a:avLst/>
          </a:prstGeom>
          <a:noFill/>
          <a:ln w="38100" cap="flat" cmpd="sng">
            <a:solidFill>
              <a:srgbClr val="FF0000"/>
            </a:solidFill>
            <a:prstDash val="dash"/>
            <a:round/>
            <a:headEnd type="none" w="med" len="med"/>
            <a:tailEnd type="none" w="med" len="med"/>
          </a:ln>
        </p:spPr>
      </p:cxnSp>
      <p:cxnSp>
        <p:nvCxnSpPr>
          <p:cNvPr id="335" name="Google Shape;335;p27"/>
          <p:cNvCxnSpPr/>
          <p:nvPr/>
        </p:nvCxnSpPr>
        <p:spPr>
          <a:xfrm>
            <a:off x="4703325" y="4184075"/>
            <a:ext cx="2507400" cy="0"/>
          </a:xfrm>
          <a:prstGeom prst="straightConnector1">
            <a:avLst/>
          </a:prstGeom>
          <a:noFill/>
          <a:ln w="38100" cap="flat" cmpd="sng">
            <a:solidFill>
              <a:srgbClr val="FF0000"/>
            </a:solidFill>
            <a:prstDash val="dash"/>
            <a:round/>
            <a:headEnd type="none" w="med" len="med"/>
            <a:tailEnd type="none" w="med" len="med"/>
          </a:ln>
        </p:spPr>
      </p:cxnSp>
      <p:pic>
        <p:nvPicPr>
          <p:cNvPr id="336" name="Google Shape;336;p27"/>
          <p:cNvPicPr preferRelativeResize="0"/>
          <p:nvPr/>
        </p:nvPicPr>
        <p:blipFill>
          <a:blip r:embed="rId3">
            <a:alphaModFix/>
          </a:blip>
          <a:stretch>
            <a:fillRect/>
          </a:stretch>
        </p:blipFill>
        <p:spPr>
          <a:xfrm>
            <a:off x="1196881" y="1922375"/>
            <a:ext cx="2766712" cy="1703726"/>
          </a:xfrm>
          <a:prstGeom prst="rect">
            <a:avLst/>
          </a:prstGeom>
          <a:noFill/>
          <a:ln>
            <a:noFill/>
          </a:ln>
        </p:spPr>
      </p:pic>
      <p:sp>
        <p:nvSpPr>
          <p:cNvPr id="327" name="Google Shape;327;p27"/>
          <p:cNvSpPr/>
          <p:nvPr/>
        </p:nvSpPr>
        <p:spPr>
          <a:xfrm>
            <a:off x="3956550" y="1503475"/>
            <a:ext cx="5084100" cy="3195000"/>
          </a:xfrm>
          <a:prstGeom prst="bracePair">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pic>
        <p:nvPicPr>
          <p:cNvPr id="13" name="Google Shape;103;p19"/>
          <p:cNvPicPr preferRelativeResize="0">
            <a:picLocks noChangeAspect="1"/>
          </p:cNvPicPr>
          <p:nvPr/>
        </p:nvPicPr>
        <p:blipFill>
          <a:blip r:embed="rId4">
            <a:alphaModFix/>
          </a:blip>
          <a:stretch>
            <a:fillRect/>
          </a:stretch>
        </p:blipFill>
        <p:spPr>
          <a:xfrm>
            <a:off x="35606" y="2272395"/>
            <a:ext cx="1304050" cy="82858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a:bodyPr>
          <a:lstStyle/>
          <a:p>
            <a:r>
              <a:rPr lang="en-US" dirty="0" smtClean="0"/>
              <a:t>ADVANCED</a:t>
            </a:r>
            <a:endParaRPr lang="en-US" dirty="0"/>
          </a:p>
        </p:txBody>
      </p:sp>
      <p:sp>
        <p:nvSpPr>
          <p:cNvPr id="2" name="Text Placeholder 1"/>
          <p:cNvSpPr>
            <a:spLocks noGrp="1"/>
          </p:cNvSpPr>
          <p:nvPr>
            <p:ph type="body" sz="quarter" idx="15"/>
          </p:nvPr>
        </p:nvSpPr>
        <p:spPr/>
        <p:txBody>
          <a:bodyPr>
            <a:normAutofit/>
          </a:bodyPr>
          <a:lstStyle/>
          <a:p>
            <a:r>
              <a:rPr lang="en-US" dirty="0" smtClean="0"/>
              <a:t>PROJECT</a:t>
            </a:r>
            <a:endParaRPr lang="en-US" dirty="0"/>
          </a:p>
        </p:txBody>
      </p:sp>
      <p:sp>
        <p:nvSpPr>
          <p:cNvPr id="5" name="Text Placeholder 3"/>
          <p:cNvSpPr>
            <a:spLocks noGrp="1"/>
          </p:cNvSpPr>
          <p:nvPr>
            <p:ph type="body" sz="quarter" idx="14"/>
          </p:nvPr>
        </p:nvSpPr>
        <p:spPr>
          <a:xfrm>
            <a:off x="943429" y="2634643"/>
            <a:ext cx="4748543" cy="634049"/>
          </a:xfrm>
        </p:spPr>
        <p:txBody>
          <a:bodyPr>
            <a:normAutofit/>
          </a:bodyPr>
          <a:lstStyle/>
          <a:p>
            <a:r>
              <a:rPr lang="en-US" dirty="0" smtClean="0"/>
              <a:t>DELIVERY</a:t>
            </a:r>
            <a:endParaRPr lang="en-US" dirty="0"/>
          </a:p>
        </p:txBody>
      </p:sp>
      <p:pic>
        <p:nvPicPr>
          <p:cNvPr id="6" name="Picture 5"/>
          <p:cNvPicPr>
            <a:picLocks noChangeAspect="1"/>
          </p:cNvPicPr>
          <p:nvPr/>
        </p:nvPicPr>
        <p:blipFill>
          <a:blip r:embed="rId3"/>
          <a:stretch>
            <a:fillRect/>
          </a:stretch>
        </p:blipFill>
        <p:spPr>
          <a:xfrm>
            <a:off x="6183618" y="188189"/>
            <a:ext cx="2514735" cy="4469941"/>
          </a:xfrm>
          <a:prstGeom prst="rect">
            <a:avLst/>
          </a:prstGeom>
        </p:spPr>
      </p:pic>
    </p:spTree>
    <p:extLst>
      <p:ext uri="{BB962C8B-B14F-4D97-AF65-F5344CB8AC3E}">
        <p14:creationId xmlns:p14="http://schemas.microsoft.com/office/powerpoint/2010/main" val="958359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6"/>
          <p:cNvSpPr txBox="1">
            <a:spLocks/>
          </p:cNvSpPr>
          <p:nvPr/>
        </p:nvSpPr>
        <p:spPr>
          <a:xfrm>
            <a:off x="1485900" y="137946"/>
            <a:ext cx="6172200" cy="426754"/>
          </a:xfrm>
          <a:prstGeom prst="rect">
            <a:avLst/>
          </a:prstGeom>
        </p:spPr>
        <p:txBody>
          <a:bodyPr vert="horz" lIns="68580" tIns="34290" rIns="68580" bIns="34290" rtlCol="0" anchor="t" anchorCtr="0">
            <a:normAutofit/>
          </a:bodyPr>
          <a:lstStyle>
            <a:lvl1pPr algn="l" defTabSz="457200" rtl="0" eaLnBrk="1" latinLnBrk="0" hangingPunct="1">
              <a:spcBef>
                <a:spcPct val="0"/>
              </a:spcBef>
              <a:buNone/>
              <a:defRPr sz="2800" b="0" kern="1200" baseline="0">
                <a:solidFill>
                  <a:schemeClr val="tx1"/>
                </a:solidFill>
                <a:latin typeface="+mj-lt"/>
                <a:ea typeface="+mj-ea"/>
                <a:cs typeface="Franklin Gothic Book"/>
              </a:defRPr>
            </a:lvl1pPr>
          </a:lstStyle>
          <a:p>
            <a:pPr defTabSz="342900">
              <a:buClrTx/>
            </a:pPr>
            <a:r>
              <a:rPr lang="en-US" sz="2100" dirty="0">
                <a:solidFill>
                  <a:prstClr val="black"/>
                </a:solidFill>
                <a:latin typeface="Franklin Gothic Medium"/>
              </a:rPr>
              <a:t>Schedule </a:t>
            </a:r>
            <a:r>
              <a:rPr lang="en-US" sz="2100" dirty="0" smtClean="0">
                <a:solidFill>
                  <a:prstClr val="black"/>
                </a:solidFill>
                <a:latin typeface="Franklin Gothic Medium"/>
              </a:rPr>
              <a:t>Savings using APD </a:t>
            </a:r>
            <a:endParaRPr lang="en-US" sz="2100" dirty="0">
              <a:solidFill>
                <a:prstClr val="black"/>
              </a:solidFill>
              <a:latin typeface="Franklin Gothic Medium"/>
            </a:endParaRPr>
          </a:p>
        </p:txBody>
      </p:sp>
      <p:sp>
        <p:nvSpPr>
          <p:cNvPr id="118787" name="Rectangle 3"/>
          <p:cNvSpPr>
            <a:spLocks noGrp="1" noChangeArrowheads="1"/>
          </p:cNvSpPr>
          <p:nvPr>
            <p:ph idx="1"/>
          </p:nvPr>
        </p:nvSpPr>
        <p:spPr>
          <a:xfrm>
            <a:off x="1143000" y="514350"/>
            <a:ext cx="5829300" cy="372666"/>
          </a:xfrm>
          <a:noFill/>
        </p:spPr>
        <p:txBody>
          <a:bodyPr/>
          <a:lstStyle/>
          <a:p>
            <a:pPr eaLnBrk="1" hangingPunct="1"/>
            <a:r>
              <a:rPr lang="en-US" dirty="0" smtClean="0">
                <a:solidFill>
                  <a:srgbClr val="E55300"/>
                </a:solidFill>
              </a:rPr>
              <a:t>Traditional process without TEKLA as Deliverable</a:t>
            </a:r>
          </a:p>
        </p:txBody>
      </p:sp>
      <p:sp>
        <p:nvSpPr>
          <p:cNvPr id="102404" name="Rectangle 4"/>
          <p:cNvSpPr>
            <a:spLocks noChangeArrowheads="1"/>
          </p:cNvSpPr>
          <p:nvPr/>
        </p:nvSpPr>
        <p:spPr bwMode="auto">
          <a:xfrm>
            <a:off x="1143006" y="1356127"/>
            <a:ext cx="360760" cy="220265"/>
          </a:xfrm>
          <a:prstGeom prst="rect">
            <a:avLst/>
          </a:prstGeom>
          <a:solidFill>
            <a:schemeClr val="tx2">
              <a:lumMod val="90000"/>
            </a:schemeClr>
          </a:solidFill>
          <a:ln w="9525">
            <a:solidFill>
              <a:schemeClr val="tx1"/>
            </a:solidFill>
            <a:miter lim="800000"/>
            <a:headEnd/>
            <a:tailEnd/>
          </a:ln>
        </p:spPr>
        <p:txBody>
          <a:bodyPr wrap="none" anchor="ctr"/>
          <a:lstStyle/>
          <a:p>
            <a:pPr defTabSz="342900" eaLnBrk="0" hangingPunct="0">
              <a:spcBef>
                <a:spcPct val="0"/>
              </a:spcBef>
              <a:buClrTx/>
            </a:pPr>
            <a:r>
              <a:rPr lang="en-US" sz="1350" kern="1200" dirty="0">
                <a:solidFill>
                  <a:prstClr val="black"/>
                </a:solidFill>
                <a:latin typeface="Franklin Gothic Medium"/>
                <a:ea typeface="+mn-ea"/>
                <a:cs typeface="+mn-cs"/>
              </a:rPr>
              <a:t>SD</a:t>
            </a:r>
          </a:p>
        </p:txBody>
      </p:sp>
      <p:sp>
        <p:nvSpPr>
          <p:cNvPr id="102405" name="Rectangle 5"/>
          <p:cNvSpPr>
            <a:spLocks noChangeArrowheads="1"/>
          </p:cNvSpPr>
          <p:nvPr/>
        </p:nvSpPr>
        <p:spPr bwMode="auto">
          <a:xfrm>
            <a:off x="1722836" y="1354931"/>
            <a:ext cx="892969" cy="220266"/>
          </a:xfrm>
          <a:prstGeom prst="rect">
            <a:avLst/>
          </a:prstGeom>
          <a:solidFill>
            <a:schemeClr val="tx2">
              <a:lumMod val="90000"/>
            </a:schemeClr>
          </a:solidFill>
          <a:ln w="9525">
            <a:solidFill>
              <a:schemeClr val="tx1"/>
            </a:solidFill>
            <a:miter lim="800000"/>
            <a:headEnd/>
            <a:tailEnd/>
          </a:ln>
        </p:spPr>
        <p:txBody>
          <a:bodyPr wrap="none" anchor="ctr"/>
          <a:lstStyle/>
          <a:p>
            <a:pPr defTabSz="342900" eaLnBrk="0" hangingPunct="0">
              <a:spcBef>
                <a:spcPct val="0"/>
              </a:spcBef>
              <a:buClrTx/>
            </a:pPr>
            <a:r>
              <a:rPr lang="en-US" sz="1350" kern="1200" dirty="0">
                <a:solidFill>
                  <a:prstClr val="black"/>
                </a:solidFill>
                <a:latin typeface="Franklin Gothic Medium"/>
                <a:ea typeface="+mn-ea"/>
                <a:cs typeface="+mn-cs"/>
              </a:rPr>
              <a:t>DD</a:t>
            </a:r>
          </a:p>
        </p:txBody>
      </p:sp>
      <p:sp>
        <p:nvSpPr>
          <p:cNvPr id="102406" name="AutoShape 6"/>
          <p:cNvSpPr>
            <a:spLocks noChangeArrowheads="1"/>
          </p:cNvSpPr>
          <p:nvPr/>
        </p:nvSpPr>
        <p:spPr bwMode="auto">
          <a:xfrm>
            <a:off x="1537097" y="1337075"/>
            <a:ext cx="185738" cy="25122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35 h 21600"/>
              <a:gd name="T14" fmla="*/ 15066 w 21600"/>
              <a:gd name="T15" fmla="*/ 16165 h 21600"/>
            </a:gdLst>
            <a:ahLst/>
            <a:cxnLst>
              <a:cxn ang="T8">
                <a:pos x="T0" y="T1"/>
              </a:cxn>
              <a:cxn ang="T9">
                <a:pos x="T2" y="T3"/>
              </a:cxn>
              <a:cxn ang="T10">
                <a:pos x="T4" y="T5"/>
              </a:cxn>
              <a:cxn ang="T11">
                <a:pos x="T6" y="T7"/>
              </a:cxn>
            </a:cxnLst>
            <a:rect l="T12" t="T13" r="T14" b="T15"/>
            <a:pathLst>
              <a:path w="21600" h="21600">
                <a:moveTo>
                  <a:pt x="8446" y="0"/>
                </a:moveTo>
                <a:lnTo>
                  <a:pt x="8446" y="5435"/>
                </a:lnTo>
                <a:lnTo>
                  <a:pt x="3375" y="5435"/>
                </a:lnTo>
                <a:lnTo>
                  <a:pt x="3375" y="16165"/>
                </a:lnTo>
                <a:lnTo>
                  <a:pt x="8446" y="16165"/>
                </a:lnTo>
                <a:lnTo>
                  <a:pt x="8446" y="21600"/>
                </a:lnTo>
                <a:lnTo>
                  <a:pt x="21600" y="10800"/>
                </a:lnTo>
                <a:close/>
              </a:path>
              <a:path w="21600" h="21600">
                <a:moveTo>
                  <a:pt x="1350" y="5435"/>
                </a:moveTo>
                <a:lnTo>
                  <a:pt x="1350" y="16165"/>
                </a:lnTo>
                <a:lnTo>
                  <a:pt x="2700" y="16165"/>
                </a:lnTo>
                <a:lnTo>
                  <a:pt x="2700" y="5435"/>
                </a:lnTo>
                <a:close/>
              </a:path>
              <a:path w="21600" h="21600">
                <a:moveTo>
                  <a:pt x="0" y="5435"/>
                </a:moveTo>
                <a:lnTo>
                  <a:pt x="0" y="16165"/>
                </a:lnTo>
                <a:lnTo>
                  <a:pt x="675" y="16165"/>
                </a:lnTo>
                <a:lnTo>
                  <a:pt x="675" y="5435"/>
                </a:lnTo>
                <a:close/>
              </a:path>
            </a:pathLst>
          </a:custGeom>
          <a:solidFill>
            <a:schemeClr val="bg2"/>
          </a:solidFill>
          <a:ln w="9525">
            <a:solidFill>
              <a:schemeClr val="tx1"/>
            </a:solidFill>
            <a:miter lim="800000"/>
            <a:headEnd/>
            <a:tailEnd/>
          </a:ln>
        </p:spPr>
        <p:txBody>
          <a:bodyPr wrap="none" anchor="ctr"/>
          <a:lstStyle/>
          <a:p>
            <a:pPr defTabSz="342900">
              <a:buClrTx/>
            </a:pPr>
            <a:endParaRPr lang="en-US" sz="1350" kern="1200">
              <a:solidFill>
                <a:prstClr val="black"/>
              </a:solidFill>
              <a:latin typeface="Franklin Gothic Book"/>
              <a:ea typeface="+mn-ea"/>
              <a:cs typeface="+mn-cs"/>
            </a:endParaRPr>
          </a:p>
        </p:txBody>
      </p:sp>
      <p:sp>
        <p:nvSpPr>
          <p:cNvPr id="102407" name="Rectangle 7"/>
          <p:cNvSpPr>
            <a:spLocks noChangeArrowheads="1"/>
          </p:cNvSpPr>
          <p:nvPr/>
        </p:nvSpPr>
        <p:spPr bwMode="auto">
          <a:xfrm>
            <a:off x="2849166" y="1350169"/>
            <a:ext cx="1098947" cy="220266"/>
          </a:xfrm>
          <a:prstGeom prst="rect">
            <a:avLst/>
          </a:prstGeom>
          <a:solidFill>
            <a:schemeClr val="tx2">
              <a:lumMod val="90000"/>
            </a:schemeClr>
          </a:solidFill>
          <a:ln w="9525">
            <a:solidFill>
              <a:schemeClr val="tx1"/>
            </a:solidFill>
            <a:miter lim="800000"/>
            <a:headEnd/>
            <a:tailEnd/>
          </a:ln>
        </p:spPr>
        <p:txBody>
          <a:bodyPr wrap="none" anchor="ctr"/>
          <a:lstStyle/>
          <a:p>
            <a:pPr defTabSz="342900" eaLnBrk="0" hangingPunct="0">
              <a:spcBef>
                <a:spcPct val="0"/>
              </a:spcBef>
              <a:buClrTx/>
            </a:pPr>
            <a:r>
              <a:rPr lang="en-US" sz="1350" kern="1200" dirty="0">
                <a:solidFill>
                  <a:prstClr val="black"/>
                </a:solidFill>
                <a:latin typeface="Franklin Gothic Medium"/>
                <a:ea typeface="+mn-ea"/>
                <a:cs typeface="+mn-cs"/>
              </a:rPr>
              <a:t>CD</a:t>
            </a:r>
          </a:p>
        </p:txBody>
      </p:sp>
      <p:sp>
        <p:nvSpPr>
          <p:cNvPr id="102408" name="AutoShape 8"/>
          <p:cNvSpPr>
            <a:spLocks noChangeArrowheads="1"/>
          </p:cNvSpPr>
          <p:nvPr/>
        </p:nvSpPr>
        <p:spPr bwMode="auto">
          <a:xfrm>
            <a:off x="2641997" y="1331120"/>
            <a:ext cx="185738" cy="25122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35 h 21600"/>
              <a:gd name="T14" fmla="*/ 15066 w 21600"/>
              <a:gd name="T15" fmla="*/ 16165 h 21600"/>
            </a:gdLst>
            <a:ahLst/>
            <a:cxnLst>
              <a:cxn ang="T8">
                <a:pos x="T0" y="T1"/>
              </a:cxn>
              <a:cxn ang="T9">
                <a:pos x="T2" y="T3"/>
              </a:cxn>
              <a:cxn ang="T10">
                <a:pos x="T4" y="T5"/>
              </a:cxn>
              <a:cxn ang="T11">
                <a:pos x="T6" y="T7"/>
              </a:cxn>
            </a:cxnLst>
            <a:rect l="T12" t="T13" r="T14" b="T15"/>
            <a:pathLst>
              <a:path w="21600" h="21600">
                <a:moveTo>
                  <a:pt x="8446" y="0"/>
                </a:moveTo>
                <a:lnTo>
                  <a:pt x="8446" y="5435"/>
                </a:lnTo>
                <a:lnTo>
                  <a:pt x="3375" y="5435"/>
                </a:lnTo>
                <a:lnTo>
                  <a:pt x="3375" y="16165"/>
                </a:lnTo>
                <a:lnTo>
                  <a:pt x="8446" y="16165"/>
                </a:lnTo>
                <a:lnTo>
                  <a:pt x="8446" y="21600"/>
                </a:lnTo>
                <a:lnTo>
                  <a:pt x="21600" y="10800"/>
                </a:lnTo>
                <a:close/>
              </a:path>
              <a:path w="21600" h="21600">
                <a:moveTo>
                  <a:pt x="1350" y="5435"/>
                </a:moveTo>
                <a:lnTo>
                  <a:pt x="1350" y="16165"/>
                </a:lnTo>
                <a:lnTo>
                  <a:pt x="2700" y="16165"/>
                </a:lnTo>
                <a:lnTo>
                  <a:pt x="2700" y="5435"/>
                </a:lnTo>
                <a:close/>
              </a:path>
              <a:path w="21600" h="21600">
                <a:moveTo>
                  <a:pt x="0" y="5435"/>
                </a:moveTo>
                <a:lnTo>
                  <a:pt x="0" y="16165"/>
                </a:lnTo>
                <a:lnTo>
                  <a:pt x="675" y="16165"/>
                </a:lnTo>
                <a:lnTo>
                  <a:pt x="675" y="5435"/>
                </a:lnTo>
                <a:close/>
              </a:path>
            </a:pathLst>
          </a:custGeom>
          <a:solidFill>
            <a:schemeClr val="bg2"/>
          </a:solidFill>
          <a:ln w="9525">
            <a:solidFill>
              <a:schemeClr val="tx1"/>
            </a:solidFill>
            <a:miter lim="800000"/>
            <a:headEnd/>
            <a:tailEnd/>
          </a:ln>
        </p:spPr>
        <p:txBody>
          <a:bodyPr wrap="none" anchor="ctr"/>
          <a:lstStyle/>
          <a:p>
            <a:pPr defTabSz="342900">
              <a:buClrTx/>
            </a:pPr>
            <a:endParaRPr lang="en-US" sz="1350" kern="1200">
              <a:solidFill>
                <a:prstClr val="black"/>
              </a:solidFill>
              <a:latin typeface="Franklin Gothic Book"/>
              <a:ea typeface="+mn-ea"/>
              <a:cs typeface="+mn-cs"/>
            </a:endParaRPr>
          </a:p>
        </p:txBody>
      </p:sp>
      <p:sp>
        <p:nvSpPr>
          <p:cNvPr id="102409" name="Rectangle 9"/>
          <p:cNvSpPr>
            <a:spLocks noChangeArrowheads="1"/>
          </p:cNvSpPr>
          <p:nvPr/>
        </p:nvSpPr>
        <p:spPr bwMode="auto">
          <a:xfrm>
            <a:off x="4180285" y="1350169"/>
            <a:ext cx="419100" cy="220266"/>
          </a:xfrm>
          <a:prstGeom prst="rect">
            <a:avLst/>
          </a:prstGeom>
          <a:solidFill>
            <a:schemeClr val="tx2">
              <a:lumMod val="90000"/>
            </a:schemeClr>
          </a:solidFill>
          <a:ln w="9525">
            <a:solidFill>
              <a:schemeClr val="tx1"/>
            </a:solidFill>
            <a:miter lim="800000"/>
            <a:headEnd/>
            <a:tailEnd/>
          </a:ln>
        </p:spPr>
        <p:txBody>
          <a:bodyPr wrap="none" anchor="ctr"/>
          <a:lstStyle/>
          <a:p>
            <a:pPr defTabSz="342900" eaLnBrk="0" hangingPunct="0">
              <a:spcBef>
                <a:spcPct val="0"/>
              </a:spcBef>
              <a:buClrTx/>
            </a:pPr>
            <a:r>
              <a:rPr lang="en-US" sz="1350" kern="1200" dirty="0">
                <a:solidFill>
                  <a:prstClr val="black"/>
                </a:solidFill>
                <a:latin typeface="Franklin Gothic Medium"/>
                <a:ea typeface="+mn-ea"/>
                <a:cs typeface="+mn-cs"/>
              </a:rPr>
              <a:t>BID</a:t>
            </a:r>
          </a:p>
        </p:txBody>
      </p:sp>
      <p:sp>
        <p:nvSpPr>
          <p:cNvPr id="102410" name="AutoShape 10"/>
          <p:cNvSpPr>
            <a:spLocks noChangeArrowheads="1"/>
          </p:cNvSpPr>
          <p:nvPr/>
        </p:nvSpPr>
        <p:spPr bwMode="auto">
          <a:xfrm>
            <a:off x="3971925" y="1331120"/>
            <a:ext cx="185738" cy="25122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35 h 21600"/>
              <a:gd name="T14" fmla="*/ 15066 w 21600"/>
              <a:gd name="T15" fmla="*/ 16165 h 21600"/>
            </a:gdLst>
            <a:ahLst/>
            <a:cxnLst>
              <a:cxn ang="T8">
                <a:pos x="T0" y="T1"/>
              </a:cxn>
              <a:cxn ang="T9">
                <a:pos x="T2" y="T3"/>
              </a:cxn>
              <a:cxn ang="T10">
                <a:pos x="T4" y="T5"/>
              </a:cxn>
              <a:cxn ang="T11">
                <a:pos x="T6" y="T7"/>
              </a:cxn>
            </a:cxnLst>
            <a:rect l="T12" t="T13" r="T14" b="T15"/>
            <a:pathLst>
              <a:path w="21600" h="21600">
                <a:moveTo>
                  <a:pt x="8446" y="0"/>
                </a:moveTo>
                <a:lnTo>
                  <a:pt x="8446" y="5435"/>
                </a:lnTo>
                <a:lnTo>
                  <a:pt x="3375" y="5435"/>
                </a:lnTo>
                <a:lnTo>
                  <a:pt x="3375" y="16165"/>
                </a:lnTo>
                <a:lnTo>
                  <a:pt x="8446" y="16165"/>
                </a:lnTo>
                <a:lnTo>
                  <a:pt x="8446" y="21600"/>
                </a:lnTo>
                <a:lnTo>
                  <a:pt x="21600" y="10800"/>
                </a:lnTo>
                <a:close/>
              </a:path>
              <a:path w="21600" h="21600">
                <a:moveTo>
                  <a:pt x="1350" y="5435"/>
                </a:moveTo>
                <a:lnTo>
                  <a:pt x="1350" y="16165"/>
                </a:lnTo>
                <a:lnTo>
                  <a:pt x="2700" y="16165"/>
                </a:lnTo>
                <a:lnTo>
                  <a:pt x="2700" y="5435"/>
                </a:lnTo>
                <a:close/>
              </a:path>
              <a:path w="21600" h="21600">
                <a:moveTo>
                  <a:pt x="0" y="5435"/>
                </a:moveTo>
                <a:lnTo>
                  <a:pt x="0" y="16165"/>
                </a:lnTo>
                <a:lnTo>
                  <a:pt x="675" y="16165"/>
                </a:lnTo>
                <a:lnTo>
                  <a:pt x="675" y="5435"/>
                </a:lnTo>
                <a:close/>
              </a:path>
            </a:pathLst>
          </a:custGeom>
          <a:solidFill>
            <a:schemeClr val="bg2"/>
          </a:solidFill>
          <a:ln w="9525">
            <a:solidFill>
              <a:schemeClr val="tx1"/>
            </a:solidFill>
            <a:miter lim="800000"/>
            <a:headEnd/>
            <a:tailEnd/>
          </a:ln>
        </p:spPr>
        <p:txBody>
          <a:bodyPr wrap="none" anchor="ctr"/>
          <a:lstStyle/>
          <a:p>
            <a:pPr defTabSz="342900">
              <a:buClrTx/>
            </a:pPr>
            <a:endParaRPr lang="en-US" sz="1350" kern="1200">
              <a:solidFill>
                <a:prstClr val="black"/>
              </a:solidFill>
              <a:latin typeface="Franklin Gothic Book"/>
              <a:ea typeface="+mn-ea"/>
              <a:cs typeface="+mn-cs"/>
            </a:endParaRPr>
          </a:p>
        </p:txBody>
      </p:sp>
      <p:sp>
        <p:nvSpPr>
          <p:cNvPr id="118795" name="Rectangle 11"/>
          <p:cNvSpPr>
            <a:spLocks noChangeArrowheads="1"/>
          </p:cNvSpPr>
          <p:nvPr/>
        </p:nvSpPr>
        <p:spPr bwMode="auto">
          <a:xfrm>
            <a:off x="3886200" y="1885950"/>
            <a:ext cx="1371600" cy="228600"/>
          </a:xfrm>
          <a:prstGeom prst="rect">
            <a:avLst/>
          </a:prstGeom>
          <a:solidFill>
            <a:schemeClr val="tx2">
              <a:lumMod val="90000"/>
            </a:schemeClr>
          </a:solidFill>
          <a:ln w="9525">
            <a:solidFill>
              <a:schemeClr val="tx1"/>
            </a:solidFill>
            <a:miter lim="800000"/>
            <a:headEnd/>
            <a:tailEnd/>
          </a:ln>
        </p:spPr>
        <p:txBody>
          <a:bodyPr wrap="none" anchor="ctr"/>
          <a:lstStyle/>
          <a:p>
            <a:pPr defTabSz="342900" eaLnBrk="0" hangingPunct="0">
              <a:spcBef>
                <a:spcPct val="0"/>
              </a:spcBef>
              <a:buClrTx/>
            </a:pPr>
            <a:r>
              <a:rPr lang="en-US" sz="1350" kern="1200" dirty="0">
                <a:solidFill>
                  <a:prstClr val="black"/>
                </a:solidFill>
                <a:latin typeface="Franklin Gothic Medium"/>
                <a:ea typeface="+mn-ea"/>
                <a:cs typeface="+mn-cs"/>
              </a:rPr>
              <a:t>CONN</a:t>
            </a:r>
            <a:r>
              <a:rPr lang="en-US" sz="1800" kern="1200" dirty="0">
                <a:solidFill>
                  <a:prstClr val="black"/>
                </a:solidFill>
                <a:latin typeface="Franklin Gothic Medium"/>
                <a:ea typeface="+mn-ea"/>
                <a:cs typeface="+mn-cs"/>
              </a:rPr>
              <a:t>. </a:t>
            </a:r>
            <a:r>
              <a:rPr lang="en-US" sz="1350" kern="1200" dirty="0">
                <a:solidFill>
                  <a:prstClr val="black"/>
                </a:solidFill>
                <a:latin typeface="Franklin Gothic Medium"/>
                <a:ea typeface="+mn-ea"/>
                <a:cs typeface="+mn-cs"/>
              </a:rPr>
              <a:t>DESIGN</a:t>
            </a:r>
          </a:p>
        </p:txBody>
      </p:sp>
      <p:sp>
        <p:nvSpPr>
          <p:cNvPr id="118796" name="Rectangle 12"/>
          <p:cNvSpPr>
            <a:spLocks noChangeArrowheads="1"/>
          </p:cNvSpPr>
          <p:nvPr/>
        </p:nvSpPr>
        <p:spPr bwMode="auto">
          <a:xfrm>
            <a:off x="3886200" y="1600200"/>
            <a:ext cx="800100" cy="228600"/>
          </a:xfrm>
          <a:prstGeom prst="rect">
            <a:avLst/>
          </a:prstGeom>
          <a:solidFill>
            <a:schemeClr val="tx2">
              <a:lumMod val="90000"/>
            </a:schemeClr>
          </a:solidFill>
          <a:ln w="9525" algn="ctr">
            <a:solidFill>
              <a:schemeClr val="tx1"/>
            </a:solidFill>
            <a:miter lim="800000"/>
            <a:headEnd/>
            <a:tailEnd/>
          </a:ln>
        </p:spPr>
        <p:txBody>
          <a:bodyPr wrap="none" anchor="ctr"/>
          <a:lstStyle/>
          <a:p>
            <a:pPr defTabSz="342900" eaLnBrk="0" hangingPunct="0">
              <a:spcBef>
                <a:spcPct val="0"/>
              </a:spcBef>
              <a:buClrTx/>
            </a:pPr>
            <a:r>
              <a:rPr lang="en-US" sz="1350" kern="1200" dirty="0">
                <a:solidFill>
                  <a:prstClr val="black"/>
                </a:solidFill>
                <a:latin typeface="Franklin Gothic Medium"/>
                <a:ea typeface="+mn-ea"/>
                <a:cs typeface="+mn-cs"/>
              </a:rPr>
              <a:t>PHASE I</a:t>
            </a:r>
          </a:p>
        </p:txBody>
      </p:sp>
      <p:sp>
        <p:nvSpPr>
          <p:cNvPr id="118797" name="Rectangle 13"/>
          <p:cNvSpPr>
            <a:spLocks noChangeArrowheads="1"/>
          </p:cNvSpPr>
          <p:nvPr/>
        </p:nvSpPr>
        <p:spPr bwMode="auto">
          <a:xfrm>
            <a:off x="4572006" y="2171701"/>
            <a:ext cx="1041797" cy="246460"/>
          </a:xfrm>
          <a:prstGeom prst="rect">
            <a:avLst/>
          </a:prstGeom>
          <a:solidFill>
            <a:schemeClr val="tx2">
              <a:lumMod val="90000"/>
            </a:schemeClr>
          </a:solidFill>
          <a:ln w="9525">
            <a:solidFill>
              <a:schemeClr val="tx1"/>
            </a:solidFill>
            <a:miter lim="800000"/>
            <a:headEnd/>
            <a:tailEnd/>
          </a:ln>
        </p:spPr>
        <p:txBody>
          <a:bodyPr wrap="none" anchor="ctr"/>
          <a:lstStyle/>
          <a:p>
            <a:pPr defTabSz="342900" eaLnBrk="0" hangingPunct="0">
              <a:spcBef>
                <a:spcPct val="0"/>
              </a:spcBef>
              <a:buClrTx/>
            </a:pPr>
            <a:r>
              <a:rPr lang="en-US" sz="1200" kern="1200" dirty="0">
                <a:solidFill>
                  <a:prstClr val="black"/>
                </a:solidFill>
                <a:latin typeface="Franklin Gothic Medium"/>
                <a:ea typeface="+mn-ea"/>
                <a:cs typeface="+mn-cs"/>
              </a:rPr>
              <a:t>MILL</a:t>
            </a:r>
            <a:r>
              <a:rPr lang="en-US" sz="1350" kern="1200" dirty="0">
                <a:solidFill>
                  <a:prstClr val="black"/>
                </a:solidFill>
                <a:latin typeface="Franklin Gothic Medium"/>
                <a:ea typeface="+mn-ea"/>
                <a:cs typeface="+mn-cs"/>
              </a:rPr>
              <a:t> </a:t>
            </a:r>
            <a:r>
              <a:rPr lang="en-US" sz="1200" kern="1200" dirty="0">
                <a:solidFill>
                  <a:prstClr val="black"/>
                </a:solidFill>
                <a:latin typeface="Franklin Gothic Medium"/>
                <a:ea typeface="+mn-ea"/>
                <a:cs typeface="+mn-cs"/>
              </a:rPr>
              <a:t>ORDER</a:t>
            </a:r>
          </a:p>
        </p:txBody>
      </p:sp>
      <p:sp>
        <p:nvSpPr>
          <p:cNvPr id="118798" name="Rectangle 14"/>
          <p:cNvSpPr>
            <a:spLocks noChangeArrowheads="1"/>
          </p:cNvSpPr>
          <p:nvPr/>
        </p:nvSpPr>
        <p:spPr bwMode="auto">
          <a:xfrm>
            <a:off x="4867281" y="2488406"/>
            <a:ext cx="1332310" cy="220266"/>
          </a:xfrm>
          <a:prstGeom prst="rect">
            <a:avLst/>
          </a:prstGeom>
          <a:solidFill>
            <a:schemeClr val="tx2">
              <a:lumMod val="90000"/>
            </a:schemeClr>
          </a:solidFill>
          <a:ln w="9525">
            <a:solidFill>
              <a:schemeClr val="tx1"/>
            </a:solidFill>
            <a:miter lim="800000"/>
            <a:headEnd/>
            <a:tailEnd/>
          </a:ln>
        </p:spPr>
        <p:txBody>
          <a:bodyPr wrap="none" anchor="ctr"/>
          <a:lstStyle/>
          <a:p>
            <a:pPr defTabSz="342900" eaLnBrk="0" hangingPunct="0">
              <a:spcBef>
                <a:spcPct val="0"/>
              </a:spcBef>
              <a:buClrTx/>
            </a:pPr>
            <a:r>
              <a:rPr lang="en-US" sz="1350" kern="1200" dirty="0">
                <a:solidFill>
                  <a:prstClr val="black"/>
                </a:solidFill>
                <a:latin typeface="Franklin Gothic Medium"/>
                <a:ea typeface="+mn-ea"/>
                <a:cs typeface="+mn-cs"/>
              </a:rPr>
              <a:t>PHASE II</a:t>
            </a:r>
          </a:p>
        </p:txBody>
      </p:sp>
      <p:sp>
        <p:nvSpPr>
          <p:cNvPr id="118799" name="Rectangle 15"/>
          <p:cNvSpPr>
            <a:spLocks noChangeArrowheads="1"/>
          </p:cNvSpPr>
          <p:nvPr/>
        </p:nvSpPr>
        <p:spPr bwMode="auto">
          <a:xfrm>
            <a:off x="5118502" y="2784877"/>
            <a:ext cx="1277540" cy="220265"/>
          </a:xfrm>
          <a:prstGeom prst="rect">
            <a:avLst/>
          </a:prstGeom>
          <a:solidFill>
            <a:schemeClr val="tx2">
              <a:lumMod val="90000"/>
            </a:schemeClr>
          </a:solidFill>
          <a:ln w="9525">
            <a:solidFill>
              <a:schemeClr val="tx1"/>
            </a:solidFill>
            <a:miter lim="800000"/>
            <a:headEnd/>
            <a:tailEnd/>
          </a:ln>
        </p:spPr>
        <p:txBody>
          <a:bodyPr wrap="none" anchor="ctr"/>
          <a:lstStyle/>
          <a:p>
            <a:pPr defTabSz="342900" eaLnBrk="0" hangingPunct="0">
              <a:spcBef>
                <a:spcPct val="0"/>
              </a:spcBef>
              <a:buClrTx/>
            </a:pPr>
            <a:r>
              <a:rPr lang="en-US" sz="1350" kern="1200" dirty="0">
                <a:solidFill>
                  <a:prstClr val="black"/>
                </a:solidFill>
                <a:latin typeface="Franklin Gothic Medium"/>
                <a:ea typeface="+mn-ea"/>
                <a:cs typeface="+mn-cs"/>
              </a:rPr>
              <a:t>PHASE III</a:t>
            </a:r>
          </a:p>
        </p:txBody>
      </p:sp>
      <p:sp>
        <p:nvSpPr>
          <p:cNvPr id="118800" name="Rectangle 16"/>
          <p:cNvSpPr>
            <a:spLocks noChangeArrowheads="1"/>
          </p:cNvSpPr>
          <p:nvPr/>
        </p:nvSpPr>
        <p:spPr bwMode="auto">
          <a:xfrm>
            <a:off x="5720959" y="3023002"/>
            <a:ext cx="1088231" cy="220265"/>
          </a:xfrm>
          <a:prstGeom prst="rect">
            <a:avLst/>
          </a:prstGeom>
          <a:solidFill>
            <a:schemeClr val="tx2">
              <a:lumMod val="90000"/>
            </a:schemeClr>
          </a:solidFill>
          <a:ln w="9525">
            <a:solidFill>
              <a:schemeClr val="tx1"/>
            </a:solidFill>
            <a:miter lim="800000"/>
            <a:headEnd/>
            <a:tailEnd/>
          </a:ln>
        </p:spPr>
        <p:txBody>
          <a:bodyPr wrap="none" anchor="ctr"/>
          <a:lstStyle/>
          <a:p>
            <a:pPr defTabSz="342900" eaLnBrk="0" hangingPunct="0">
              <a:spcBef>
                <a:spcPct val="0"/>
              </a:spcBef>
              <a:buClrTx/>
            </a:pPr>
            <a:r>
              <a:rPr lang="en-US" sz="1350" kern="1200" dirty="0">
                <a:solidFill>
                  <a:prstClr val="black"/>
                </a:solidFill>
                <a:latin typeface="Franklin Gothic Medium"/>
                <a:ea typeface="+mn-ea"/>
                <a:cs typeface="+mn-cs"/>
              </a:rPr>
              <a:t>FABRICATE</a:t>
            </a:r>
            <a:r>
              <a:rPr lang="en-US" sz="1350" kern="1200" dirty="0">
                <a:solidFill>
                  <a:prstClr val="black"/>
                </a:solidFill>
                <a:latin typeface="Times New Roman" pitchFamily="18" charset="0"/>
                <a:ea typeface="+mn-ea"/>
                <a:cs typeface="+mn-cs"/>
              </a:rPr>
              <a:t> </a:t>
            </a:r>
          </a:p>
        </p:txBody>
      </p:sp>
      <p:sp>
        <p:nvSpPr>
          <p:cNvPr id="118801" name="AutoShape 17"/>
          <p:cNvSpPr>
            <a:spLocks noChangeArrowheads="1"/>
          </p:cNvSpPr>
          <p:nvPr/>
        </p:nvSpPr>
        <p:spPr bwMode="auto">
          <a:xfrm>
            <a:off x="4787500" y="1606484"/>
            <a:ext cx="1384697" cy="210741"/>
          </a:xfrm>
          <a:prstGeom prst="chevron">
            <a:avLst>
              <a:gd name="adj" fmla="val 29855"/>
            </a:avLst>
          </a:prstGeom>
          <a:noFill/>
          <a:ln w="9525">
            <a:solidFill>
              <a:srgbClr val="E55300"/>
            </a:solidFill>
            <a:prstDash val="dash"/>
            <a:miter lim="800000"/>
            <a:headEnd/>
            <a:tailEnd/>
          </a:ln>
        </p:spPr>
        <p:txBody>
          <a:bodyPr wrap="none" anchor="ctr"/>
          <a:lstStyle/>
          <a:p>
            <a:pPr defTabSz="342900" eaLnBrk="0" hangingPunct="0">
              <a:spcBef>
                <a:spcPct val="0"/>
              </a:spcBef>
              <a:buClrTx/>
            </a:pPr>
            <a:r>
              <a:rPr lang="en-US" sz="1050" kern="1200" dirty="0">
                <a:solidFill>
                  <a:prstClr val="black"/>
                </a:solidFill>
                <a:latin typeface="Franklin Gothic Medium"/>
                <a:ea typeface="+mn-ea"/>
                <a:cs typeface="+mn-cs"/>
              </a:rPr>
              <a:t>Potential Delay ??</a:t>
            </a:r>
          </a:p>
        </p:txBody>
      </p:sp>
      <p:sp>
        <p:nvSpPr>
          <p:cNvPr id="118802" name="AutoShape 18"/>
          <p:cNvSpPr>
            <a:spLocks noChangeArrowheads="1"/>
          </p:cNvSpPr>
          <p:nvPr/>
        </p:nvSpPr>
        <p:spPr bwMode="auto">
          <a:xfrm>
            <a:off x="5314950" y="1885950"/>
            <a:ext cx="1314450" cy="228600"/>
          </a:xfrm>
          <a:prstGeom prst="chevron">
            <a:avLst>
              <a:gd name="adj" fmla="val 27495"/>
            </a:avLst>
          </a:prstGeom>
          <a:noFill/>
          <a:ln w="9525">
            <a:solidFill>
              <a:srgbClr val="E55300"/>
            </a:solidFill>
            <a:prstDash val="dash"/>
            <a:miter lim="800000"/>
            <a:headEnd/>
            <a:tailEnd/>
          </a:ln>
        </p:spPr>
        <p:txBody>
          <a:bodyPr wrap="none" anchor="ctr"/>
          <a:lstStyle/>
          <a:p>
            <a:pPr defTabSz="342900" eaLnBrk="0" hangingPunct="0">
              <a:spcBef>
                <a:spcPct val="0"/>
              </a:spcBef>
              <a:buClrTx/>
            </a:pPr>
            <a:r>
              <a:rPr lang="en-US" sz="1050" kern="1200" dirty="0">
                <a:solidFill>
                  <a:prstClr val="black"/>
                </a:solidFill>
                <a:latin typeface="Franklin Gothic Medium"/>
                <a:ea typeface="+mn-ea"/>
                <a:cs typeface="+mn-cs"/>
              </a:rPr>
              <a:t>Potential Delay ??</a:t>
            </a:r>
          </a:p>
        </p:txBody>
      </p:sp>
      <p:sp>
        <p:nvSpPr>
          <p:cNvPr id="118803" name="AutoShape 19"/>
          <p:cNvSpPr>
            <a:spLocks noChangeArrowheads="1"/>
          </p:cNvSpPr>
          <p:nvPr/>
        </p:nvSpPr>
        <p:spPr bwMode="auto">
          <a:xfrm>
            <a:off x="5661428" y="2196707"/>
            <a:ext cx="1368028" cy="210740"/>
          </a:xfrm>
          <a:prstGeom prst="chevron">
            <a:avLst>
              <a:gd name="adj" fmla="val 29676"/>
            </a:avLst>
          </a:prstGeom>
          <a:noFill/>
          <a:ln w="9525">
            <a:solidFill>
              <a:srgbClr val="E55300"/>
            </a:solidFill>
            <a:prstDash val="dash"/>
            <a:miter lim="800000"/>
            <a:headEnd/>
            <a:tailEnd/>
          </a:ln>
        </p:spPr>
        <p:txBody>
          <a:bodyPr wrap="none" anchor="ctr"/>
          <a:lstStyle/>
          <a:p>
            <a:pPr defTabSz="342900" eaLnBrk="0" hangingPunct="0">
              <a:spcBef>
                <a:spcPct val="0"/>
              </a:spcBef>
              <a:buClrTx/>
            </a:pPr>
            <a:r>
              <a:rPr lang="en-US" sz="1050" kern="1200" dirty="0">
                <a:solidFill>
                  <a:prstClr val="black"/>
                </a:solidFill>
                <a:latin typeface="Franklin Gothic Medium"/>
                <a:ea typeface="+mn-ea"/>
                <a:cs typeface="+mn-cs"/>
              </a:rPr>
              <a:t>Potential Delay ??</a:t>
            </a:r>
          </a:p>
        </p:txBody>
      </p:sp>
      <p:sp>
        <p:nvSpPr>
          <p:cNvPr id="118804" name="AutoShape 20"/>
          <p:cNvSpPr>
            <a:spLocks noChangeArrowheads="1"/>
          </p:cNvSpPr>
          <p:nvPr/>
        </p:nvSpPr>
        <p:spPr bwMode="auto">
          <a:xfrm>
            <a:off x="6205537" y="2484836"/>
            <a:ext cx="1338263" cy="210740"/>
          </a:xfrm>
          <a:prstGeom prst="chevron">
            <a:avLst>
              <a:gd name="adj" fmla="val 29528"/>
            </a:avLst>
          </a:prstGeom>
          <a:noFill/>
          <a:ln w="9525">
            <a:solidFill>
              <a:srgbClr val="E55300"/>
            </a:solidFill>
            <a:prstDash val="dash"/>
            <a:miter lim="800000"/>
            <a:headEnd/>
            <a:tailEnd/>
          </a:ln>
        </p:spPr>
        <p:txBody>
          <a:bodyPr wrap="none" anchor="ctr"/>
          <a:lstStyle/>
          <a:p>
            <a:pPr defTabSz="342900" eaLnBrk="0" hangingPunct="0">
              <a:spcBef>
                <a:spcPct val="0"/>
              </a:spcBef>
              <a:buClrTx/>
            </a:pPr>
            <a:r>
              <a:rPr lang="en-US" sz="1050" kern="1200" dirty="0">
                <a:solidFill>
                  <a:prstClr val="black"/>
                </a:solidFill>
                <a:latin typeface="Franklin Gothic Medium"/>
                <a:ea typeface="+mn-ea"/>
                <a:cs typeface="+mn-cs"/>
              </a:rPr>
              <a:t>Potential Delay ??</a:t>
            </a:r>
          </a:p>
        </p:txBody>
      </p:sp>
      <p:sp>
        <p:nvSpPr>
          <p:cNvPr id="118805" name="AutoShape 21"/>
          <p:cNvSpPr>
            <a:spLocks noChangeArrowheads="1"/>
          </p:cNvSpPr>
          <p:nvPr/>
        </p:nvSpPr>
        <p:spPr bwMode="auto">
          <a:xfrm>
            <a:off x="6434137" y="2759870"/>
            <a:ext cx="1281113" cy="210741"/>
          </a:xfrm>
          <a:prstGeom prst="chevron">
            <a:avLst>
              <a:gd name="adj" fmla="val 30004"/>
            </a:avLst>
          </a:prstGeom>
          <a:noFill/>
          <a:ln w="9525">
            <a:solidFill>
              <a:srgbClr val="E55300"/>
            </a:solidFill>
            <a:prstDash val="dash"/>
            <a:miter lim="800000"/>
            <a:headEnd/>
            <a:tailEnd/>
          </a:ln>
        </p:spPr>
        <p:txBody>
          <a:bodyPr wrap="none" anchor="ctr"/>
          <a:lstStyle/>
          <a:p>
            <a:pPr defTabSz="342900" eaLnBrk="0" hangingPunct="0">
              <a:spcBef>
                <a:spcPct val="0"/>
              </a:spcBef>
              <a:buClrTx/>
            </a:pPr>
            <a:r>
              <a:rPr lang="en-US" sz="1050" kern="1200" dirty="0">
                <a:solidFill>
                  <a:prstClr val="black"/>
                </a:solidFill>
                <a:latin typeface="Franklin Gothic Medium"/>
                <a:ea typeface="+mn-ea"/>
                <a:cs typeface="+mn-cs"/>
              </a:rPr>
              <a:t>Potential Delay ??</a:t>
            </a:r>
          </a:p>
        </p:txBody>
      </p:sp>
      <p:sp>
        <p:nvSpPr>
          <p:cNvPr id="118806" name="AutoShape 22"/>
          <p:cNvSpPr>
            <a:spLocks noChangeArrowheads="1"/>
          </p:cNvSpPr>
          <p:nvPr/>
        </p:nvSpPr>
        <p:spPr bwMode="auto">
          <a:xfrm>
            <a:off x="6800850" y="3028952"/>
            <a:ext cx="1200150" cy="210741"/>
          </a:xfrm>
          <a:prstGeom prst="chevron">
            <a:avLst>
              <a:gd name="adj" fmla="val 27861"/>
            </a:avLst>
          </a:prstGeom>
          <a:noFill/>
          <a:ln w="9525">
            <a:solidFill>
              <a:srgbClr val="E55300"/>
            </a:solidFill>
            <a:prstDash val="dash"/>
            <a:miter lim="800000"/>
            <a:headEnd/>
            <a:tailEnd/>
          </a:ln>
        </p:spPr>
        <p:txBody>
          <a:bodyPr wrap="none" anchor="ctr"/>
          <a:lstStyle/>
          <a:p>
            <a:pPr defTabSz="342900" eaLnBrk="0" hangingPunct="0">
              <a:spcBef>
                <a:spcPct val="0"/>
              </a:spcBef>
              <a:buClrTx/>
            </a:pPr>
            <a:r>
              <a:rPr lang="en-US" sz="1050" kern="1200" dirty="0">
                <a:solidFill>
                  <a:prstClr val="black"/>
                </a:solidFill>
                <a:latin typeface="Franklin Gothic Medium"/>
                <a:ea typeface="+mn-ea"/>
                <a:cs typeface="+mn-cs"/>
              </a:rPr>
              <a:t>Potential Delay ??</a:t>
            </a:r>
          </a:p>
        </p:txBody>
      </p:sp>
      <p:sp>
        <p:nvSpPr>
          <p:cNvPr id="118807" name="Rectangle 23"/>
          <p:cNvSpPr>
            <a:spLocks noChangeArrowheads="1"/>
          </p:cNvSpPr>
          <p:nvPr/>
        </p:nvSpPr>
        <p:spPr bwMode="auto">
          <a:xfrm>
            <a:off x="1143006" y="514355"/>
            <a:ext cx="5680472" cy="394097"/>
          </a:xfrm>
          <a:prstGeom prst="rect">
            <a:avLst/>
          </a:prstGeom>
          <a:noFill/>
          <a:ln w="9525">
            <a:noFill/>
            <a:miter lim="800000"/>
            <a:headEnd/>
            <a:tailEnd/>
          </a:ln>
        </p:spPr>
        <p:txBody>
          <a:bodyPr/>
          <a:lstStyle/>
          <a:p>
            <a:pPr marL="257175" indent="-257175" defTabSz="342900">
              <a:buClrTx/>
              <a:buFont typeface="Wingdings" pitchFamily="2" charset="2"/>
              <a:buChar char="§"/>
            </a:pPr>
            <a:r>
              <a:rPr lang="en-US" sz="2100" b="1" kern="1200" dirty="0">
                <a:solidFill>
                  <a:srgbClr val="E55300"/>
                </a:solidFill>
                <a:latin typeface="Franklin Gothic Book"/>
                <a:ea typeface="+mn-ea"/>
                <a:cs typeface="+mn-cs"/>
              </a:rPr>
              <a:t>Process with TEKLA as Deliverable</a:t>
            </a:r>
          </a:p>
        </p:txBody>
      </p:sp>
      <p:sp>
        <p:nvSpPr>
          <p:cNvPr id="118808" name="AutoShape 24"/>
          <p:cNvSpPr>
            <a:spLocks noChangeArrowheads="1"/>
          </p:cNvSpPr>
          <p:nvPr/>
        </p:nvSpPr>
        <p:spPr bwMode="auto">
          <a:xfrm>
            <a:off x="824012" y="1943102"/>
            <a:ext cx="1714500" cy="200025"/>
          </a:xfrm>
          <a:prstGeom prst="chevron">
            <a:avLst>
              <a:gd name="adj" fmla="val 42242"/>
            </a:avLst>
          </a:prstGeom>
          <a:noFill/>
          <a:ln w="9525">
            <a:solidFill>
              <a:srgbClr val="E55300"/>
            </a:solidFill>
            <a:prstDash val="dash"/>
            <a:miter lim="800000"/>
            <a:headEnd/>
            <a:tailEnd/>
          </a:ln>
        </p:spPr>
        <p:txBody>
          <a:bodyPr wrap="none" anchor="ctr"/>
          <a:lstStyle/>
          <a:p>
            <a:pPr defTabSz="342900" eaLnBrk="0" hangingPunct="0">
              <a:spcBef>
                <a:spcPct val="0"/>
              </a:spcBef>
              <a:buClrTx/>
            </a:pPr>
            <a:r>
              <a:rPr lang="en-US" sz="1050" kern="1200" dirty="0">
                <a:solidFill>
                  <a:prstClr val="black"/>
                </a:solidFill>
                <a:latin typeface="Franklin Gothic Medium"/>
                <a:ea typeface="+mn-ea"/>
                <a:cs typeface="+mn-cs"/>
              </a:rPr>
              <a:t>Conn. Design Consulting</a:t>
            </a:r>
          </a:p>
        </p:txBody>
      </p:sp>
      <p:sp>
        <p:nvSpPr>
          <p:cNvPr id="118809" name="AutoShape 25"/>
          <p:cNvSpPr>
            <a:spLocks noChangeArrowheads="1"/>
          </p:cNvSpPr>
          <p:nvPr/>
        </p:nvSpPr>
        <p:spPr bwMode="auto">
          <a:xfrm>
            <a:off x="979355" y="1657352"/>
            <a:ext cx="1221581" cy="210741"/>
          </a:xfrm>
          <a:prstGeom prst="chevron">
            <a:avLst>
              <a:gd name="adj" fmla="val 32504"/>
            </a:avLst>
          </a:prstGeom>
          <a:noFill/>
          <a:ln w="9525">
            <a:solidFill>
              <a:srgbClr val="E55300"/>
            </a:solidFill>
            <a:prstDash val="dash"/>
            <a:miter lim="800000"/>
            <a:headEnd/>
            <a:tailEnd/>
          </a:ln>
        </p:spPr>
        <p:txBody>
          <a:bodyPr wrap="none" anchor="ctr"/>
          <a:lstStyle/>
          <a:p>
            <a:pPr defTabSz="342900" eaLnBrk="0" hangingPunct="0">
              <a:spcBef>
                <a:spcPct val="0"/>
              </a:spcBef>
              <a:buClrTx/>
            </a:pPr>
            <a:r>
              <a:rPr lang="en-US" sz="1050" kern="1200" dirty="0">
                <a:solidFill>
                  <a:prstClr val="black"/>
                </a:solidFill>
                <a:latin typeface="Franklin Gothic Medium"/>
                <a:ea typeface="+mn-ea"/>
                <a:cs typeface="+mn-cs"/>
              </a:rPr>
              <a:t>Preliminary Input</a:t>
            </a:r>
          </a:p>
        </p:txBody>
      </p:sp>
      <p:sp>
        <p:nvSpPr>
          <p:cNvPr id="118810" name="Line 26"/>
          <p:cNvSpPr>
            <a:spLocks noChangeShapeType="1"/>
          </p:cNvSpPr>
          <p:nvPr/>
        </p:nvSpPr>
        <p:spPr bwMode="auto">
          <a:xfrm>
            <a:off x="5545311" y="3555209"/>
            <a:ext cx="0" cy="822722"/>
          </a:xfrm>
          <a:prstGeom prst="line">
            <a:avLst/>
          </a:prstGeom>
          <a:noFill/>
          <a:ln w="28575">
            <a:solidFill>
              <a:srgbClr val="E55300"/>
            </a:solidFill>
            <a:prstDash val="dashDot"/>
            <a:round/>
            <a:headEnd/>
            <a:tailEnd/>
          </a:ln>
        </p:spPr>
        <p:txBody>
          <a:bodyPr/>
          <a:lstStyle/>
          <a:p>
            <a:pPr defTabSz="342900">
              <a:buClrTx/>
            </a:pPr>
            <a:endParaRPr lang="en-US" sz="1350" kern="1200">
              <a:solidFill>
                <a:prstClr val="black"/>
              </a:solidFill>
              <a:latin typeface="Franklin Gothic Book"/>
              <a:ea typeface="+mn-ea"/>
              <a:cs typeface="+mn-cs"/>
            </a:endParaRPr>
          </a:p>
        </p:txBody>
      </p:sp>
      <p:sp>
        <p:nvSpPr>
          <p:cNvPr id="118811" name="Line 27"/>
          <p:cNvSpPr>
            <a:spLocks noChangeShapeType="1"/>
          </p:cNvSpPr>
          <p:nvPr/>
        </p:nvSpPr>
        <p:spPr bwMode="auto">
          <a:xfrm>
            <a:off x="6771517" y="3563546"/>
            <a:ext cx="2381" cy="859631"/>
          </a:xfrm>
          <a:prstGeom prst="line">
            <a:avLst/>
          </a:prstGeom>
          <a:noFill/>
          <a:ln w="28575">
            <a:solidFill>
              <a:srgbClr val="E55300"/>
            </a:solidFill>
            <a:prstDash val="dashDot"/>
            <a:round/>
            <a:headEnd/>
            <a:tailEnd/>
          </a:ln>
        </p:spPr>
        <p:txBody>
          <a:bodyPr/>
          <a:lstStyle/>
          <a:p>
            <a:pPr defTabSz="342900">
              <a:buClrTx/>
            </a:pPr>
            <a:endParaRPr lang="en-US" sz="1350" kern="1200">
              <a:solidFill>
                <a:prstClr val="black"/>
              </a:solidFill>
              <a:latin typeface="Franklin Gothic Book"/>
              <a:ea typeface="+mn-ea"/>
              <a:cs typeface="+mn-cs"/>
            </a:endParaRPr>
          </a:p>
        </p:txBody>
      </p:sp>
      <p:sp>
        <p:nvSpPr>
          <p:cNvPr id="118812" name="Line 28"/>
          <p:cNvSpPr>
            <a:spLocks noChangeShapeType="1"/>
          </p:cNvSpPr>
          <p:nvPr/>
        </p:nvSpPr>
        <p:spPr bwMode="auto">
          <a:xfrm>
            <a:off x="5545311" y="4355306"/>
            <a:ext cx="1226209" cy="0"/>
          </a:xfrm>
          <a:prstGeom prst="line">
            <a:avLst/>
          </a:prstGeom>
          <a:noFill/>
          <a:ln w="28575">
            <a:solidFill>
              <a:srgbClr val="E55300"/>
            </a:solidFill>
            <a:round/>
            <a:headEnd type="stealth" w="lg" len="lg"/>
            <a:tailEnd type="stealth" w="lg" len="lg"/>
          </a:ln>
        </p:spPr>
        <p:txBody>
          <a:bodyPr/>
          <a:lstStyle/>
          <a:p>
            <a:pPr defTabSz="342900">
              <a:buClrTx/>
            </a:pPr>
            <a:endParaRPr lang="en-US" sz="1350" kern="1200">
              <a:solidFill>
                <a:prstClr val="black"/>
              </a:solidFill>
              <a:latin typeface="Franklin Gothic Book"/>
              <a:ea typeface="+mn-ea"/>
              <a:cs typeface="+mn-cs"/>
            </a:endParaRPr>
          </a:p>
        </p:txBody>
      </p:sp>
      <p:sp>
        <p:nvSpPr>
          <p:cNvPr id="118813" name="Rectangle 29"/>
          <p:cNvSpPr>
            <a:spLocks noChangeArrowheads="1"/>
          </p:cNvSpPr>
          <p:nvPr/>
        </p:nvSpPr>
        <p:spPr bwMode="auto">
          <a:xfrm>
            <a:off x="5870442" y="3761186"/>
            <a:ext cx="797719" cy="436959"/>
          </a:xfrm>
          <a:prstGeom prst="rect">
            <a:avLst/>
          </a:prstGeom>
          <a:noFill/>
          <a:ln w="9525">
            <a:noFill/>
            <a:miter lim="800000"/>
            <a:headEnd/>
            <a:tailEnd/>
          </a:ln>
        </p:spPr>
        <p:txBody>
          <a:bodyPr wrap="none" anchor="ctr"/>
          <a:lstStyle/>
          <a:p>
            <a:pPr defTabSz="342900" eaLnBrk="0" hangingPunct="0">
              <a:spcBef>
                <a:spcPct val="0"/>
              </a:spcBef>
              <a:buClrTx/>
            </a:pPr>
            <a:r>
              <a:rPr lang="en-US" sz="1350" kern="1200" dirty="0">
                <a:solidFill>
                  <a:prstClr val="black"/>
                </a:solidFill>
                <a:latin typeface="Franklin Gothic Medium"/>
                <a:ea typeface="+mn-ea"/>
                <a:cs typeface="+mn-cs"/>
              </a:rPr>
              <a:t>Time</a:t>
            </a:r>
          </a:p>
          <a:p>
            <a:pPr defTabSz="342900" eaLnBrk="0" hangingPunct="0">
              <a:spcBef>
                <a:spcPct val="0"/>
              </a:spcBef>
              <a:buClrTx/>
            </a:pPr>
            <a:r>
              <a:rPr lang="en-US" sz="1350" kern="1200" dirty="0">
                <a:solidFill>
                  <a:prstClr val="black"/>
                </a:solidFill>
                <a:latin typeface="Franklin Gothic Medium"/>
                <a:ea typeface="+mn-ea"/>
                <a:cs typeface="+mn-cs"/>
              </a:rPr>
              <a:t>savings</a:t>
            </a:r>
          </a:p>
        </p:txBody>
      </p:sp>
      <p:sp>
        <p:nvSpPr>
          <p:cNvPr id="118814" name="AutoShape 30"/>
          <p:cNvSpPr>
            <a:spLocks noChangeArrowheads="1"/>
          </p:cNvSpPr>
          <p:nvPr/>
        </p:nvSpPr>
        <p:spPr bwMode="auto">
          <a:xfrm>
            <a:off x="6915150" y="3886204"/>
            <a:ext cx="1085850" cy="332185"/>
          </a:xfrm>
          <a:prstGeom prst="chevron">
            <a:avLst>
              <a:gd name="adj" fmla="val 34693"/>
            </a:avLst>
          </a:prstGeom>
          <a:noFill/>
          <a:ln w="9525">
            <a:solidFill>
              <a:srgbClr val="E55300"/>
            </a:solidFill>
            <a:prstDash val="dash"/>
            <a:miter lim="800000"/>
            <a:headEnd/>
            <a:tailEnd/>
          </a:ln>
        </p:spPr>
        <p:txBody>
          <a:bodyPr wrap="none" anchor="ctr"/>
          <a:lstStyle/>
          <a:p>
            <a:pPr defTabSz="342900" eaLnBrk="0" hangingPunct="0">
              <a:spcBef>
                <a:spcPct val="0"/>
              </a:spcBef>
              <a:buClrTx/>
            </a:pPr>
            <a:r>
              <a:rPr lang="en-US" sz="1050" kern="1200" dirty="0">
                <a:solidFill>
                  <a:prstClr val="black"/>
                </a:solidFill>
                <a:latin typeface="Franklin Gothic Medium"/>
                <a:ea typeface="+mn-ea"/>
                <a:cs typeface="+mn-cs"/>
              </a:rPr>
              <a:t>Plus Avoided </a:t>
            </a:r>
          </a:p>
          <a:p>
            <a:pPr defTabSz="342900" eaLnBrk="0" hangingPunct="0">
              <a:spcBef>
                <a:spcPct val="0"/>
              </a:spcBef>
              <a:buClrTx/>
            </a:pPr>
            <a:r>
              <a:rPr lang="en-US" sz="1050" kern="1200" dirty="0">
                <a:solidFill>
                  <a:prstClr val="black"/>
                </a:solidFill>
                <a:latin typeface="Franklin Gothic Medium"/>
                <a:ea typeface="+mn-ea"/>
                <a:cs typeface="+mn-cs"/>
              </a:rPr>
              <a:t>Delays</a:t>
            </a:r>
          </a:p>
        </p:txBody>
      </p:sp>
      <p:sp>
        <p:nvSpPr>
          <p:cNvPr id="118815" name="Rectangle 31"/>
          <p:cNvSpPr>
            <a:spLocks noChangeArrowheads="1"/>
          </p:cNvSpPr>
          <p:nvPr/>
        </p:nvSpPr>
        <p:spPr bwMode="auto">
          <a:xfrm>
            <a:off x="824013" y="2695576"/>
            <a:ext cx="2915840" cy="1754326"/>
          </a:xfrm>
          <a:prstGeom prst="rect">
            <a:avLst/>
          </a:prstGeom>
          <a:noFill/>
          <a:ln w="9525">
            <a:noFill/>
            <a:miter lim="800000"/>
            <a:headEnd/>
            <a:tailEnd/>
          </a:ln>
        </p:spPr>
        <p:txBody>
          <a:bodyPr wrap="square">
            <a:spAutoFit/>
          </a:bodyPr>
          <a:lstStyle/>
          <a:p>
            <a:pPr defTabSz="342900" eaLnBrk="0" hangingPunct="0">
              <a:buClr>
                <a:srgbClr val="FFCC66"/>
              </a:buClr>
              <a:buSzPct val="85000"/>
            </a:pPr>
            <a:r>
              <a:rPr lang="en-US" sz="1800" kern="1200" dirty="0">
                <a:solidFill>
                  <a:srgbClr val="E55300"/>
                </a:solidFill>
                <a:latin typeface="Franklin Gothic Medium"/>
                <a:ea typeface="+mn-ea"/>
                <a:cs typeface="+mn-cs"/>
              </a:rPr>
              <a:t>Steel detailing actually begins in the Design Phase, </a:t>
            </a:r>
            <a:r>
              <a:rPr lang="en-US" sz="1800" kern="1200" dirty="0">
                <a:solidFill>
                  <a:prstClr val="black"/>
                </a:solidFill>
                <a:latin typeface="Franklin Gothic Medium"/>
                <a:ea typeface="+mn-ea"/>
                <a:cs typeface="+mn-cs"/>
              </a:rPr>
              <a:t>shortening</a:t>
            </a:r>
            <a:r>
              <a:rPr lang="en-US" sz="1800" kern="1200" dirty="0">
                <a:solidFill>
                  <a:srgbClr val="E55300"/>
                </a:solidFill>
                <a:latin typeface="Franklin Gothic Medium"/>
                <a:ea typeface="+mn-ea"/>
                <a:cs typeface="+mn-cs"/>
              </a:rPr>
              <a:t> schedule</a:t>
            </a:r>
          </a:p>
          <a:p>
            <a:pPr defTabSz="342900" eaLnBrk="0" hangingPunct="0">
              <a:buClr>
                <a:srgbClr val="FFCC66"/>
              </a:buClr>
              <a:buSzPct val="85000"/>
            </a:pPr>
            <a:endParaRPr lang="en-US" sz="1800" kern="1200" dirty="0">
              <a:solidFill>
                <a:srgbClr val="E55300"/>
              </a:solidFill>
              <a:latin typeface="Franklin Gothic Medium"/>
              <a:ea typeface="+mn-ea"/>
              <a:cs typeface="+mn-cs"/>
            </a:endParaRPr>
          </a:p>
          <a:p>
            <a:pPr defTabSz="342900" eaLnBrk="0" hangingPunct="0">
              <a:buClr>
                <a:srgbClr val="FFCC66"/>
              </a:buClr>
              <a:buSzPct val="85000"/>
            </a:pPr>
            <a:r>
              <a:rPr lang="en-US" sz="1800" kern="1200" dirty="0">
                <a:solidFill>
                  <a:srgbClr val="E55300"/>
                </a:solidFill>
                <a:latin typeface="Franklin Gothic Medium"/>
                <a:ea typeface="+mn-ea"/>
                <a:cs typeface="+mn-cs"/>
              </a:rPr>
              <a:t>Delivering intelligent data </a:t>
            </a:r>
            <a:r>
              <a:rPr lang="en-US" sz="1800" kern="1200" dirty="0">
                <a:solidFill>
                  <a:prstClr val="black"/>
                </a:solidFill>
                <a:latin typeface="Franklin Gothic Medium"/>
                <a:ea typeface="+mn-ea"/>
                <a:cs typeface="+mn-cs"/>
              </a:rPr>
              <a:t>DE-RISKS</a:t>
            </a:r>
            <a:r>
              <a:rPr lang="en-US" sz="1800" kern="1200" dirty="0">
                <a:solidFill>
                  <a:srgbClr val="E55300"/>
                </a:solidFill>
                <a:latin typeface="Franklin Gothic Medium"/>
                <a:ea typeface="+mn-ea"/>
                <a:cs typeface="+mn-cs"/>
              </a:rPr>
              <a:t> the deliverable</a:t>
            </a:r>
          </a:p>
        </p:txBody>
      </p:sp>
      <p:sp>
        <p:nvSpPr>
          <p:cNvPr id="118816" name="Rectangle 32"/>
          <p:cNvSpPr>
            <a:spLocks noChangeArrowheads="1"/>
          </p:cNvSpPr>
          <p:nvPr/>
        </p:nvSpPr>
        <p:spPr bwMode="auto">
          <a:xfrm>
            <a:off x="6862768" y="3311133"/>
            <a:ext cx="1056085" cy="220265"/>
          </a:xfrm>
          <a:prstGeom prst="rect">
            <a:avLst/>
          </a:prstGeom>
          <a:solidFill>
            <a:schemeClr val="tx2">
              <a:lumMod val="90000"/>
            </a:schemeClr>
          </a:solidFill>
          <a:ln w="9525">
            <a:solidFill>
              <a:schemeClr val="tx1"/>
            </a:solidFill>
            <a:miter lim="800000"/>
            <a:headEnd/>
            <a:tailEnd/>
          </a:ln>
        </p:spPr>
        <p:txBody>
          <a:bodyPr wrap="none" anchor="ctr"/>
          <a:lstStyle/>
          <a:p>
            <a:pPr defTabSz="342900" eaLnBrk="0" hangingPunct="0">
              <a:spcBef>
                <a:spcPct val="0"/>
              </a:spcBef>
              <a:buClrTx/>
            </a:pPr>
            <a:r>
              <a:rPr lang="en-US" sz="1350" kern="1200">
                <a:solidFill>
                  <a:prstClr val="black"/>
                </a:solidFill>
                <a:latin typeface="Franklin Gothic Medium"/>
                <a:ea typeface="+mn-ea"/>
                <a:cs typeface="+mn-cs"/>
              </a:rPr>
              <a:t>ERECT </a:t>
            </a:r>
          </a:p>
        </p:txBody>
      </p:sp>
    </p:spTree>
    <p:extLst>
      <p:ext uri="{BB962C8B-B14F-4D97-AF65-F5344CB8AC3E}">
        <p14:creationId xmlns:p14="http://schemas.microsoft.com/office/powerpoint/2010/main" val="379809642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8787">
                                            <p:txEl>
                                              <p:pRg st="0" end="0"/>
                                            </p:txEl>
                                          </p:spTgt>
                                        </p:tgtEl>
                                      </p:cBhvr>
                                    </p:animEffect>
                                    <p:set>
                                      <p:cBhvr>
                                        <p:cTn id="7" dur="1" fill="hold">
                                          <p:stCondLst>
                                            <p:cond delay="499"/>
                                          </p:stCondLst>
                                        </p:cTn>
                                        <p:tgtEl>
                                          <p:spTgt spid="118787">
                                            <p:txEl>
                                              <p:pRg st="0" end="0"/>
                                            </p:txEl>
                                          </p:spTgt>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118807"/>
                                        </p:tgtEl>
                                        <p:attrNameLst>
                                          <p:attrName>style.visibility</p:attrName>
                                        </p:attrNameLst>
                                      </p:cBhvr>
                                      <p:to>
                                        <p:strVal val="visible"/>
                                      </p:to>
                                    </p:set>
                                    <p:animEffect transition="in" filter="blinds(horizontal)">
                                      <p:cBhvr>
                                        <p:cTn id="10" dur="500"/>
                                        <p:tgtEl>
                                          <p:spTgt spid="118807"/>
                                        </p:tgtEl>
                                      </p:cBhvr>
                                    </p:animEffect>
                                  </p:childTnLst>
                                </p:cTn>
                              </p:par>
                            </p:childTnLst>
                          </p:cTn>
                        </p:par>
                        <p:par>
                          <p:cTn id="11" fill="hold">
                            <p:stCondLst>
                              <p:cond delay="500"/>
                            </p:stCondLst>
                            <p:childTnLst>
                              <p:par>
                                <p:cTn id="12" presetID="35" presetClass="path" presetSubtype="0" accel="50000" decel="50000" fill="hold" grpId="0" nodeType="afterEffect">
                                  <p:stCondLst>
                                    <p:cond delay="0"/>
                                  </p:stCondLst>
                                  <p:childTnLst>
                                    <p:animMotion origin="layout" path="M -0.12587 -0.00231 L -0.15 6.93642E-7 " pathEditMode="relative" rAng="0" ptsTypes="AA">
                                      <p:cBhvr>
                                        <p:cTn id="13" dur="2000" fill="hold"/>
                                        <p:tgtEl>
                                          <p:spTgt spid="118795"/>
                                        </p:tgtEl>
                                        <p:attrNameLst>
                                          <p:attrName>ppt_x</p:attrName>
                                          <p:attrName>ppt_y</p:attrName>
                                        </p:attrNameLst>
                                      </p:cBhvr>
                                      <p:rCtr x="-12" y="1"/>
                                    </p:animMotion>
                                  </p:childTnLst>
                                </p:cTn>
                              </p:par>
                              <p:par>
                                <p:cTn id="14" presetID="49" presetClass="exit" presetSubtype="0" accel="100000" fill="hold" grpId="0" nodeType="withEffect">
                                  <p:stCondLst>
                                    <p:cond delay="0"/>
                                  </p:stCondLst>
                                  <p:childTnLst>
                                    <p:anim calcmode="lin" valueType="num">
                                      <p:cBhvr>
                                        <p:cTn id="15" dur="500"/>
                                        <p:tgtEl>
                                          <p:spTgt spid="118801"/>
                                        </p:tgtEl>
                                        <p:attrNameLst>
                                          <p:attrName>ppt_w</p:attrName>
                                        </p:attrNameLst>
                                      </p:cBhvr>
                                      <p:tavLst>
                                        <p:tav tm="0">
                                          <p:val>
                                            <p:strVal val="ppt_w"/>
                                          </p:val>
                                        </p:tav>
                                        <p:tav tm="100000">
                                          <p:val>
                                            <p:fltVal val="0"/>
                                          </p:val>
                                        </p:tav>
                                      </p:tavLst>
                                    </p:anim>
                                    <p:anim calcmode="lin" valueType="num">
                                      <p:cBhvr>
                                        <p:cTn id="16" dur="500"/>
                                        <p:tgtEl>
                                          <p:spTgt spid="118801"/>
                                        </p:tgtEl>
                                        <p:attrNameLst>
                                          <p:attrName>ppt_h</p:attrName>
                                        </p:attrNameLst>
                                      </p:cBhvr>
                                      <p:tavLst>
                                        <p:tav tm="0">
                                          <p:val>
                                            <p:strVal val="ppt_h"/>
                                          </p:val>
                                        </p:tav>
                                        <p:tav tm="100000">
                                          <p:val>
                                            <p:fltVal val="0"/>
                                          </p:val>
                                        </p:tav>
                                      </p:tavLst>
                                    </p:anim>
                                    <p:anim calcmode="lin" valueType="num">
                                      <p:cBhvr>
                                        <p:cTn id="17" dur="500"/>
                                        <p:tgtEl>
                                          <p:spTgt spid="118801"/>
                                        </p:tgtEl>
                                        <p:attrNameLst>
                                          <p:attrName>style.rotation</p:attrName>
                                        </p:attrNameLst>
                                      </p:cBhvr>
                                      <p:tavLst>
                                        <p:tav tm="0">
                                          <p:val>
                                            <p:fltVal val="0"/>
                                          </p:val>
                                        </p:tav>
                                        <p:tav tm="100000">
                                          <p:val>
                                            <p:fltVal val="360"/>
                                          </p:val>
                                        </p:tav>
                                      </p:tavLst>
                                    </p:anim>
                                    <p:animEffect transition="out" filter="fade">
                                      <p:cBhvr>
                                        <p:cTn id="18" dur="500"/>
                                        <p:tgtEl>
                                          <p:spTgt spid="118801"/>
                                        </p:tgtEl>
                                      </p:cBhvr>
                                    </p:animEffect>
                                    <p:set>
                                      <p:cBhvr>
                                        <p:cTn id="19" dur="1" fill="hold">
                                          <p:stCondLst>
                                            <p:cond delay="499"/>
                                          </p:stCondLst>
                                        </p:cTn>
                                        <p:tgtEl>
                                          <p:spTgt spid="118801"/>
                                        </p:tgtEl>
                                        <p:attrNameLst>
                                          <p:attrName>style.visibility</p:attrName>
                                        </p:attrNameLst>
                                      </p:cBhvr>
                                      <p:to>
                                        <p:strVal val="hidden"/>
                                      </p:to>
                                    </p:set>
                                  </p:childTnLst>
                                </p:cTn>
                              </p:par>
                              <p:par>
                                <p:cTn id="20" presetID="2" presetClass="entr" presetSubtype="4" fill="hold" grpId="0" nodeType="withEffect">
                                  <p:stCondLst>
                                    <p:cond delay="0"/>
                                  </p:stCondLst>
                                  <p:childTnLst>
                                    <p:set>
                                      <p:cBhvr>
                                        <p:cTn id="21" dur="1" fill="hold">
                                          <p:stCondLst>
                                            <p:cond delay="0"/>
                                          </p:stCondLst>
                                        </p:cTn>
                                        <p:tgtEl>
                                          <p:spTgt spid="118808"/>
                                        </p:tgtEl>
                                        <p:attrNameLst>
                                          <p:attrName>style.visibility</p:attrName>
                                        </p:attrNameLst>
                                      </p:cBhvr>
                                      <p:to>
                                        <p:strVal val="visible"/>
                                      </p:to>
                                    </p:set>
                                    <p:anim calcmode="lin" valueType="num">
                                      <p:cBhvr additive="base">
                                        <p:cTn id="22" dur="1000" fill="hold"/>
                                        <p:tgtEl>
                                          <p:spTgt spid="118808"/>
                                        </p:tgtEl>
                                        <p:attrNameLst>
                                          <p:attrName>ppt_x</p:attrName>
                                        </p:attrNameLst>
                                      </p:cBhvr>
                                      <p:tavLst>
                                        <p:tav tm="0">
                                          <p:val>
                                            <p:strVal val="#ppt_x"/>
                                          </p:val>
                                        </p:tav>
                                        <p:tav tm="100000">
                                          <p:val>
                                            <p:strVal val="#ppt_x"/>
                                          </p:val>
                                        </p:tav>
                                      </p:tavLst>
                                    </p:anim>
                                    <p:anim calcmode="lin" valueType="num">
                                      <p:cBhvr additive="base">
                                        <p:cTn id="23" dur="1000" fill="hold"/>
                                        <p:tgtEl>
                                          <p:spTgt spid="118808"/>
                                        </p:tgtEl>
                                        <p:attrNameLst>
                                          <p:attrName>ppt_y</p:attrName>
                                        </p:attrNameLst>
                                      </p:cBhvr>
                                      <p:tavLst>
                                        <p:tav tm="0">
                                          <p:val>
                                            <p:strVal val="1+#ppt_h/2"/>
                                          </p:val>
                                        </p:tav>
                                        <p:tav tm="100000">
                                          <p:val>
                                            <p:strVal val="#ppt_y"/>
                                          </p:val>
                                        </p:tav>
                                      </p:tavLst>
                                    </p:anim>
                                  </p:childTnLst>
                                </p:cTn>
                              </p:par>
                              <p:par>
                                <p:cTn id="24" presetID="35" presetClass="path" presetSubtype="0" accel="50000" decel="50000" fill="hold" grpId="0" nodeType="withEffect">
                                  <p:stCondLst>
                                    <p:cond delay="0"/>
                                  </p:stCondLst>
                                  <p:childTnLst>
                                    <p:animMotion origin="layout" path="M -0.07639 2.02312E-6 L -0.18559 2.02312E-6 " pathEditMode="relative" rAng="0" ptsTypes="AA">
                                      <p:cBhvr>
                                        <p:cTn id="25" dur="2000" fill="hold"/>
                                        <p:tgtEl>
                                          <p:spTgt spid="118796"/>
                                        </p:tgtEl>
                                        <p:attrNameLst>
                                          <p:attrName>ppt_x</p:attrName>
                                          <p:attrName>ppt_y</p:attrName>
                                        </p:attrNameLst>
                                      </p:cBhvr>
                                      <p:rCtr x="-55" y="0"/>
                                    </p:animMotion>
                                  </p:childTnLst>
                                </p:cTn>
                              </p:par>
                              <p:par>
                                <p:cTn id="26" presetID="49" presetClass="exit" presetSubtype="0" accel="100000" fill="hold" grpId="0" nodeType="withEffect">
                                  <p:stCondLst>
                                    <p:cond delay="0"/>
                                  </p:stCondLst>
                                  <p:childTnLst>
                                    <p:anim calcmode="lin" valueType="num">
                                      <p:cBhvr>
                                        <p:cTn id="27" dur="500"/>
                                        <p:tgtEl>
                                          <p:spTgt spid="118802"/>
                                        </p:tgtEl>
                                        <p:attrNameLst>
                                          <p:attrName>ppt_w</p:attrName>
                                        </p:attrNameLst>
                                      </p:cBhvr>
                                      <p:tavLst>
                                        <p:tav tm="0">
                                          <p:val>
                                            <p:strVal val="ppt_w"/>
                                          </p:val>
                                        </p:tav>
                                        <p:tav tm="100000">
                                          <p:val>
                                            <p:fltVal val="0"/>
                                          </p:val>
                                        </p:tav>
                                      </p:tavLst>
                                    </p:anim>
                                    <p:anim calcmode="lin" valueType="num">
                                      <p:cBhvr>
                                        <p:cTn id="28" dur="500"/>
                                        <p:tgtEl>
                                          <p:spTgt spid="118802"/>
                                        </p:tgtEl>
                                        <p:attrNameLst>
                                          <p:attrName>ppt_h</p:attrName>
                                        </p:attrNameLst>
                                      </p:cBhvr>
                                      <p:tavLst>
                                        <p:tav tm="0">
                                          <p:val>
                                            <p:strVal val="ppt_h"/>
                                          </p:val>
                                        </p:tav>
                                        <p:tav tm="100000">
                                          <p:val>
                                            <p:fltVal val="0"/>
                                          </p:val>
                                        </p:tav>
                                      </p:tavLst>
                                    </p:anim>
                                    <p:anim calcmode="lin" valueType="num">
                                      <p:cBhvr>
                                        <p:cTn id="29" dur="500"/>
                                        <p:tgtEl>
                                          <p:spTgt spid="118802"/>
                                        </p:tgtEl>
                                        <p:attrNameLst>
                                          <p:attrName>style.rotation</p:attrName>
                                        </p:attrNameLst>
                                      </p:cBhvr>
                                      <p:tavLst>
                                        <p:tav tm="0">
                                          <p:val>
                                            <p:fltVal val="0"/>
                                          </p:val>
                                        </p:tav>
                                        <p:tav tm="100000">
                                          <p:val>
                                            <p:fltVal val="360"/>
                                          </p:val>
                                        </p:tav>
                                      </p:tavLst>
                                    </p:anim>
                                    <p:animEffect transition="out" filter="fade">
                                      <p:cBhvr>
                                        <p:cTn id="30" dur="500"/>
                                        <p:tgtEl>
                                          <p:spTgt spid="118802"/>
                                        </p:tgtEl>
                                      </p:cBhvr>
                                    </p:animEffect>
                                    <p:set>
                                      <p:cBhvr>
                                        <p:cTn id="31" dur="1" fill="hold">
                                          <p:stCondLst>
                                            <p:cond delay="499"/>
                                          </p:stCondLst>
                                        </p:cTn>
                                        <p:tgtEl>
                                          <p:spTgt spid="118802"/>
                                        </p:tgtEl>
                                        <p:attrNameLst>
                                          <p:attrName>style.visibility</p:attrName>
                                        </p:attrNameLst>
                                      </p:cBhvr>
                                      <p:to>
                                        <p:strVal val="hidden"/>
                                      </p:to>
                                    </p:set>
                                  </p:childTnLst>
                                </p:cTn>
                              </p:par>
                              <p:par>
                                <p:cTn id="32" presetID="2" presetClass="entr" presetSubtype="4" fill="hold" grpId="0" nodeType="withEffect">
                                  <p:stCondLst>
                                    <p:cond delay="0"/>
                                  </p:stCondLst>
                                  <p:childTnLst>
                                    <p:set>
                                      <p:cBhvr>
                                        <p:cTn id="33" dur="1" fill="hold">
                                          <p:stCondLst>
                                            <p:cond delay="0"/>
                                          </p:stCondLst>
                                        </p:cTn>
                                        <p:tgtEl>
                                          <p:spTgt spid="118809"/>
                                        </p:tgtEl>
                                        <p:attrNameLst>
                                          <p:attrName>style.visibility</p:attrName>
                                        </p:attrNameLst>
                                      </p:cBhvr>
                                      <p:to>
                                        <p:strVal val="visible"/>
                                      </p:to>
                                    </p:set>
                                    <p:anim calcmode="lin" valueType="num">
                                      <p:cBhvr additive="base">
                                        <p:cTn id="34" dur="500" fill="hold"/>
                                        <p:tgtEl>
                                          <p:spTgt spid="118809"/>
                                        </p:tgtEl>
                                        <p:attrNameLst>
                                          <p:attrName>ppt_x</p:attrName>
                                        </p:attrNameLst>
                                      </p:cBhvr>
                                      <p:tavLst>
                                        <p:tav tm="0">
                                          <p:val>
                                            <p:strVal val="#ppt_x"/>
                                          </p:val>
                                        </p:tav>
                                        <p:tav tm="100000">
                                          <p:val>
                                            <p:strVal val="#ppt_x"/>
                                          </p:val>
                                        </p:tav>
                                      </p:tavLst>
                                    </p:anim>
                                    <p:anim calcmode="lin" valueType="num">
                                      <p:cBhvr additive="base">
                                        <p:cTn id="35" dur="500" fill="hold"/>
                                        <p:tgtEl>
                                          <p:spTgt spid="118809"/>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35" presetClass="path" presetSubtype="0" accel="50000" decel="50000" fill="hold" grpId="0" nodeType="afterEffect">
                                  <p:stCondLst>
                                    <p:cond delay="0"/>
                                  </p:stCondLst>
                                  <p:childTnLst>
                                    <p:animMotion origin="layout" path="M -0.03178 0.00648 L -0.21858 0.00648 " pathEditMode="relative" rAng="0" ptsTypes="AA">
                                      <p:cBhvr>
                                        <p:cTn id="38" dur="2000" fill="hold"/>
                                        <p:tgtEl>
                                          <p:spTgt spid="118797"/>
                                        </p:tgtEl>
                                        <p:attrNameLst>
                                          <p:attrName>ppt_x</p:attrName>
                                          <p:attrName>ppt_y</p:attrName>
                                        </p:attrNameLst>
                                      </p:cBhvr>
                                      <p:rCtr x="-93" y="0"/>
                                    </p:animMotion>
                                  </p:childTnLst>
                                </p:cTn>
                              </p:par>
                              <p:par>
                                <p:cTn id="39" presetID="49" presetClass="exit" presetSubtype="0" accel="100000" fill="hold" grpId="0" nodeType="withEffect">
                                  <p:stCondLst>
                                    <p:cond delay="0"/>
                                  </p:stCondLst>
                                  <p:childTnLst>
                                    <p:anim calcmode="lin" valueType="num">
                                      <p:cBhvr>
                                        <p:cTn id="40" dur="500"/>
                                        <p:tgtEl>
                                          <p:spTgt spid="118803"/>
                                        </p:tgtEl>
                                        <p:attrNameLst>
                                          <p:attrName>ppt_w</p:attrName>
                                        </p:attrNameLst>
                                      </p:cBhvr>
                                      <p:tavLst>
                                        <p:tav tm="0">
                                          <p:val>
                                            <p:strVal val="ppt_w"/>
                                          </p:val>
                                        </p:tav>
                                        <p:tav tm="100000">
                                          <p:val>
                                            <p:fltVal val="0"/>
                                          </p:val>
                                        </p:tav>
                                      </p:tavLst>
                                    </p:anim>
                                    <p:anim calcmode="lin" valueType="num">
                                      <p:cBhvr>
                                        <p:cTn id="41" dur="500"/>
                                        <p:tgtEl>
                                          <p:spTgt spid="118803"/>
                                        </p:tgtEl>
                                        <p:attrNameLst>
                                          <p:attrName>ppt_h</p:attrName>
                                        </p:attrNameLst>
                                      </p:cBhvr>
                                      <p:tavLst>
                                        <p:tav tm="0">
                                          <p:val>
                                            <p:strVal val="ppt_h"/>
                                          </p:val>
                                        </p:tav>
                                        <p:tav tm="100000">
                                          <p:val>
                                            <p:fltVal val="0"/>
                                          </p:val>
                                        </p:tav>
                                      </p:tavLst>
                                    </p:anim>
                                    <p:anim calcmode="lin" valueType="num">
                                      <p:cBhvr>
                                        <p:cTn id="42" dur="500"/>
                                        <p:tgtEl>
                                          <p:spTgt spid="118803"/>
                                        </p:tgtEl>
                                        <p:attrNameLst>
                                          <p:attrName>style.rotation</p:attrName>
                                        </p:attrNameLst>
                                      </p:cBhvr>
                                      <p:tavLst>
                                        <p:tav tm="0">
                                          <p:val>
                                            <p:fltVal val="0"/>
                                          </p:val>
                                        </p:tav>
                                        <p:tav tm="100000">
                                          <p:val>
                                            <p:fltVal val="360"/>
                                          </p:val>
                                        </p:tav>
                                      </p:tavLst>
                                    </p:anim>
                                    <p:animEffect transition="out" filter="fade">
                                      <p:cBhvr>
                                        <p:cTn id="43" dur="500"/>
                                        <p:tgtEl>
                                          <p:spTgt spid="118803"/>
                                        </p:tgtEl>
                                      </p:cBhvr>
                                    </p:animEffect>
                                    <p:set>
                                      <p:cBhvr>
                                        <p:cTn id="44" dur="1" fill="hold">
                                          <p:stCondLst>
                                            <p:cond delay="499"/>
                                          </p:stCondLst>
                                        </p:cTn>
                                        <p:tgtEl>
                                          <p:spTgt spid="118803"/>
                                        </p:tgtEl>
                                        <p:attrNameLst>
                                          <p:attrName>style.visibility</p:attrName>
                                        </p:attrNameLst>
                                      </p:cBhvr>
                                      <p:to>
                                        <p:strVal val="hidden"/>
                                      </p:to>
                                    </p:set>
                                  </p:childTnLst>
                                </p:cTn>
                              </p:par>
                              <p:par>
                                <p:cTn id="45" presetID="35" presetClass="path" presetSubtype="0" accel="50000" decel="50000" fill="hold" grpId="0" nodeType="withEffect">
                                  <p:stCondLst>
                                    <p:cond delay="0"/>
                                  </p:stCondLst>
                                  <p:childTnLst>
                                    <p:animMotion origin="layout" path="M -0.02708 0.00208 L -0.24566 0.00208 " pathEditMode="relative" rAng="0" ptsTypes="AA">
                                      <p:cBhvr>
                                        <p:cTn id="46" dur="2000" fill="hold"/>
                                        <p:tgtEl>
                                          <p:spTgt spid="118798"/>
                                        </p:tgtEl>
                                        <p:attrNameLst>
                                          <p:attrName>ppt_x</p:attrName>
                                          <p:attrName>ppt_y</p:attrName>
                                        </p:attrNameLst>
                                      </p:cBhvr>
                                      <p:rCtr x="-109" y="0"/>
                                    </p:animMotion>
                                  </p:childTnLst>
                                </p:cTn>
                              </p:par>
                              <p:par>
                                <p:cTn id="47" presetID="49" presetClass="exit" presetSubtype="0" accel="100000" fill="hold" grpId="0" nodeType="withEffect">
                                  <p:stCondLst>
                                    <p:cond delay="0"/>
                                  </p:stCondLst>
                                  <p:childTnLst>
                                    <p:anim calcmode="lin" valueType="num">
                                      <p:cBhvr>
                                        <p:cTn id="48" dur="500"/>
                                        <p:tgtEl>
                                          <p:spTgt spid="118804"/>
                                        </p:tgtEl>
                                        <p:attrNameLst>
                                          <p:attrName>ppt_w</p:attrName>
                                        </p:attrNameLst>
                                      </p:cBhvr>
                                      <p:tavLst>
                                        <p:tav tm="0">
                                          <p:val>
                                            <p:strVal val="ppt_w"/>
                                          </p:val>
                                        </p:tav>
                                        <p:tav tm="100000">
                                          <p:val>
                                            <p:fltVal val="0"/>
                                          </p:val>
                                        </p:tav>
                                      </p:tavLst>
                                    </p:anim>
                                    <p:anim calcmode="lin" valueType="num">
                                      <p:cBhvr>
                                        <p:cTn id="49" dur="500"/>
                                        <p:tgtEl>
                                          <p:spTgt spid="118804"/>
                                        </p:tgtEl>
                                        <p:attrNameLst>
                                          <p:attrName>ppt_h</p:attrName>
                                        </p:attrNameLst>
                                      </p:cBhvr>
                                      <p:tavLst>
                                        <p:tav tm="0">
                                          <p:val>
                                            <p:strVal val="ppt_h"/>
                                          </p:val>
                                        </p:tav>
                                        <p:tav tm="100000">
                                          <p:val>
                                            <p:fltVal val="0"/>
                                          </p:val>
                                        </p:tav>
                                      </p:tavLst>
                                    </p:anim>
                                    <p:anim calcmode="lin" valueType="num">
                                      <p:cBhvr>
                                        <p:cTn id="50" dur="500"/>
                                        <p:tgtEl>
                                          <p:spTgt spid="118804"/>
                                        </p:tgtEl>
                                        <p:attrNameLst>
                                          <p:attrName>style.rotation</p:attrName>
                                        </p:attrNameLst>
                                      </p:cBhvr>
                                      <p:tavLst>
                                        <p:tav tm="0">
                                          <p:val>
                                            <p:fltVal val="0"/>
                                          </p:val>
                                        </p:tav>
                                        <p:tav tm="100000">
                                          <p:val>
                                            <p:fltVal val="360"/>
                                          </p:val>
                                        </p:tav>
                                      </p:tavLst>
                                    </p:anim>
                                    <p:animEffect transition="out" filter="fade">
                                      <p:cBhvr>
                                        <p:cTn id="51" dur="500"/>
                                        <p:tgtEl>
                                          <p:spTgt spid="118804"/>
                                        </p:tgtEl>
                                      </p:cBhvr>
                                    </p:animEffect>
                                    <p:set>
                                      <p:cBhvr>
                                        <p:cTn id="52" dur="1" fill="hold">
                                          <p:stCondLst>
                                            <p:cond delay="499"/>
                                          </p:stCondLst>
                                        </p:cTn>
                                        <p:tgtEl>
                                          <p:spTgt spid="118804"/>
                                        </p:tgtEl>
                                        <p:attrNameLst>
                                          <p:attrName>style.visibility</p:attrName>
                                        </p:attrNameLst>
                                      </p:cBhvr>
                                      <p:to>
                                        <p:strVal val="hidden"/>
                                      </p:to>
                                    </p:set>
                                  </p:childTnLst>
                                </p:cTn>
                              </p:par>
                            </p:childTnLst>
                          </p:cTn>
                        </p:par>
                        <p:par>
                          <p:cTn id="53" fill="hold">
                            <p:stCondLst>
                              <p:cond delay="4500"/>
                            </p:stCondLst>
                            <p:childTnLst>
                              <p:par>
                                <p:cTn id="54" presetID="35" presetClass="path" presetSubtype="0" accel="50000" decel="50000" fill="hold" grpId="0" nodeType="afterEffect">
                                  <p:stCondLst>
                                    <p:cond delay="0"/>
                                  </p:stCondLst>
                                  <p:childTnLst>
                                    <p:animMotion origin="layout" path="M 4.72222E-6 4.33526E-6 L -0.12657 -0.00093 " pathEditMode="relative" rAng="0" ptsTypes="AA">
                                      <p:cBhvr>
                                        <p:cTn id="55" dur="2000" fill="hold"/>
                                        <p:tgtEl>
                                          <p:spTgt spid="118799"/>
                                        </p:tgtEl>
                                        <p:attrNameLst>
                                          <p:attrName>ppt_x</p:attrName>
                                          <p:attrName>ppt_y</p:attrName>
                                        </p:attrNameLst>
                                      </p:cBhvr>
                                      <p:rCtr x="-63" y="0"/>
                                    </p:animMotion>
                                  </p:childTnLst>
                                </p:cTn>
                              </p:par>
                              <p:par>
                                <p:cTn id="56" presetID="49" presetClass="exit" presetSubtype="0" accel="100000" fill="hold" grpId="0" nodeType="withEffect">
                                  <p:stCondLst>
                                    <p:cond delay="0"/>
                                  </p:stCondLst>
                                  <p:childTnLst>
                                    <p:anim calcmode="lin" valueType="num">
                                      <p:cBhvr>
                                        <p:cTn id="57" dur="500"/>
                                        <p:tgtEl>
                                          <p:spTgt spid="118805"/>
                                        </p:tgtEl>
                                        <p:attrNameLst>
                                          <p:attrName>ppt_w</p:attrName>
                                        </p:attrNameLst>
                                      </p:cBhvr>
                                      <p:tavLst>
                                        <p:tav tm="0">
                                          <p:val>
                                            <p:strVal val="ppt_w"/>
                                          </p:val>
                                        </p:tav>
                                        <p:tav tm="100000">
                                          <p:val>
                                            <p:fltVal val="0"/>
                                          </p:val>
                                        </p:tav>
                                      </p:tavLst>
                                    </p:anim>
                                    <p:anim calcmode="lin" valueType="num">
                                      <p:cBhvr>
                                        <p:cTn id="58" dur="500"/>
                                        <p:tgtEl>
                                          <p:spTgt spid="118805"/>
                                        </p:tgtEl>
                                        <p:attrNameLst>
                                          <p:attrName>ppt_h</p:attrName>
                                        </p:attrNameLst>
                                      </p:cBhvr>
                                      <p:tavLst>
                                        <p:tav tm="0">
                                          <p:val>
                                            <p:strVal val="ppt_h"/>
                                          </p:val>
                                        </p:tav>
                                        <p:tav tm="100000">
                                          <p:val>
                                            <p:fltVal val="0"/>
                                          </p:val>
                                        </p:tav>
                                      </p:tavLst>
                                    </p:anim>
                                    <p:anim calcmode="lin" valueType="num">
                                      <p:cBhvr>
                                        <p:cTn id="59" dur="500"/>
                                        <p:tgtEl>
                                          <p:spTgt spid="118805"/>
                                        </p:tgtEl>
                                        <p:attrNameLst>
                                          <p:attrName>style.rotation</p:attrName>
                                        </p:attrNameLst>
                                      </p:cBhvr>
                                      <p:tavLst>
                                        <p:tav tm="0">
                                          <p:val>
                                            <p:fltVal val="0"/>
                                          </p:val>
                                        </p:tav>
                                        <p:tav tm="100000">
                                          <p:val>
                                            <p:fltVal val="360"/>
                                          </p:val>
                                        </p:tav>
                                      </p:tavLst>
                                    </p:anim>
                                    <p:animEffect transition="out" filter="fade">
                                      <p:cBhvr>
                                        <p:cTn id="60" dur="500"/>
                                        <p:tgtEl>
                                          <p:spTgt spid="118805"/>
                                        </p:tgtEl>
                                      </p:cBhvr>
                                    </p:animEffect>
                                    <p:set>
                                      <p:cBhvr>
                                        <p:cTn id="61" dur="1" fill="hold">
                                          <p:stCondLst>
                                            <p:cond delay="499"/>
                                          </p:stCondLst>
                                        </p:cTn>
                                        <p:tgtEl>
                                          <p:spTgt spid="118805"/>
                                        </p:tgtEl>
                                        <p:attrNameLst>
                                          <p:attrName>style.visibility</p:attrName>
                                        </p:attrNameLst>
                                      </p:cBhvr>
                                      <p:to>
                                        <p:strVal val="hidden"/>
                                      </p:to>
                                    </p:set>
                                  </p:childTnLst>
                                </p:cTn>
                              </p:par>
                            </p:childTnLst>
                          </p:cTn>
                        </p:par>
                        <p:par>
                          <p:cTn id="62" fill="hold">
                            <p:stCondLst>
                              <p:cond delay="6500"/>
                            </p:stCondLst>
                            <p:childTnLst>
                              <p:par>
                                <p:cTn id="63" presetID="7" presetClass="entr" presetSubtype="4" fill="hold" grpId="0" nodeType="afterEffect">
                                  <p:stCondLst>
                                    <p:cond delay="0"/>
                                  </p:stCondLst>
                                  <p:childTnLst>
                                    <p:set>
                                      <p:cBhvr>
                                        <p:cTn id="64" dur="1" fill="hold">
                                          <p:stCondLst>
                                            <p:cond delay="0"/>
                                          </p:stCondLst>
                                        </p:cTn>
                                        <p:tgtEl>
                                          <p:spTgt spid="118811"/>
                                        </p:tgtEl>
                                        <p:attrNameLst>
                                          <p:attrName>style.visibility</p:attrName>
                                        </p:attrNameLst>
                                      </p:cBhvr>
                                      <p:to>
                                        <p:strVal val="visible"/>
                                      </p:to>
                                    </p:set>
                                    <p:anim calcmode="lin" valueType="num">
                                      <p:cBhvr additive="base">
                                        <p:cTn id="65" dur="1000" fill="hold"/>
                                        <p:tgtEl>
                                          <p:spTgt spid="118811"/>
                                        </p:tgtEl>
                                        <p:attrNameLst>
                                          <p:attrName>ppt_x</p:attrName>
                                        </p:attrNameLst>
                                      </p:cBhvr>
                                      <p:tavLst>
                                        <p:tav tm="0">
                                          <p:val>
                                            <p:strVal val="#ppt_x"/>
                                          </p:val>
                                        </p:tav>
                                        <p:tav tm="100000">
                                          <p:val>
                                            <p:strVal val="#ppt_x"/>
                                          </p:val>
                                        </p:tav>
                                      </p:tavLst>
                                    </p:anim>
                                    <p:anim calcmode="lin" valueType="num">
                                      <p:cBhvr additive="base">
                                        <p:cTn id="66" dur="1000" fill="hold"/>
                                        <p:tgtEl>
                                          <p:spTgt spid="118811"/>
                                        </p:tgtEl>
                                        <p:attrNameLst>
                                          <p:attrName>ppt_y</p:attrName>
                                        </p:attrNameLst>
                                      </p:cBhvr>
                                      <p:tavLst>
                                        <p:tav tm="0">
                                          <p:val>
                                            <p:strVal val="1+#ppt_h/2"/>
                                          </p:val>
                                        </p:tav>
                                        <p:tav tm="100000">
                                          <p:val>
                                            <p:strVal val="#ppt_y"/>
                                          </p:val>
                                        </p:tav>
                                      </p:tavLst>
                                    </p:anim>
                                  </p:childTnLst>
                                </p:cTn>
                              </p:par>
                              <p:par>
                                <p:cTn id="67" presetID="35" presetClass="path" presetSubtype="0" accel="50000" decel="50000" fill="hold" grpId="0" nodeType="withEffect">
                                  <p:stCondLst>
                                    <p:cond delay="0"/>
                                  </p:stCondLst>
                                  <p:childTnLst>
                                    <p:animMotion origin="layout" path="M 0.04132 0.00925 L -0.09305 0.00208 " pathEditMode="relative" rAng="0" ptsTypes="AA">
                                      <p:cBhvr>
                                        <p:cTn id="68" dur="2000" fill="hold"/>
                                        <p:tgtEl>
                                          <p:spTgt spid="118800"/>
                                        </p:tgtEl>
                                        <p:attrNameLst>
                                          <p:attrName>ppt_x</p:attrName>
                                          <p:attrName>ppt_y</p:attrName>
                                        </p:attrNameLst>
                                      </p:cBhvr>
                                      <p:rCtr x="-67" y="-4"/>
                                    </p:animMotion>
                                  </p:childTnLst>
                                </p:cTn>
                              </p:par>
                              <p:par>
                                <p:cTn id="69" presetID="49" presetClass="exit" presetSubtype="0" accel="100000" fill="hold" grpId="0" nodeType="withEffect">
                                  <p:stCondLst>
                                    <p:cond delay="0"/>
                                  </p:stCondLst>
                                  <p:childTnLst>
                                    <p:anim calcmode="lin" valueType="num">
                                      <p:cBhvr>
                                        <p:cTn id="70" dur="500"/>
                                        <p:tgtEl>
                                          <p:spTgt spid="118806"/>
                                        </p:tgtEl>
                                        <p:attrNameLst>
                                          <p:attrName>ppt_w</p:attrName>
                                        </p:attrNameLst>
                                      </p:cBhvr>
                                      <p:tavLst>
                                        <p:tav tm="0">
                                          <p:val>
                                            <p:strVal val="ppt_w"/>
                                          </p:val>
                                        </p:tav>
                                        <p:tav tm="100000">
                                          <p:val>
                                            <p:fltVal val="0"/>
                                          </p:val>
                                        </p:tav>
                                      </p:tavLst>
                                    </p:anim>
                                    <p:anim calcmode="lin" valueType="num">
                                      <p:cBhvr>
                                        <p:cTn id="71" dur="500"/>
                                        <p:tgtEl>
                                          <p:spTgt spid="118806"/>
                                        </p:tgtEl>
                                        <p:attrNameLst>
                                          <p:attrName>ppt_h</p:attrName>
                                        </p:attrNameLst>
                                      </p:cBhvr>
                                      <p:tavLst>
                                        <p:tav tm="0">
                                          <p:val>
                                            <p:strVal val="ppt_h"/>
                                          </p:val>
                                        </p:tav>
                                        <p:tav tm="100000">
                                          <p:val>
                                            <p:fltVal val="0"/>
                                          </p:val>
                                        </p:tav>
                                      </p:tavLst>
                                    </p:anim>
                                    <p:anim calcmode="lin" valueType="num">
                                      <p:cBhvr>
                                        <p:cTn id="72" dur="500"/>
                                        <p:tgtEl>
                                          <p:spTgt spid="118806"/>
                                        </p:tgtEl>
                                        <p:attrNameLst>
                                          <p:attrName>style.rotation</p:attrName>
                                        </p:attrNameLst>
                                      </p:cBhvr>
                                      <p:tavLst>
                                        <p:tav tm="0">
                                          <p:val>
                                            <p:fltVal val="0"/>
                                          </p:val>
                                        </p:tav>
                                        <p:tav tm="100000">
                                          <p:val>
                                            <p:fltVal val="360"/>
                                          </p:val>
                                        </p:tav>
                                      </p:tavLst>
                                    </p:anim>
                                    <p:animEffect transition="out" filter="fade">
                                      <p:cBhvr>
                                        <p:cTn id="73" dur="500"/>
                                        <p:tgtEl>
                                          <p:spTgt spid="118806"/>
                                        </p:tgtEl>
                                      </p:cBhvr>
                                    </p:animEffect>
                                    <p:set>
                                      <p:cBhvr>
                                        <p:cTn id="74" dur="1" fill="hold">
                                          <p:stCondLst>
                                            <p:cond delay="499"/>
                                          </p:stCondLst>
                                        </p:cTn>
                                        <p:tgtEl>
                                          <p:spTgt spid="118806"/>
                                        </p:tgtEl>
                                        <p:attrNameLst>
                                          <p:attrName>style.visibility</p:attrName>
                                        </p:attrNameLst>
                                      </p:cBhvr>
                                      <p:to>
                                        <p:strVal val="hidden"/>
                                      </p:to>
                                    </p:set>
                                  </p:childTnLst>
                                </p:cTn>
                              </p:par>
                            </p:childTnLst>
                          </p:cTn>
                        </p:par>
                        <p:par>
                          <p:cTn id="75" fill="hold">
                            <p:stCondLst>
                              <p:cond delay="8500"/>
                            </p:stCondLst>
                            <p:childTnLst>
                              <p:par>
                                <p:cTn id="76" presetID="7" presetClass="entr" presetSubtype="4" fill="hold" grpId="0" nodeType="afterEffect">
                                  <p:stCondLst>
                                    <p:cond delay="0"/>
                                  </p:stCondLst>
                                  <p:childTnLst>
                                    <p:set>
                                      <p:cBhvr>
                                        <p:cTn id="77" dur="1" fill="hold">
                                          <p:stCondLst>
                                            <p:cond delay="0"/>
                                          </p:stCondLst>
                                        </p:cTn>
                                        <p:tgtEl>
                                          <p:spTgt spid="118813"/>
                                        </p:tgtEl>
                                        <p:attrNameLst>
                                          <p:attrName>style.visibility</p:attrName>
                                        </p:attrNameLst>
                                      </p:cBhvr>
                                      <p:to>
                                        <p:strVal val="visible"/>
                                      </p:to>
                                    </p:set>
                                    <p:anim calcmode="lin" valueType="num">
                                      <p:cBhvr additive="base">
                                        <p:cTn id="78" dur="1000" fill="hold"/>
                                        <p:tgtEl>
                                          <p:spTgt spid="118813"/>
                                        </p:tgtEl>
                                        <p:attrNameLst>
                                          <p:attrName>ppt_x</p:attrName>
                                        </p:attrNameLst>
                                      </p:cBhvr>
                                      <p:tavLst>
                                        <p:tav tm="0">
                                          <p:val>
                                            <p:strVal val="#ppt_x"/>
                                          </p:val>
                                        </p:tav>
                                        <p:tav tm="100000">
                                          <p:val>
                                            <p:strVal val="#ppt_x"/>
                                          </p:val>
                                        </p:tav>
                                      </p:tavLst>
                                    </p:anim>
                                    <p:anim calcmode="lin" valueType="num">
                                      <p:cBhvr additive="base">
                                        <p:cTn id="79" dur="1000" fill="hold"/>
                                        <p:tgtEl>
                                          <p:spTgt spid="118813"/>
                                        </p:tgtEl>
                                        <p:attrNameLst>
                                          <p:attrName>ppt_y</p:attrName>
                                        </p:attrNameLst>
                                      </p:cBhvr>
                                      <p:tavLst>
                                        <p:tav tm="0">
                                          <p:val>
                                            <p:strVal val="1+#ppt_h/2"/>
                                          </p:val>
                                        </p:tav>
                                        <p:tav tm="100000">
                                          <p:val>
                                            <p:strVal val="#ppt_y"/>
                                          </p:val>
                                        </p:tav>
                                      </p:tavLst>
                                    </p:anim>
                                  </p:childTnLst>
                                </p:cTn>
                              </p:par>
                              <p:par>
                                <p:cTn id="80" presetID="7" presetClass="entr" presetSubtype="4" fill="hold" grpId="0" nodeType="withEffect">
                                  <p:stCondLst>
                                    <p:cond delay="0"/>
                                  </p:stCondLst>
                                  <p:childTnLst>
                                    <p:set>
                                      <p:cBhvr>
                                        <p:cTn id="81" dur="1" fill="hold">
                                          <p:stCondLst>
                                            <p:cond delay="0"/>
                                          </p:stCondLst>
                                        </p:cTn>
                                        <p:tgtEl>
                                          <p:spTgt spid="118810"/>
                                        </p:tgtEl>
                                        <p:attrNameLst>
                                          <p:attrName>style.visibility</p:attrName>
                                        </p:attrNameLst>
                                      </p:cBhvr>
                                      <p:to>
                                        <p:strVal val="visible"/>
                                      </p:to>
                                    </p:set>
                                    <p:anim calcmode="lin" valueType="num">
                                      <p:cBhvr additive="base">
                                        <p:cTn id="82" dur="1000" fill="hold"/>
                                        <p:tgtEl>
                                          <p:spTgt spid="118810"/>
                                        </p:tgtEl>
                                        <p:attrNameLst>
                                          <p:attrName>ppt_x</p:attrName>
                                        </p:attrNameLst>
                                      </p:cBhvr>
                                      <p:tavLst>
                                        <p:tav tm="0">
                                          <p:val>
                                            <p:strVal val="#ppt_x"/>
                                          </p:val>
                                        </p:tav>
                                        <p:tav tm="100000">
                                          <p:val>
                                            <p:strVal val="#ppt_x"/>
                                          </p:val>
                                        </p:tav>
                                      </p:tavLst>
                                    </p:anim>
                                    <p:anim calcmode="lin" valueType="num">
                                      <p:cBhvr additive="base">
                                        <p:cTn id="83" dur="1000" fill="hold"/>
                                        <p:tgtEl>
                                          <p:spTgt spid="118810"/>
                                        </p:tgtEl>
                                        <p:attrNameLst>
                                          <p:attrName>ppt_y</p:attrName>
                                        </p:attrNameLst>
                                      </p:cBhvr>
                                      <p:tavLst>
                                        <p:tav tm="0">
                                          <p:val>
                                            <p:strVal val="1+#ppt_h/2"/>
                                          </p:val>
                                        </p:tav>
                                        <p:tav tm="100000">
                                          <p:val>
                                            <p:strVal val="#ppt_y"/>
                                          </p:val>
                                        </p:tav>
                                      </p:tavLst>
                                    </p:anim>
                                  </p:childTnLst>
                                </p:cTn>
                              </p:par>
                              <p:par>
                                <p:cTn id="84" presetID="7" presetClass="entr" presetSubtype="4" fill="hold" grpId="0" nodeType="withEffect">
                                  <p:stCondLst>
                                    <p:cond delay="0"/>
                                  </p:stCondLst>
                                  <p:childTnLst>
                                    <p:set>
                                      <p:cBhvr>
                                        <p:cTn id="85" dur="1" fill="hold">
                                          <p:stCondLst>
                                            <p:cond delay="0"/>
                                          </p:stCondLst>
                                        </p:cTn>
                                        <p:tgtEl>
                                          <p:spTgt spid="118814"/>
                                        </p:tgtEl>
                                        <p:attrNameLst>
                                          <p:attrName>style.visibility</p:attrName>
                                        </p:attrNameLst>
                                      </p:cBhvr>
                                      <p:to>
                                        <p:strVal val="visible"/>
                                      </p:to>
                                    </p:set>
                                    <p:anim calcmode="lin" valueType="num">
                                      <p:cBhvr additive="base">
                                        <p:cTn id="86" dur="1000" fill="hold"/>
                                        <p:tgtEl>
                                          <p:spTgt spid="118814"/>
                                        </p:tgtEl>
                                        <p:attrNameLst>
                                          <p:attrName>ppt_x</p:attrName>
                                        </p:attrNameLst>
                                      </p:cBhvr>
                                      <p:tavLst>
                                        <p:tav tm="0">
                                          <p:val>
                                            <p:strVal val="#ppt_x"/>
                                          </p:val>
                                        </p:tav>
                                        <p:tav tm="100000">
                                          <p:val>
                                            <p:strVal val="#ppt_x"/>
                                          </p:val>
                                        </p:tav>
                                      </p:tavLst>
                                    </p:anim>
                                    <p:anim calcmode="lin" valueType="num">
                                      <p:cBhvr additive="base">
                                        <p:cTn id="87" dur="1000" fill="hold"/>
                                        <p:tgtEl>
                                          <p:spTgt spid="118814"/>
                                        </p:tgtEl>
                                        <p:attrNameLst>
                                          <p:attrName>ppt_y</p:attrName>
                                        </p:attrNameLst>
                                      </p:cBhvr>
                                      <p:tavLst>
                                        <p:tav tm="0">
                                          <p:val>
                                            <p:strVal val="1+#ppt_h/2"/>
                                          </p:val>
                                        </p:tav>
                                        <p:tav tm="100000">
                                          <p:val>
                                            <p:strVal val="#ppt_y"/>
                                          </p:val>
                                        </p:tav>
                                      </p:tavLst>
                                    </p:anim>
                                  </p:childTnLst>
                                </p:cTn>
                              </p:par>
                              <p:par>
                                <p:cTn id="88" presetID="7" presetClass="entr" presetSubtype="4" fill="hold" grpId="0" nodeType="withEffect">
                                  <p:stCondLst>
                                    <p:cond delay="0"/>
                                  </p:stCondLst>
                                  <p:childTnLst>
                                    <p:set>
                                      <p:cBhvr>
                                        <p:cTn id="89" dur="1" fill="hold">
                                          <p:stCondLst>
                                            <p:cond delay="0"/>
                                          </p:stCondLst>
                                        </p:cTn>
                                        <p:tgtEl>
                                          <p:spTgt spid="118812"/>
                                        </p:tgtEl>
                                        <p:attrNameLst>
                                          <p:attrName>style.visibility</p:attrName>
                                        </p:attrNameLst>
                                      </p:cBhvr>
                                      <p:to>
                                        <p:strVal val="visible"/>
                                      </p:to>
                                    </p:set>
                                    <p:anim calcmode="lin" valueType="num">
                                      <p:cBhvr additive="base">
                                        <p:cTn id="90" dur="1000" fill="hold"/>
                                        <p:tgtEl>
                                          <p:spTgt spid="118812"/>
                                        </p:tgtEl>
                                        <p:attrNameLst>
                                          <p:attrName>ppt_x</p:attrName>
                                        </p:attrNameLst>
                                      </p:cBhvr>
                                      <p:tavLst>
                                        <p:tav tm="0">
                                          <p:val>
                                            <p:strVal val="#ppt_x"/>
                                          </p:val>
                                        </p:tav>
                                        <p:tav tm="100000">
                                          <p:val>
                                            <p:strVal val="#ppt_x"/>
                                          </p:val>
                                        </p:tav>
                                      </p:tavLst>
                                    </p:anim>
                                    <p:anim calcmode="lin" valueType="num">
                                      <p:cBhvr additive="base">
                                        <p:cTn id="91" dur="1000" fill="hold"/>
                                        <p:tgtEl>
                                          <p:spTgt spid="118812"/>
                                        </p:tgtEl>
                                        <p:attrNameLst>
                                          <p:attrName>ppt_y</p:attrName>
                                        </p:attrNameLst>
                                      </p:cBhvr>
                                      <p:tavLst>
                                        <p:tav tm="0">
                                          <p:val>
                                            <p:strVal val="1+#ppt_h/2"/>
                                          </p:val>
                                        </p:tav>
                                        <p:tav tm="100000">
                                          <p:val>
                                            <p:strVal val="#ppt_y"/>
                                          </p:val>
                                        </p:tav>
                                      </p:tavLst>
                                    </p:anim>
                                  </p:childTnLst>
                                </p:cTn>
                              </p:par>
                              <p:par>
                                <p:cTn id="92" presetID="9" presetClass="entr" presetSubtype="0" fill="hold" grpId="0" nodeType="withEffect">
                                  <p:stCondLst>
                                    <p:cond delay="0"/>
                                  </p:stCondLst>
                                  <p:childTnLst>
                                    <p:set>
                                      <p:cBhvr>
                                        <p:cTn id="93" dur="1" fill="hold">
                                          <p:stCondLst>
                                            <p:cond delay="0"/>
                                          </p:stCondLst>
                                        </p:cTn>
                                        <p:tgtEl>
                                          <p:spTgt spid="118815"/>
                                        </p:tgtEl>
                                        <p:attrNameLst>
                                          <p:attrName>style.visibility</p:attrName>
                                        </p:attrNameLst>
                                      </p:cBhvr>
                                      <p:to>
                                        <p:strVal val="visible"/>
                                      </p:to>
                                    </p:set>
                                    <p:animEffect transition="in" filter="dissolve">
                                      <p:cBhvr>
                                        <p:cTn id="94" dur="1000"/>
                                        <p:tgtEl>
                                          <p:spTgt spid="118815"/>
                                        </p:tgtEl>
                                      </p:cBhvr>
                                    </p:animEffect>
                                  </p:childTnLst>
                                </p:cTn>
                              </p:par>
                              <p:par>
                                <p:cTn id="95" presetID="35" presetClass="path" presetSubtype="0" accel="50000" decel="50000" fill="hold" grpId="0" nodeType="withEffect">
                                  <p:stCondLst>
                                    <p:cond delay="0"/>
                                  </p:stCondLst>
                                  <p:childTnLst>
                                    <p:animMotion origin="layout" path="M 2.77778E-7 -1.90751E-6 L -0.14861 -0.00254 " pathEditMode="relative" rAng="0" ptsTypes="AA">
                                      <p:cBhvr>
                                        <p:cTn id="96" dur="2000" fill="hold"/>
                                        <p:tgtEl>
                                          <p:spTgt spid="118816"/>
                                        </p:tgtEl>
                                        <p:attrNameLst>
                                          <p:attrName>ppt_x</p:attrName>
                                          <p:attrName>ppt_y</p:attrName>
                                        </p:attrNameLst>
                                      </p:cBhvr>
                                      <p:rCtr x="-74" y="-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P spid="118795" grpId="0" animBg="1"/>
      <p:bldP spid="118796" grpId="0" animBg="1"/>
      <p:bldP spid="118797" grpId="0" animBg="1"/>
      <p:bldP spid="118798" grpId="0" animBg="1"/>
      <p:bldP spid="118799" grpId="0" animBg="1"/>
      <p:bldP spid="118800" grpId="0" animBg="1"/>
      <p:bldP spid="118801" grpId="0" animBg="1"/>
      <p:bldP spid="118802" grpId="0" animBg="1"/>
      <p:bldP spid="118803" grpId="0" animBg="1"/>
      <p:bldP spid="118804" grpId="0" animBg="1"/>
      <p:bldP spid="118805" grpId="0" animBg="1"/>
      <p:bldP spid="118806" grpId="0" animBg="1"/>
      <p:bldP spid="118807" grpId="0"/>
      <p:bldP spid="118808" grpId="0" animBg="1"/>
      <p:bldP spid="118809" grpId="0" animBg="1"/>
      <p:bldP spid="118810" grpId="0" animBg="1"/>
      <p:bldP spid="118811" grpId="0" animBg="1"/>
      <p:bldP spid="118812" grpId="0" animBg="1"/>
      <p:bldP spid="118813" grpId="0"/>
      <p:bldP spid="118814" grpId="0" animBg="1"/>
      <p:bldP spid="118815" grpId="0"/>
      <p:bldP spid="1188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79920" y="-882011"/>
            <a:ext cx="3858228" cy="6858000"/>
          </a:xfrm>
          <a:prstGeom prst="rect">
            <a:avLst/>
          </a:prstGeom>
        </p:spPr>
      </p:pic>
      <p:sp>
        <p:nvSpPr>
          <p:cNvPr id="7" name="Title 6"/>
          <p:cNvSpPr>
            <a:spLocks noGrp="1"/>
          </p:cNvSpPr>
          <p:nvPr>
            <p:ph type="title"/>
          </p:nvPr>
        </p:nvSpPr>
        <p:spPr>
          <a:xfrm>
            <a:off x="366890" y="188244"/>
            <a:ext cx="8520600" cy="572700"/>
          </a:xfrm>
        </p:spPr>
        <p:txBody>
          <a:bodyPr>
            <a:normAutofit fontScale="90000"/>
          </a:bodyPr>
          <a:lstStyle/>
          <a:p>
            <a:r>
              <a:rPr lang="en-US" dirty="0" smtClean="0"/>
              <a:t>Case Study – ONE VB</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136" y="829434"/>
            <a:ext cx="971133" cy="4232155"/>
          </a:xfrm>
          <a:prstGeom prst="rect">
            <a:avLst/>
          </a:prstGeom>
        </p:spPr>
      </p:pic>
      <p:sp>
        <p:nvSpPr>
          <p:cNvPr id="2" name="TextBox 1"/>
          <p:cNvSpPr txBox="1"/>
          <p:nvPr/>
        </p:nvSpPr>
        <p:spPr>
          <a:xfrm>
            <a:off x="1891617" y="760944"/>
            <a:ext cx="2735573" cy="4224233"/>
          </a:xfrm>
          <a:prstGeom prst="rect">
            <a:avLst/>
          </a:prstGeom>
          <a:noFill/>
        </p:spPr>
        <p:txBody>
          <a:bodyPr wrap="square" rtlCol="0">
            <a:spAutoFit/>
          </a:bodyPr>
          <a:lstStyle/>
          <a:p>
            <a:pPr defTabSz="342900">
              <a:buClrTx/>
            </a:pPr>
            <a:r>
              <a:rPr lang="en-US" sz="1350" kern="1200" dirty="0">
                <a:solidFill>
                  <a:prstClr val="black"/>
                </a:solidFill>
                <a:latin typeface="Franklin Gothic Book"/>
                <a:ea typeface="+mn-ea"/>
                <a:cs typeface="+mn-cs"/>
              </a:rPr>
              <a:t>Mill Order   	 RFD	Tonnage 	</a:t>
            </a:r>
          </a:p>
          <a:p>
            <a:pPr defTabSz="342900">
              <a:buClrTx/>
            </a:pPr>
            <a:endParaRPr lang="en-US" sz="1350" kern="1200" dirty="0">
              <a:solidFill>
                <a:prstClr val="black"/>
              </a:solidFill>
              <a:latin typeface="Franklin Gothic Book"/>
              <a:ea typeface="+mn-ea"/>
              <a:cs typeface="+mn-cs"/>
            </a:endParaRPr>
          </a:p>
          <a:p>
            <a:pPr defTabSz="342900">
              <a:buClrTx/>
            </a:pPr>
            <a:r>
              <a:rPr lang="en-US" sz="1050" kern="1200" dirty="0">
                <a:solidFill>
                  <a:prstClr val="black"/>
                </a:solidFill>
                <a:latin typeface="Franklin Gothic Book"/>
                <a:ea typeface="+mn-ea"/>
                <a:cs typeface="+mn-cs"/>
              </a:rPr>
              <a:t>8/2017		10/2017	  2800T</a:t>
            </a:r>
          </a:p>
          <a:p>
            <a:pPr defTabSz="342900">
              <a:buClrTx/>
            </a:pPr>
            <a:endParaRPr lang="en-US" sz="1050" kern="1200" dirty="0">
              <a:solidFill>
                <a:prstClr val="black"/>
              </a:solidFill>
              <a:latin typeface="Franklin Gothic Book"/>
              <a:ea typeface="+mn-ea"/>
              <a:cs typeface="+mn-cs"/>
            </a:endParaRPr>
          </a:p>
          <a:p>
            <a:pPr defTabSz="342900">
              <a:buClrTx/>
            </a:pPr>
            <a:endParaRPr lang="en-US" sz="1050" kern="1200" dirty="0">
              <a:solidFill>
                <a:prstClr val="black"/>
              </a:solidFill>
              <a:latin typeface="Franklin Gothic Book"/>
              <a:ea typeface="+mn-ea"/>
              <a:cs typeface="+mn-cs"/>
            </a:endParaRPr>
          </a:p>
          <a:p>
            <a:pPr defTabSz="342900">
              <a:buClrTx/>
            </a:pPr>
            <a:endParaRPr lang="en-US" sz="1050" kern="1200" dirty="0">
              <a:solidFill>
                <a:prstClr val="black"/>
              </a:solidFill>
              <a:latin typeface="Franklin Gothic Book"/>
              <a:ea typeface="+mn-ea"/>
              <a:cs typeface="+mn-cs"/>
            </a:endParaRPr>
          </a:p>
          <a:p>
            <a:pPr defTabSz="342900">
              <a:buClrTx/>
            </a:pPr>
            <a:endParaRPr lang="en-US" sz="1050" kern="1200" dirty="0">
              <a:solidFill>
                <a:prstClr val="black"/>
              </a:solidFill>
              <a:latin typeface="Franklin Gothic Book"/>
              <a:ea typeface="+mn-ea"/>
              <a:cs typeface="+mn-cs"/>
            </a:endParaRPr>
          </a:p>
          <a:p>
            <a:pPr defTabSz="342900">
              <a:buClrTx/>
            </a:pPr>
            <a:r>
              <a:rPr lang="en-US" sz="1050" kern="1200" dirty="0">
                <a:solidFill>
                  <a:prstClr val="black"/>
                </a:solidFill>
                <a:latin typeface="Franklin Gothic Book"/>
                <a:ea typeface="+mn-ea"/>
                <a:cs typeface="+mn-cs"/>
              </a:rPr>
              <a:t>5/2017		8/2017	 2600T</a:t>
            </a:r>
          </a:p>
          <a:p>
            <a:pPr defTabSz="342900">
              <a:buClrTx/>
            </a:pPr>
            <a:endParaRPr lang="en-US" sz="1050" kern="1200" dirty="0">
              <a:solidFill>
                <a:prstClr val="black"/>
              </a:solidFill>
              <a:latin typeface="Franklin Gothic Book"/>
              <a:ea typeface="+mn-ea"/>
              <a:cs typeface="+mn-cs"/>
            </a:endParaRPr>
          </a:p>
          <a:p>
            <a:pPr defTabSz="342900">
              <a:buClrTx/>
            </a:pPr>
            <a:endParaRPr lang="en-US" sz="1050" kern="1200" dirty="0">
              <a:solidFill>
                <a:prstClr val="black"/>
              </a:solidFill>
              <a:latin typeface="Franklin Gothic Book"/>
              <a:ea typeface="+mn-ea"/>
              <a:cs typeface="+mn-cs"/>
            </a:endParaRPr>
          </a:p>
          <a:p>
            <a:pPr defTabSz="342900">
              <a:buClrTx/>
            </a:pPr>
            <a:endParaRPr lang="en-US" sz="1050" kern="1200" dirty="0">
              <a:solidFill>
                <a:prstClr val="black"/>
              </a:solidFill>
              <a:latin typeface="Franklin Gothic Book"/>
              <a:ea typeface="+mn-ea"/>
              <a:cs typeface="+mn-cs"/>
            </a:endParaRPr>
          </a:p>
          <a:p>
            <a:pPr defTabSz="342900">
              <a:buClrTx/>
            </a:pPr>
            <a:r>
              <a:rPr lang="en-US" sz="1050" kern="1200" dirty="0">
                <a:solidFill>
                  <a:prstClr val="black"/>
                </a:solidFill>
                <a:latin typeface="Franklin Gothic Book"/>
                <a:ea typeface="+mn-ea"/>
                <a:cs typeface="+mn-cs"/>
              </a:rPr>
              <a:t>4/2017		6/2017	 3000T</a:t>
            </a:r>
          </a:p>
          <a:p>
            <a:pPr defTabSz="342900">
              <a:buClrTx/>
            </a:pPr>
            <a:endParaRPr lang="en-US" sz="1050" kern="1200" dirty="0">
              <a:solidFill>
                <a:prstClr val="black"/>
              </a:solidFill>
              <a:latin typeface="Franklin Gothic Book"/>
              <a:ea typeface="+mn-ea"/>
              <a:cs typeface="+mn-cs"/>
            </a:endParaRPr>
          </a:p>
          <a:p>
            <a:pPr defTabSz="342900">
              <a:buClrTx/>
            </a:pPr>
            <a:endParaRPr lang="en-US" sz="1050" kern="1200" dirty="0">
              <a:solidFill>
                <a:prstClr val="black"/>
              </a:solidFill>
              <a:latin typeface="Franklin Gothic Book"/>
              <a:ea typeface="+mn-ea"/>
              <a:cs typeface="+mn-cs"/>
            </a:endParaRPr>
          </a:p>
          <a:p>
            <a:pPr defTabSz="342900">
              <a:buClrTx/>
            </a:pPr>
            <a:endParaRPr lang="en-US" sz="1050" kern="1200" dirty="0">
              <a:solidFill>
                <a:prstClr val="black"/>
              </a:solidFill>
              <a:latin typeface="Franklin Gothic Book"/>
              <a:ea typeface="+mn-ea"/>
              <a:cs typeface="+mn-cs"/>
            </a:endParaRPr>
          </a:p>
          <a:p>
            <a:pPr defTabSz="342900">
              <a:buClrTx/>
            </a:pPr>
            <a:r>
              <a:rPr lang="en-US" sz="1050" kern="1200" dirty="0">
                <a:solidFill>
                  <a:prstClr val="black"/>
                </a:solidFill>
                <a:latin typeface="Franklin Gothic Book"/>
                <a:ea typeface="+mn-ea"/>
                <a:cs typeface="+mn-cs"/>
              </a:rPr>
              <a:t>2/2017		4/2017	 2900T</a:t>
            </a:r>
          </a:p>
          <a:p>
            <a:pPr defTabSz="342900">
              <a:buClrTx/>
            </a:pPr>
            <a:endParaRPr lang="en-US" sz="1050" kern="1200" dirty="0">
              <a:solidFill>
                <a:prstClr val="black"/>
              </a:solidFill>
              <a:latin typeface="Franklin Gothic Book"/>
              <a:ea typeface="+mn-ea"/>
              <a:cs typeface="+mn-cs"/>
            </a:endParaRPr>
          </a:p>
          <a:p>
            <a:pPr defTabSz="342900">
              <a:buClrTx/>
            </a:pPr>
            <a:endParaRPr lang="en-US" sz="1050" kern="1200" dirty="0">
              <a:solidFill>
                <a:prstClr val="black"/>
              </a:solidFill>
              <a:latin typeface="Franklin Gothic Book"/>
              <a:ea typeface="+mn-ea"/>
              <a:cs typeface="+mn-cs"/>
            </a:endParaRPr>
          </a:p>
          <a:p>
            <a:pPr defTabSz="342900">
              <a:buClrTx/>
            </a:pPr>
            <a:r>
              <a:rPr lang="en-US" sz="1050" kern="1200" dirty="0">
                <a:solidFill>
                  <a:prstClr val="black"/>
                </a:solidFill>
                <a:latin typeface="Franklin Gothic Book"/>
                <a:ea typeface="+mn-ea"/>
                <a:cs typeface="+mn-cs"/>
              </a:rPr>
              <a:t>1/2017		2/2017	 2200T</a:t>
            </a:r>
          </a:p>
          <a:p>
            <a:pPr defTabSz="342900">
              <a:buClrTx/>
            </a:pPr>
            <a:endParaRPr lang="en-US" sz="1050" kern="1200" dirty="0">
              <a:solidFill>
                <a:prstClr val="black"/>
              </a:solidFill>
              <a:latin typeface="Franklin Gothic Book"/>
              <a:ea typeface="+mn-ea"/>
              <a:cs typeface="+mn-cs"/>
            </a:endParaRPr>
          </a:p>
          <a:p>
            <a:pPr defTabSz="342900">
              <a:buClrTx/>
            </a:pPr>
            <a:endParaRPr lang="en-US" sz="1050" kern="1200" dirty="0">
              <a:solidFill>
                <a:prstClr val="black"/>
              </a:solidFill>
              <a:latin typeface="Franklin Gothic Book"/>
              <a:ea typeface="+mn-ea"/>
              <a:cs typeface="+mn-cs"/>
            </a:endParaRPr>
          </a:p>
          <a:p>
            <a:pPr defTabSz="342900">
              <a:buClrTx/>
            </a:pPr>
            <a:r>
              <a:rPr lang="en-US" sz="1050" kern="1200" dirty="0">
                <a:solidFill>
                  <a:prstClr val="black"/>
                </a:solidFill>
                <a:latin typeface="Franklin Gothic Book"/>
                <a:ea typeface="+mn-ea"/>
                <a:cs typeface="+mn-cs"/>
              </a:rPr>
              <a:t>10/2016		12/2016	 4000T</a:t>
            </a:r>
          </a:p>
          <a:p>
            <a:pPr defTabSz="342900">
              <a:buClrTx/>
            </a:pPr>
            <a:endParaRPr lang="en-US" sz="1050" kern="1200" dirty="0">
              <a:solidFill>
                <a:prstClr val="black"/>
              </a:solidFill>
              <a:latin typeface="Franklin Gothic Book"/>
              <a:ea typeface="+mn-ea"/>
              <a:cs typeface="+mn-cs"/>
            </a:endParaRPr>
          </a:p>
          <a:p>
            <a:pPr defTabSz="342900">
              <a:buClrTx/>
            </a:pPr>
            <a:endParaRPr lang="en-US" sz="1050" kern="1200" dirty="0">
              <a:solidFill>
                <a:prstClr val="black"/>
              </a:solidFill>
              <a:latin typeface="Franklin Gothic Book"/>
              <a:ea typeface="+mn-ea"/>
              <a:cs typeface="+mn-cs"/>
            </a:endParaRPr>
          </a:p>
          <a:p>
            <a:pPr defTabSz="342900">
              <a:buClrTx/>
            </a:pPr>
            <a:r>
              <a:rPr lang="en-US" sz="1050" kern="1200" dirty="0">
                <a:solidFill>
                  <a:prstClr val="black"/>
                </a:solidFill>
                <a:latin typeface="Franklin Gothic Book"/>
                <a:ea typeface="+mn-ea"/>
                <a:cs typeface="+mn-cs"/>
              </a:rPr>
              <a:t>10/2016		10/2016	 7000T</a:t>
            </a:r>
          </a:p>
        </p:txBody>
      </p:sp>
      <p:sp>
        <p:nvSpPr>
          <p:cNvPr id="8" name="Subtitle 7"/>
          <p:cNvSpPr>
            <a:spLocks noGrp="1"/>
          </p:cNvSpPr>
          <p:nvPr>
            <p:ph type="subTitle" idx="1"/>
          </p:nvPr>
        </p:nvSpPr>
        <p:spPr>
          <a:xfrm>
            <a:off x="4678538" y="4022512"/>
            <a:ext cx="4280448" cy="962665"/>
          </a:xfrm>
          <a:solidFill>
            <a:schemeClr val="bg1"/>
          </a:solidFill>
          <a:ln w="28575"/>
          <a:effectLst>
            <a:innerShdw blurRad="63500" dist="50800" dir="189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a:noAutofit/>
          </a:bodyPr>
          <a:lstStyle/>
          <a:p>
            <a:r>
              <a:rPr lang="en-US" sz="2400" dirty="0">
                <a:solidFill>
                  <a:srgbClr val="FF0000"/>
                </a:solidFill>
              </a:rPr>
              <a:t>8 months saved from schedule! </a:t>
            </a:r>
          </a:p>
        </p:txBody>
      </p:sp>
    </p:spTree>
    <p:extLst>
      <p:ext uri="{BB962C8B-B14F-4D97-AF65-F5344CB8AC3E}">
        <p14:creationId xmlns:p14="http://schemas.microsoft.com/office/powerpoint/2010/main" val="3474408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anim calcmode="lin" valueType="num">
                                      <p:cBhvr>
                                        <p:cTn id="8" dur="1000" fill="hold"/>
                                        <p:tgtEl>
                                          <p:spTgt spid="8">
                                            <p:bg/>
                                          </p:spTgt>
                                        </p:tgtEl>
                                        <p:attrNameLst>
                                          <p:attrName>ppt_x</p:attrName>
                                        </p:attrNameLst>
                                      </p:cBhvr>
                                      <p:tavLst>
                                        <p:tav tm="0">
                                          <p:val>
                                            <p:strVal val="#ppt_x"/>
                                          </p:val>
                                        </p:tav>
                                        <p:tav tm="100000">
                                          <p:val>
                                            <p:strVal val="#ppt_x"/>
                                          </p:val>
                                        </p:tav>
                                      </p:tavLst>
                                    </p:anim>
                                    <p:anim calcmode="lin" valueType="num">
                                      <p:cBhvr>
                                        <p:cTn id="9"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6"/>
          <p:cNvSpPr txBox="1"/>
          <p:nvPr/>
        </p:nvSpPr>
        <p:spPr>
          <a:xfrm>
            <a:off x="554150" y="35225"/>
            <a:ext cx="70722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smtClean="0">
                <a:latin typeface="Roboto"/>
                <a:ea typeface="Roboto"/>
                <a:cs typeface="Roboto"/>
                <a:sym typeface="Roboto"/>
              </a:rPr>
              <a:t>W</a:t>
            </a:r>
            <a:r>
              <a:rPr lang="en" sz="2400" b="1" dirty="0" smtClean="0">
                <a:latin typeface="Roboto"/>
                <a:ea typeface="Roboto"/>
                <a:cs typeface="Roboto"/>
                <a:sym typeface="Roboto"/>
              </a:rPr>
              <a:t>E CAN’T KEEP THE STATUS QUO! </a:t>
            </a:r>
            <a:endParaRPr sz="2400" b="1" dirty="0">
              <a:latin typeface="Roboto"/>
              <a:ea typeface="Roboto"/>
              <a:cs typeface="Roboto"/>
              <a:sym typeface="Roboto"/>
            </a:endParaRPr>
          </a:p>
        </p:txBody>
      </p:sp>
      <p:pic>
        <p:nvPicPr>
          <p:cNvPr id="2" name="Picture 1"/>
          <p:cNvPicPr>
            <a:picLocks noChangeAspect="1"/>
          </p:cNvPicPr>
          <p:nvPr/>
        </p:nvPicPr>
        <p:blipFill>
          <a:blip r:embed="rId3"/>
          <a:stretch>
            <a:fillRect/>
          </a:stretch>
        </p:blipFill>
        <p:spPr>
          <a:xfrm>
            <a:off x="1112011" y="451625"/>
            <a:ext cx="6924158" cy="3932815"/>
          </a:xfrm>
          <a:prstGeom prst="rect">
            <a:avLst/>
          </a:prstGeom>
        </p:spPr>
      </p:pic>
    </p:spTree>
    <p:extLst>
      <p:ext uri="{BB962C8B-B14F-4D97-AF65-F5344CB8AC3E}">
        <p14:creationId xmlns:p14="http://schemas.microsoft.com/office/powerpoint/2010/main" val="1923178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530" y="2159525"/>
            <a:ext cx="8520600" cy="572700"/>
          </a:xfrm>
        </p:spPr>
        <p:txBody>
          <a:bodyPr/>
          <a:lstStyle/>
          <a:p>
            <a:pPr algn="ctr"/>
            <a:r>
              <a:rPr lang="en-US" dirty="0" smtClean="0">
                <a:latin typeface="Roboto Black" panose="02000000000000000000" pitchFamily="2" charset="0"/>
                <a:ea typeface="Roboto Black" panose="02000000000000000000" pitchFamily="2" charset="0"/>
              </a:rPr>
              <a:t>THANK YOU! </a:t>
            </a:r>
            <a:endParaRPr lang="en-US" dirty="0">
              <a:latin typeface="Roboto Black" panose="02000000000000000000" pitchFamily="2" charset="0"/>
              <a:ea typeface="Roboto Black" panose="02000000000000000000" pitchFamily="2" charset="0"/>
            </a:endParaRPr>
          </a:p>
        </p:txBody>
      </p:sp>
      <p:sp>
        <p:nvSpPr>
          <p:cNvPr id="4" name="TextBox 3"/>
          <p:cNvSpPr txBox="1"/>
          <p:nvPr/>
        </p:nvSpPr>
        <p:spPr>
          <a:xfrm>
            <a:off x="276531" y="4369777"/>
            <a:ext cx="3710354" cy="307777"/>
          </a:xfrm>
          <a:prstGeom prst="rect">
            <a:avLst/>
          </a:prstGeom>
          <a:noFill/>
        </p:spPr>
        <p:txBody>
          <a:bodyPr wrap="square" rtlCol="0">
            <a:spAutoFit/>
          </a:bodyPr>
          <a:lstStyle/>
          <a:p>
            <a:r>
              <a:rPr lang="en-US" dirty="0" smtClean="0">
                <a:solidFill>
                  <a:srgbClr val="0070C0"/>
                </a:solidFill>
              </a:rPr>
              <a:t>ROTANI@THORNTONTOMASETTI.COM</a:t>
            </a:r>
            <a:endParaRPr lang="en-US" dirty="0">
              <a:solidFill>
                <a:srgbClr val="0070C0"/>
              </a:solidFill>
            </a:endParaRPr>
          </a:p>
        </p:txBody>
      </p:sp>
      <p:sp>
        <p:nvSpPr>
          <p:cNvPr id="5" name="TextBox 4"/>
          <p:cNvSpPr txBox="1"/>
          <p:nvPr/>
        </p:nvSpPr>
        <p:spPr>
          <a:xfrm>
            <a:off x="4758164" y="4369774"/>
            <a:ext cx="3710354" cy="307777"/>
          </a:xfrm>
          <a:prstGeom prst="rect">
            <a:avLst/>
          </a:prstGeom>
          <a:noFill/>
        </p:spPr>
        <p:txBody>
          <a:bodyPr wrap="square" rtlCol="0">
            <a:spAutoFit/>
          </a:bodyPr>
          <a:lstStyle/>
          <a:p>
            <a:pPr algn="r"/>
            <a:r>
              <a:rPr lang="en-US" dirty="0" smtClean="0">
                <a:solidFill>
                  <a:srgbClr val="0070C0"/>
                </a:solidFill>
              </a:rPr>
              <a:t>@OTANI_ROB</a:t>
            </a:r>
            <a:endParaRPr lang="en-US" dirty="0">
              <a:solidFill>
                <a:srgbClr val="0070C0"/>
              </a:solidFill>
            </a:endParaRPr>
          </a:p>
        </p:txBody>
      </p:sp>
      <p:pic>
        <p:nvPicPr>
          <p:cNvPr id="6" name="Picture 5"/>
          <p:cNvPicPr>
            <a:picLocks noChangeAspect="1"/>
          </p:cNvPicPr>
          <p:nvPr/>
        </p:nvPicPr>
        <p:blipFill>
          <a:blip r:embed="rId2"/>
          <a:stretch>
            <a:fillRect/>
          </a:stretch>
        </p:blipFill>
        <p:spPr>
          <a:xfrm>
            <a:off x="8468518" y="4271251"/>
            <a:ext cx="657225" cy="504825"/>
          </a:xfrm>
          <a:prstGeom prst="rect">
            <a:avLst/>
          </a:prstGeom>
        </p:spPr>
      </p:pic>
    </p:spTree>
    <p:extLst>
      <p:ext uri="{BB962C8B-B14F-4D97-AF65-F5344CB8AC3E}">
        <p14:creationId xmlns:p14="http://schemas.microsoft.com/office/powerpoint/2010/main" val="1776394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0" y="-11875"/>
            <a:ext cx="9143999" cy="5167259"/>
          </a:xfrm>
          <a:prstGeom prst="rect">
            <a:avLst/>
          </a:prstGeom>
          <a:noFill/>
          <a:ln>
            <a:noFill/>
          </a:ln>
        </p:spPr>
      </p:pic>
      <p:pic>
        <p:nvPicPr>
          <p:cNvPr id="68" name="Google Shape;68;p15"/>
          <p:cNvPicPr preferRelativeResize="0"/>
          <p:nvPr/>
        </p:nvPicPr>
        <p:blipFill rotWithShape="1">
          <a:blip r:embed="rId4">
            <a:alphaModFix/>
          </a:blip>
          <a:srcRect l="28106" t="32678" r="31503" b="23004"/>
          <a:stretch/>
        </p:blipFill>
        <p:spPr>
          <a:xfrm>
            <a:off x="0" y="0"/>
            <a:ext cx="3189000" cy="2025074"/>
          </a:xfrm>
          <a:prstGeom prst="rect">
            <a:avLst/>
          </a:prstGeom>
          <a:noFill/>
          <a:ln>
            <a:noFill/>
          </a:ln>
        </p:spPr>
      </p:pic>
      <p:sp>
        <p:nvSpPr>
          <p:cNvPr id="69" name="Google Shape;69;p15"/>
          <p:cNvSpPr txBox="1">
            <a:spLocks noGrp="1"/>
          </p:cNvSpPr>
          <p:nvPr>
            <p:ph type="title"/>
          </p:nvPr>
        </p:nvSpPr>
        <p:spPr>
          <a:xfrm>
            <a:off x="420725"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PROJECTS</a:t>
            </a:r>
            <a:endParaRPr b="1">
              <a:solidFill>
                <a:srgbClr val="FFFFFF"/>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1183100" y="180650"/>
            <a:ext cx="6765050" cy="4658050"/>
          </a:xfrm>
          <a:prstGeom prst="rect">
            <a:avLst/>
          </a:prstGeom>
          <a:noFill/>
          <a:ln>
            <a:noFill/>
          </a:ln>
        </p:spPr>
      </p:pic>
      <p:sp>
        <p:nvSpPr>
          <p:cNvPr id="75" name="Google Shape;75;p16"/>
          <p:cNvSpPr txBox="1">
            <a:spLocks noGrp="1"/>
          </p:cNvSpPr>
          <p:nvPr>
            <p:ph type="title"/>
          </p:nvPr>
        </p:nvSpPr>
        <p:spPr>
          <a:xfrm>
            <a:off x="420725"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latin typeface="Roboto"/>
                <a:ea typeface="Roboto"/>
                <a:cs typeface="Roboto"/>
                <a:sym typeface="Roboto"/>
              </a:rPr>
              <a:t>PRACTICE</a:t>
            </a:r>
            <a:endParaRPr b="1">
              <a:solidFill>
                <a:srgbClr val="000000"/>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Roboto"/>
                <a:ea typeface="Roboto"/>
                <a:cs typeface="Roboto"/>
                <a:sym typeface="Roboto"/>
              </a:rPr>
              <a:t>LEARNING OBJECTIVES</a:t>
            </a:r>
            <a:endParaRPr sz="2400"/>
          </a:p>
        </p:txBody>
      </p:sp>
      <p:sp>
        <p:nvSpPr>
          <p:cNvPr id="81" name="Google Shape;81;p17"/>
          <p:cNvSpPr txBox="1">
            <a:spLocks noGrp="1"/>
          </p:cNvSpPr>
          <p:nvPr>
            <p:ph type="body" idx="1"/>
          </p:nvPr>
        </p:nvSpPr>
        <p:spPr>
          <a:xfrm>
            <a:off x="371150" y="863550"/>
            <a:ext cx="8520600" cy="3416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a:solidFill>
                  <a:schemeClr val="dk1"/>
                </a:solidFill>
                <a:latin typeface="Roboto"/>
                <a:ea typeface="Roboto"/>
                <a:cs typeface="Roboto"/>
                <a:sym typeface="Roboto"/>
              </a:rPr>
              <a:t>After participating in this webinar attendees will:</a:t>
            </a:r>
            <a:endParaRPr>
              <a:solidFill>
                <a:schemeClr val="dk1"/>
              </a:solidFill>
              <a:latin typeface="Roboto"/>
              <a:ea typeface="Roboto"/>
              <a:cs typeface="Roboto"/>
              <a:sym typeface="Roboto"/>
            </a:endParaRPr>
          </a:p>
          <a:p>
            <a:pPr marL="495300" lvl="0" indent="0" algn="l" rtl="0">
              <a:spcBef>
                <a:spcPts val="1200"/>
              </a:spcBef>
              <a:spcAft>
                <a:spcPts val="0"/>
              </a:spcAft>
              <a:buClr>
                <a:schemeClr val="dk1"/>
              </a:buClr>
              <a:buSzPts val="1100"/>
              <a:buFont typeface="Arial"/>
              <a:buNone/>
            </a:pPr>
            <a:r>
              <a:rPr lang="en">
                <a:solidFill>
                  <a:schemeClr val="dk1"/>
                </a:solidFill>
                <a:latin typeface="Roboto"/>
                <a:ea typeface="Roboto"/>
                <a:cs typeface="Roboto"/>
                <a:sym typeface="Roboto"/>
              </a:rPr>
              <a:t>1.      Know how architects  create new workflows to benefit the contractor.</a:t>
            </a:r>
            <a:endParaRPr>
              <a:solidFill>
                <a:schemeClr val="dk1"/>
              </a:solidFill>
              <a:latin typeface="Roboto"/>
              <a:ea typeface="Roboto"/>
              <a:cs typeface="Roboto"/>
              <a:sym typeface="Roboto"/>
            </a:endParaRPr>
          </a:p>
          <a:p>
            <a:pPr marL="495300" lvl="0" indent="0" algn="l" rtl="0">
              <a:spcBef>
                <a:spcPts val="1200"/>
              </a:spcBef>
              <a:spcAft>
                <a:spcPts val="0"/>
              </a:spcAft>
              <a:buClr>
                <a:schemeClr val="dk1"/>
              </a:buClr>
              <a:buSzPts val="1100"/>
              <a:buFont typeface="Arial"/>
              <a:buNone/>
            </a:pPr>
            <a:r>
              <a:rPr lang="en">
                <a:solidFill>
                  <a:schemeClr val="dk1"/>
                </a:solidFill>
                <a:latin typeface="Roboto"/>
                <a:ea typeface="Roboto"/>
                <a:cs typeface="Roboto"/>
                <a:sym typeface="Roboto"/>
              </a:rPr>
              <a:t>2.      How contractors create new workflows to benefit the design team.</a:t>
            </a:r>
            <a:endParaRPr>
              <a:solidFill>
                <a:schemeClr val="dk1"/>
              </a:solidFill>
              <a:latin typeface="Roboto"/>
              <a:ea typeface="Roboto"/>
              <a:cs typeface="Roboto"/>
              <a:sym typeface="Roboto"/>
            </a:endParaRPr>
          </a:p>
          <a:p>
            <a:pPr marL="1005839" lvl="0" indent="-512063" algn="l" rtl="0">
              <a:spcBef>
                <a:spcPts val="1200"/>
              </a:spcBef>
              <a:spcAft>
                <a:spcPts val="0"/>
              </a:spcAft>
              <a:buClr>
                <a:schemeClr val="dk1"/>
              </a:buClr>
              <a:buSzPts val="1100"/>
              <a:buFont typeface="Arial"/>
              <a:buNone/>
            </a:pPr>
            <a:r>
              <a:rPr lang="en">
                <a:solidFill>
                  <a:schemeClr val="dk1"/>
                </a:solidFill>
                <a:latin typeface="Roboto"/>
                <a:ea typeface="Roboto"/>
                <a:cs typeface="Roboto"/>
                <a:sym typeface="Roboto"/>
              </a:rPr>
              <a:t>3.      Understand how contractors are using Computational Design to perform constructability reviews, BIM Model fidelity reviews, , and more accurate estimating.</a:t>
            </a:r>
            <a:endParaRPr>
              <a:solidFill>
                <a:schemeClr val="dk1"/>
              </a:solidFill>
              <a:latin typeface="Roboto"/>
              <a:ea typeface="Roboto"/>
              <a:cs typeface="Roboto"/>
              <a:sym typeface="Roboto"/>
            </a:endParaRPr>
          </a:p>
          <a:p>
            <a:pPr marL="495300" lvl="0" indent="0" algn="l" rtl="0">
              <a:spcBef>
                <a:spcPts val="1200"/>
              </a:spcBef>
              <a:spcAft>
                <a:spcPts val="0"/>
              </a:spcAft>
              <a:buClr>
                <a:schemeClr val="dk1"/>
              </a:buClr>
              <a:buSzPts val="1100"/>
              <a:buFont typeface="Arial"/>
              <a:buNone/>
            </a:pPr>
            <a:r>
              <a:rPr lang="en">
                <a:solidFill>
                  <a:schemeClr val="dk1"/>
                </a:solidFill>
                <a:latin typeface="Roboto"/>
                <a:ea typeface="Roboto"/>
                <a:cs typeface="Roboto"/>
                <a:sym typeface="Roboto"/>
              </a:rPr>
              <a:t>4.      Use Computational Design to create new ways of project delivery.</a:t>
            </a:r>
            <a:r>
              <a:rPr lang="en" sz="1100">
                <a:solidFill>
                  <a:schemeClr val="dk1"/>
                </a:solidFill>
              </a:rPr>
              <a:t> </a:t>
            </a:r>
            <a:endParaRPr sz="1100">
              <a:solidFill>
                <a:schemeClr val="dk1"/>
              </a:solidFill>
            </a:endParaRPr>
          </a:p>
          <a:p>
            <a:pPr marL="0" lvl="0" indent="0" algn="l" rtl="0">
              <a:spcBef>
                <a:spcPts val="1200"/>
              </a:spcBef>
              <a:spcAft>
                <a:spcPts val="1600"/>
              </a:spcAft>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Roboto"/>
                <a:ea typeface="Roboto"/>
                <a:cs typeface="Roboto"/>
                <a:sym typeface="Roboto"/>
              </a:rPr>
              <a:t>THE STATE OF THE PROFESSION</a:t>
            </a:r>
            <a:endParaRPr sz="2400" b="1">
              <a:latin typeface="Roboto"/>
              <a:ea typeface="Roboto"/>
              <a:cs typeface="Roboto"/>
              <a:sym typeface="Roboto"/>
            </a:endParaRPr>
          </a:p>
        </p:txBody>
      </p:sp>
      <p:pic>
        <p:nvPicPr>
          <p:cNvPr id="87" name="Google Shape;87;p18"/>
          <p:cNvPicPr preferRelativeResize="0"/>
          <p:nvPr/>
        </p:nvPicPr>
        <p:blipFill>
          <a:blip r:embed="rId3">
            <a:alphaModFix/>
          </a:blip>
          <a:stretch>
            <a:fillRect/>
          </a:stretch>
        </p:blipFill>
        <p:spPr>
          <a:xfrm>
            <a:off x="1222750" y="456575"/>
            <a:ext cx="6378525" cy="4417076"/>
          </a:xfrm>
          <a:prstGeom prst="rect">
            <a:avLst/>
          </a:prstGeom>
          <a:noFill/>
          <a:ln>
            <a:noFill/>
          </a:ln>
        </p:spPr>
      </p:pic>
      <p:grpSp>
        <p:nvGrpSpPr>
          <p:cNvPr id="88" name="Google Shape;88;p18"/>
          <p:cNvGrpSpPr/>
          <p:nvPr/>
        </p:nvGrpSpPr>
        <p:grpSpPr>
          <a:xfrm>
            <a:off x="1904025" y="1643150"/>
            <a:ext cx="307200" cy="1959900"/>
            <a:chOff x="1904025" y="1643150"/>
            <a:chExt cx="307200" cy="1959900"/>
          </a:xfrm>
        </p:grpSpPr>
        <p:cxnSp>
          <p:nvCxnSpPr>
            <p:cNvPr id="89" name="Google Shape;89;p18"/>
            <p:cNvCxnSpPr/>
            <p:nvPr/>
          </p:nvCxnSpPr>
          <p:spPr>
            <a:xfrm rot="10800000">
              <a:off x="2210025" y="1719950"/>
              <a:ext cx="0" cy="1883100"/>
            </a:xfrm>
            <a:prstGeom prst="straightConnector1">
              <a:avLst/>
            </a:prstGeom>
            <a:noFill/>
            <a:ln w="9525" cap="flat" cmpd="sng">
              <a:solidFill>
                <a:srgbClr val="000000"/>
              </a:solidFill>
              <a:prstDash val="solid"/>
              <a:round/>
              <a:headEnd type="none" w="med" len="med"/>
              <a:tailEnd type="none" w="med" len="med"/>
            </a:ln>
          </p:spPr>
        </p:cxnSp>
        <p:sp>
          <p:nvSpPr>
            <p:cNvPr id="90" name="Google Shape;90;p18"/>
            <p:cNvSpPr txBox="1"/>
            <p:nvPr/>
          </p:nvSpPr>
          <p:spPr>
            <a:xfrm rot="-5400000">
              <a:off x="1344075" y="2203100"/>
              <a:ext cx="14271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CAD + DRAFTING</a:t>
              </a:r>
              <a:endParaRPr/>
            </a:p>
          </p:txBody>
        </p:sp>
      </p:grpSp>
      <p:cxnSp>
        <p:nvCxnSpPr>
          <p:cNvPr id="91" name="Google Shape;91;p18"/>
          <p:cNvCxnSpPr/>
          <p:nvPr/>
        </p:nvCxnSpPr>
        <p:spPr>
          <a:xfrm rot="10800000">
            <a:off x="5946250" y="1723563"/>
            <a:ext cx="0" cy="1883100"/>
          </a:xfrm>
          <a:prstGeom prst="straightConnector1">
            <a:avLst/>
          </a:prstGeom>
          <a:noFill/>
          <a:ln w="9525" cap="flat" cmpd="sng">
            <a:solidFill>
              <a:srgbClr val="000000"/>
            </a:solidFill>
            <a:prstDash val="solid"/>
            <a:round/>
            <a:headEnd type="none" w="med" len="med"/>
            <a:tailEnd type="none" w="med" len="med"/>
          </a:ln>
        </p:spPr>
      </p:cxnSp>
      <p:grpSp>
        <p:nvGrpSpPr>
          <p:cNvPr id="92" name="Google Shape;92;p18"/>
          <p:cNvGrpSpPr/>
          <p:nvPr/>
        </p:nvGrpSpPr>
        <p:grpSpPr>
          <a:xfrm>
            <a:off x="4505000" y="1723563"/>
            <a:ext cx="281725" cy="1883100"/>
            <a:chOff x="4505000" y="1723563"/>
            <a:chExt cx="281725" cy="1883100"/>
          </a:xfrm>
        </p:grpSpPr>
        <p:cxnSp>
          <p:nvCxnSpPr>
            <p:cNvPr id="93" name="Google Shape;93;p18"/>
            <p:cNvCxnSpPr/>
            <p:nvPr/>
          </p:nvCxnSpPr>
          <p:spPr>
            <a:xfrm rot="10800000">
              <a:off x="4786725" y="1723563"/>
              <a:ext cx="0" cy="1883100"/>
            </a:xfrm>
            <a:prstGeom prst="straightConnector1">
              <a:avLst/>
            </a:prstGeom>
            <a:noFill/>
            <a:ln w="9525" cap="flat" cmpd="sng">
              <a:solidFill>
                <a:srgbClr val="000000"/>
              </a:solidFill>
              <a:prstDash val="solid"/>
              <a:round/>
              <a:headEnd type="none" w="med" len="med"/>
              <a:tailEnd type="none" w="med" len="med"/>
            </a:ln>
          </p:spPr>
        </p:cxnSp>
        <p:sp>
          <p:nvSpPr>
            <p:cNvPr id="94" name="Google Shape;94;p18"/>
            <p:cNvSpPr txBox="1"/>
            <p:nvPr/>
          </p:nvSpPr>
          <p:spPr>
            <a:xfrm rot="-5400000">
              <a:off x="3845900" y="2405800"/>
              <a:ext cx="1595700" cy="27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BIM INTRODUCED</a:t>
              </a:r>
              <a:endParaRPr/>
            </a:p>
          </p:txBody>
        </p:sp>
      </p:grpSp>
      <p:sp>
        <p:nvSpPr>
          <p:cNvPr id="95" name="Google Shape;95;p18"/>
          <p:cNvSpPr txBox="1"/>
          <p:nvPr/>
        </p:nvSpPr>
        <p:spPr>
          <a:xfrm rot="-5400000">
            <a:off x="5354425" y="2222625"/>
            <a:ext cx="1209000" cy="56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BIM ADOPTION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10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1000"/>
                                        <p:tgtEl>
                                          <p:spTgt spid="95"/>
                                        </p:tgtEl>
                                      </p:cBhvr>
                                    </p:animEffect>
                                  </p:childTnLst>
                                </p:cTn>
                              </p:par>
                              <p:par>
                                <p:cTn id="18" presetID="10" presetClass="entr" presetSubtype="0" fill="hold" nodeType="with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Roboto"/>
                <a:ea typeface="Roboto"/>
                <a:cs typeface="Roboto"/>
                <a:sym typeface="Roboto"/>
              </a:rPr>
              <a:t>WHY HASN’T OUR INDUSTRY KEPT PACE?  </a:t>
            </a:r>
            <a:endParaRPr sz="2400" b="1">
              <a:latin typeface="Roboto"/>
              <a:ea typeface="Roboto"/>
              <a:cs typeface="Roboto"/>
              <a:sym typeface="Roboto"/>
            </a:endParaRPr>
          </a:p>
        </p:txBody>
      </p:sp>
      <p:sp>
        <p:nvSpPr>
          <p:cNvPr id="101" name="Google Shape;101;p19"/>
          <p:cNvSpPr txBox="1"/>
          <p:nvPr/>
        </p:nvSpPr>
        <p:spPr>
          <a:xfrm>
            <a:off x="663900" y="636425"/>
            <a:ext cx="8168400" cy="18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434343"/>
                </a:solidFill>
                <a:latin typeface="Roboto"/>
                <a:ea typeface="Roboto"/>
                <a:cs typeface="Roboto"/>
                <a:sym typeface="Roboto"/>
              </a:rPr>
              <a:t>WE HAVE A MIX OF </a:t>
            </a:r>
            <a:r>
              <a:rPr lang="en" sz="2000" b="1" dirty="0">
                <a:solidFill>
                  <a:srgbClr val="FF7000"/>
                </a:solidFill>
                <a:latin typeface="Roboto"/>
                <a:ea typeface="Roboto"/>
                <a:cs typeface="Roboto"/>
                <a:sym typeface="Roboto"/>
              </a:rPr>
              <a:t>ANTIQUATED </a:t>
            </a:r>
            <a:r>
              <a:rPr lang="en" sz="2000" b="1" dirty="0" smtClean="0">
                <a:solidFill>
                  <a:srgbClr val="434343"/>
                </a:solidFill>
                <a:latin typeface="Roboto"/>
                <a:ea typeface="Roboto"/>
                <a:cs typeface="Roboto"/>
                <a:sym typeface="Roboto"/>
              </a:rPr>
              <a:t>WORKFLOWS ALONGSIDE NEW </a:t>
            </a:r>
            <a:r>
              <a:rPr lang="en" sz="2000" b="1" dirty="0">
                <a:solidFill>
                  <a:srgbClr val="434343"/>
                </a:solidFill>
                <a:latin typeface="Roboto"/>
                <a:ea typeface="Roboto"/>
                <a:cs typeface="Roboto"/>
                <a:sym typeface="Roboto"/>
              </a:rPr>
              <a:t>TECHNOLOGIES THAT </a:t>
            </a:r>
            <a:r>
              <a:rPr lang="en" sz="2000" b="1" dirty="0">
                <a:solidFill>
                  <a:srgbClr val="FF7000"/>
                </a:solidFill>
                <a:latin typeface="Roboto"/>
                <a:ea typeface="Roboto"/>
                <a:cs typeface="Roboto"/>
                <a:sym typeface="Roboto"/>
              </a:rPr>
              <a:t>WORK AGAINST EACH OTHER</a:t>
            </a:r>
            <a:r>
              <a:rPr lang="en" sz="2000" b="1" dirty="0">
                <a:solidFill>
                  <a:srgbClr val="434343"/>
                </a:solidFill>
                <a:latin typeface="Roboto"/>
                <a:ea typeface="Roboto"/>
                <a:cs typeface="Roboto"/>
                <a:sym typeface="Roboto"/>
              </a:rPr>
              <a:t> AND </a:t>
            </a:r>
            <a:r>
              <a:rPr lang="en" sz="2000" b="1" u="sng" dirty="0">
                <a:solidFill>
                  <a:srgbClr val="434343"/>
                </a:solidFill>
                <a:latin typeface="Roboto"/>
                <a:ea typeface="Roboto"/>
                <a:cs typeface="Roboto"/>
                <a:sym typeface="Roboto"/>
              </a:rPr>
              <a:t>CREATE MISALIGNMENT OF EXPECTATIONS AND INFORMATION</a:t>
            </a:r>
            <a:r>
              <a:rPr lang="en" sz="2000" b="1" dirty="0">
                <a:solidFill>
                  <a:srgbClr val="434343"/>
                </a:solidFill>
                <a:latin typeface="Roboto"/>
                <a:ea typeface="Roboto"/>
                <a:cs typeface="Roboto"/>
                <a:sym typeface="Roboto"/>
              </a:rPr>
              <a:t>...THE OUTCOME IS WORSE THAN IF WE HAD JUST USED ANTIQUATED WORKFLOWS.</a:t>
            </a:r>
            <a:endParaRPr sz="2000" b="1" dirty="0">
              <a:solidFill>
                <a:srgbClr val="434343"/>
              </a:solidFill>
              <a:latin typeface="Roboto"/>
              <a:ea typeface="Roboto"/>
              <a:cs typeface="Roboto"/>
              <a:sym typeface="Roboto"/>
            </a:endParaRPr>
          </a:p>
          <a:p>
            <a:pPr marL="0" lvl="0" indent="0" algn="l" rtl="0">
              <a:spcBef>
                <a:spcPts val="0"/>
              </a:spcBef>
              <a:spcAft>
                <a:spcPts val="0"/>
              </a:spcAft>
              <a:buNone/>
            </a:pPr>
            <a:endParaRPr sz="1800" b="1" dirty="0">
              <a:solidFill>
                <a:srgbClr val="434343"/>
              </a:solidFill>
              <a:latin typeface="Roboto"/>
              <a:ea typeface="Roboto"/>
              <a:cs typeface="Roboto"/>
              <a:sym typeface="Roboto"/>
            </a:endParaRPr>
          </a:p>
          <a:p>
            <a:pPr marL="0" lvl="0" indent="0" algn="l" rtl="0">
              <a:spcBef>
                <a:spcPts val="0"/>
              </a:spcBef>
              <a:spcAft>
                <a:spcPts val="0"/>
              </a:spcAft>
              <a:buNone/>
            </a:pPr>
            <a:endParaRPr sz="1800" b="1" dirty="0">
              <a:solidFill>
                <a:srgbClr val="434343"/>
              </a:solidFill>
              <a:latin typeface="Roboto"/>
              <a:ea typeface="Roboto"/>
              <a:cs typeface="Roboto"/>
              <a:sym typeface="Roboto"/>
            </a:endParaRPr>
          </a:p>
        </p:txBody>
      </p:sp>
      <p:pic>
        <p:nvPicPr>
          <p:cNvPr id="102" name="Google Shape;102;p19"/>
          <p:cNvPicPr preferRelativeResize="0"/>
          <p:nvPr/>
        </p:nvPicPr>
        <p:blipFill>
          <a:blip r:embed="rId3">
            <a:alphaModFix/>
          </a:blip>
          <a:stretch>
            <a:fillRect/>
          </a:stretch>
        </p:blipFill>
        <p:spPr>
          <a:xfrm>
            <a:off x="846513" y="2258350"/>
            <a:ext cx="2667575" cy="1661075"/>
          </a:xfrm>
          <a:prstGeom prst="rect">
            <a:avLst/>
          </a:prstGeom>
          <a:noFill/>
          <a:ln>
            <a:noFill/>
          </a:ln>
        </p:spPr>
      </p:pic>
      <p:pic>
        <p:nvPicPr>
          <p:cNvPr id="103" name="Google Shape;103;p19"/>
          <p:cNvPicPr preferRelativeResize="0"/>
          <p:nvPr/>
        </p:nvPicPr>
        <p:blipFill>
          <a:blip r:embed="rId4">
            <a:alphaModFix/>
          </a:blip>
          <a:stretch>
            <a:fillRect/>
          </a:stretch>
        </p:blipFill>
        <p:spPr>
          <a:xfrm>
            <a:off x="5396675" y="2449923"/>
            <a:ext cx="2438100" cy="1525093"/>
          </a:xfrm>
          <a:prstGeom prst="rect">
            <a:avLst/>
          </a:prstGeom>
          <a:noFill/>
          <a:ln>
            <a:noFill/>
          </a:ln>
        </p:spPr>
      </p:pic>
      <p:sp>
        <p:nvSpPr>
          <p:cNvPr id="104" name="Google Shape;104;p19"/>
          <p:cNvSpPr txBox="1"/>
          <p:nvPr/>
        </p:nvSpPr>
        <p:spPr>
          <a:xfrm>
            <a:off x="846525" y="3919425"/>
            <a:ext cx="3177000" cy="100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34343"/>
                </a:solidFill>
              </a:rPr>
              <a:t>TODAY’S STANDARD OF CARE WAS DEVELOPED IN THE EARLY 1900’S </a:t>
            </a:r>
            <a:endParaRPr b="1">
              <a:solidFill>
                <a:srgbClr val="434343"/>
              </a:solidFill>
            </a:endParaRPr>
          </a:p>
        </p:txBody>
      </p:sp>
      <p:sp>
        <p:nvSpPr>
          <p:cNvPr id="105" name="Google Shape;105;p19"/>
          <p:cNvSpPr txBox="1"/>
          <p:nvPr/>
        </p:nvSpPr>
        <p:spPr>
          <a:xfrm>
            <a:off x="5167450" y="3919425"/>
            <a:ext cx="3177000" cy="100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34343"/>
                </a:solidFill>
              </a:rPr>
              <a:t>BUT OUR TECHNOLOGY IS CHANGING EVERY DAY</a:t>
            </a:r>
            <a:r>
              <a:rPr lang="en"/>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par>
                                <p:cTn id="8" presetID="10" presetClass="entr" presetSubtype="0"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fade">
                                      <p:cBhvr>
                                        <p:cTn id="10" dur="1000"/>
                                        <p:tgtEl>
                                          <p:spTgt spid="10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3"/>
                                        </p:tgtEl>
                                        <p:attrNameLst>
                                          <p:attrName>style.visibility</p:attrName>
                                        </p:attrNameLst>
                                      </p:cBhvr>
                                      <p:to>
                                        <p:strVal val="visible"/>
                                      </p:to>
                                    </p:set>
                                    <p:animEffect transition="in" filter="fade">
                                      <p:cBhvr>
                                        <p:cTn id="14" dur="1000"/>
                                        <p:tgtEl>
                                          <p:spTgt spid="103"/>
                                        </p:tgtEl>
                                      </p:cBhvr>
                                    </p:animEffect>
                                  </p:childTnLst>
                                </p:cTn>
                              </p:par>
                              <p:par>
                                <p:cTn id="15" presetID="10" presetClass="entr" presetSubtype="0" fill="hold" nodeType="with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Roboto"/>
                <a:ea typeface="Roboto"/>
                <a:cs typeface="Roboto"/>
                <a:sym typeface="Roboto"/>
              </a:rPr>
              <a:t>DESIGN TEAMS ARE DOING MORE WORK! MUCH MORE….  </a:t>
            </a:r>
            <a:endParaRPr sz="2400" b="1">
              <a:latin typeface="Roboto"/>
              <a:ea typeface="Roboto"/>
              <a:cs typeface="Roboto"/>
              <a:sym typeface="Roboto"/>
            </a:endParaRPr>
          </a:p>
        </p:txBody>
      </p:sp>
      <p:grpSp>
        <p:nvGrpSpPr>
          <p:cNvPr id="111" name="Google Shape;111;p20"/>
          <p:cNvGrpSpPr/>
          <p:nvPr/>
        </p:nvGrpSpPr>
        <p:grpSpPr>
          <a:xfrm>
            <a:off x="785425" y="473350"/>
            <a:ext cx="8195901" cy="4670150"/>
            <a:chOff x="785425" y="473350"/>
            <a:chExt cx="8195901" cy="4670150"/>
          </a:xfrm>
        </p:grpSpPr>
        <p:pic>
          <p:nvPicPr>
            <p:cNvPr id="112" name="Google Shape;112;p20"/>
            <p:cNvPicPr preferRelativeResize="0"/>
            <p:nvPr/>
          </p:nvPicPr>
          <p:blipFill>
            <a:blip r:embed="rId3">
              <a:alphaModFix/>
            </a:blip>
            <a:stretch>
              <a:fillRect/>
            </a:stretch>
          </p:blipFill>
          <p:spPr>
            <a:xfrm>
              <a:off x="785425" y="473350"/>
              <a:ext cx="8195901" cy="4670150"/>
            </a:xfrm>
            <a:prstGeom prst="rect">
              <a:avLst/>
            </a:prstGeom>
            <a:noFill/>
            <a:ln>
              <a:noFill/>
            </a:ln>
          </p:spPr>
        </p:pic>
        <p:sp>
          <p:nvSpPr>
            <p:cNvPr id="113" name="Google Shape;113;p20"/>
            <p:cNvSpPr/>
            <p:nvPr/>
          </p:nvSpPr>
          <p:spPr>
            <a:xfrm>
              <a:off x="3788375" y="1107825"/>
              <a:ext cx="326400" cy="257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 name="Google Shape;114;p20"/>
          <p:cNvPicPr preferRelativeResize="0"/>
          <p:nvPr/>
        </p:nvPicPr>
        <p:blipFill>
          <a:blip r:embed="rId4">
            <a:alphaModFix/>
          </a:blip>
          <a:stretch>
            <a:fillRect/>
          </a:stretch>
        </p:blipFill>
        <p:spPr>
          <a:xfrm>
            <a:off x="2912100" y="2238475"/>
            <a:ext cx="480625" cy="471382"/>
          </a:xfrm>
          <a:prstGeom prst="rect">
            <a:avLst/>
          </a:prstGeom>
          <a:noFill/>
          <a:ln>
            <a:noFill/>
          </a:ln>
        </p:spPr>
      </p:pic>
      <p:sp>
        <p:nvSpPr>
          <p:cNvPr id="115" name="Google Shape;115;p20"/>
          <p:cNvSpPr/>
          <p:nvPr/>
        </p:nvSpPr>
        <p:spPr>
          <a:xfrm>
            <a:off x="3659775" y="2334350"/>
            <a:ext cx="1473900" cy="2087100"/>
          </a:xfrm>
          <a:prstGeom prst="mathMultiply">
            <a:avLst>
              <a:gd name="adj1" fmla="val 2352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 name="Google Shape;116;p20"/>
          <p:cNvPicPr preferRelativeResize="0"/>
          <p:nvPr/>
        </p:nvPicPr>
        <p:blipFill>
          <a:blip r:embed="rId5">
            <a:alphaModFix/>
          </a:blip>
          <a:stretch>
            <a:fillRect/>
          </a:stretch>
        </p:blipFill>
        <p:spPr>
          <a:xfrm>
            <a:off x="6835273" y="1845348"/>
            <a:ext cx="1032675" cy="1063300"/>
          </a:xfrm>
          <a:prstGeom prst="rect">
            <a:avLst/>
          </a:prstGeom>
          <a:noFill/>
          <a:ln>
            <a:noFill/>
          </a:ln>
        </p:spPr>
      </p:pic>
      <p:sp>
        <p:nvSpPr>
          <p:cNvPr id="117" name="Google Shape;117;p20"/>
          <p:cNvSpPr/>
          <p:nvPr/>
        </p:nvSpPr>
        <p:spPr>
          <a:xfrm>
            <a:off x="8615375" y="2992775"/>
            <a:ext cx="435300" cy="1513500"/>
          </a:xfrm>
          <a:prstGeom prst="upArrow">
            <a:avLst>
              <a:gd name="adj1" fmla="val 50000"/>
              <a:gd name="adj2" fmla="val 50000"/>
            </a:avLst>
          </a:prstGeom>
          <a:solidFill>
            <a:srgbClr val="99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0"/>
          <p:cNvSpPr/>
          <p:nvPr/>
        </p:nvSpPr>
        <p:spPr>
          <a:xfrm rot="5400000">
            <a:off x="5806200" y="2740475"/>
            <a:ext cx="267000" cy="771600"/>
          </a:xfrm>
          <a:prstGeom prst="leftBrace">
            <a:avLst>
              <a:gd name="adj1" fmla="val 8333"/>
              <a:gd name="adj2" fmla="val 50000"/>
            </a:avLst>
          </a:prstGeom>
          <a:noFill/>
          <a:ln w="9525" cap="flat" cmpd="sng">
            <a:solidFill>
              <a:srgbClr val="FF0000"/>
            </a:solidFill>
            <a:prstDash val="solid"/>
            <a:round/>
            <a:headEnd type="none" w="sm" len="sm"/>
            <a:tailEnd type="none" w="sm" len="sm"/>
          </a:ln>
          <a:effectLst>
            <a:outerShdw blurRad="57150" dist="9525" dir="85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txBox="1"/>
          <p:nvPr/>
        </p:nvSpPr>
        <p:spPr>
          <a:xfrm rot="-5400000">
            <a:off x="5608406" y="2400494"/>
            <a:ext cx="1919335" cy="3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DATA / MODELS</a:t>
            </a:r>
            <a:endParaRPr dirty="0"/>
          </a:p>
        </p:txBody>
      </p:sp>
      <p:sp>
        <p:nvSpPr>
          <p:cNvPr id="12" name="Google Shape;119;p20"/>
          <p:cNvSpPr txBox="1"/>
          <p:nvPr/>
        </p:nvSpPr>
        <p:spPr>
          <a:xfrm rot="-5400000">
            <a:off x="5486502" y="2330222"/>
            <a:ext cx="915000" cy="3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PAPER</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1000"/>
                                        <p:tgtEl>
                                          <p:spTgt spid="1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anim calcmode="lin" valueType="num">
                                      <p:cBhvr additive="base">
                                        <p:cTn id="17" dur="1000"/>
                                        <p:tgtEl>
                                          <p:spTgt spid="1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17"/>
                                        </p:tgtEl>
                                        <p:attrNameLst>
                                          <p:attrName>style.visibility</p:attrName>
                                        </p:attrNameLst>
                                      </p:cBhvr>
                                      <p:to>
                                        <p:strVal val="visible"/>
                                      </p:to>
                                    </p:set>
                                    <p:anim calcmode="lin" valueType="num">
                                      <p:cBhvr additive="base">
                                        <p:cTn id="22" dur="1000"/>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11700" y="949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Disruption in AEC</a:t>
            </a:r>
            <a:endParaRPr b="1">
              <a:latin typeface="Roboto"/>
              <a:ea typeface="Roboto"/>
              <a:cs typeface="Roboto"/>
              <a:sym typeface="Roboto"/>
            </a:endParaRPr>
          </a:p>
        </p:txBody>
      </p:sp>
      <p:sp>
        <p:nvSpPr>
          <p:cNvPr id="125" name="Google Shape;125;p21"/>
          <p:cNvSpPr/>
          <p:nvPr/>
        </p:nvSpPr>
        <p:spPr>
          <a:xfrm>
            <a:off x="1194750" y="3117075"/>
            <a:ext cx="1387200" cy="14217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In-person, telephone, email, skype, Teams</a:t>
            </a:r>
            <a:endParaRPr b="1"/>
          </a:p>
        </p:txBody>
      </p:sp>
      <p:sp>
        <p:nvSpPr>
          <p:cNvPr id="126" name="Google Shape;126;p21"/>
          <p:cNvSpPr/>
          <p:nvPr/>
        </p:nvSpPr>
        <p:spPr>
          <a:xfrm>
            <a:off x="2926125" y="3117075"/>
            <a:ext cx="1387200" cy="14217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Manual, 2D + 3D Models</a:t>
            </a:r>
            <a:endParaRPr b="1"/>
          </a:p>
        </p:txBody>
      </p:sp>
      <p:sp>
        <p:nvSpPr>
          <p:cNvPr id="127" name="Google Shape;127;p21"/>
          <p:cNvSpPr/>
          <p:nvPr/>
        </p:nvSpPr>
        <p:spPr>
          <a:xfrm>
            <a:off x="4657500" y="3117075"/>
            <a:ext cx="1387200" cy="14217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BIM</a:t>
            </a:r>
            <a:endParaRPr b="1"/>
          </a:p>
        </p:txBody>
      </p:sp>
      <p:sp>
        <p:nvSpPr>
          <p:cNvPr id="128" name="Google Shape;128;p21"/>
          <p:cNvSpPr/>
          <p:nvPr/>
        </p:nvSpPr>
        <p:spPr>
          <a:xfrm>
            <a:off x="6388875" y="3117075"/>
            <a:ext cx="1387200" cy="14217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2D Documents and 3D Models</a:t>
            </a:r>
            <a:endParaRPr b="1"/>
          </a:p>
        </p:txBody>
      </p:sp>
      <p:sp>
        <p:nvSpPr>
          <p:cNvPr id="129" name="Google Shape;129;p21"/>
          <p:cNvSpPr txBox="1"/>
          <p:nvPr/>
        </p:nvSpPr>
        <p:spPr>
          <a:xfrm>
            <a:off x="50475" y="3655425"/>
            <a:ext cx="1144200" cy="3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2020</a:t>
            </a:r>
            <a:endParaRPr b="1"/>
          </a:p>
        </p:txBody>
      </p:sp>
      <p:cxnSp>
        <p:nvCxnSpPr>
          <p:cNvPr id="130" name="Google Shape;130;p21"/>
          <p:cNvCxnSpPr>
            <a:stCxn id="125" idx="3"/>
            <a:endCxn id="126" idx="1"/>
          </p:cNvCxnSpPr>
          <p:nvPr/>
        </p:nvCxnSpPr>
        <p:spPr>
          <a:xfrm>
            <a:off x="2581950" y="3827925"/>
            <a:ext cx="344100" cy="0"/>
          </a:xfrm>
          <a:prstGeom prst="straightConnector1">
            <a:avLst/>
          </a:prstGeom>
          <a:noFill/>
          <a:ln w="9525" cap="flat" cmpd="sng">
            <a:solidFill>
              <a:schemeClr val="dk2"/>
            </a:solidFill>
            <a:prstDash val="solid"/>
            <a:round/>
            <a:headEnd type="none" w="med" len="med"/>
            <a:tailEnd type="none" w="med" len="med"/>
          </a:ln>
        </p:spPr>
      </p:cxnSp>
      <p:cxnSp>
        <p:nvCxnSpPr>
          <p:cNvPr id="131" name="Google Shape;131;p21"/>
          <p:cNvCxnSpPr>
            <a:stCxn id="126" idx="3"/>
            <a:endCxn id="127" idx="1"/>
          </p:cNvCxnSpPr>
          <p:nvPr/>
        </p:nvCxnSpPr>
        <p:spPr>
          <a:xfrm>
            <a:off x="4313325" y="3827925"/>
            <a:ext cx="344100" cy="0"/>
          </a:xfrm>
          <a:prstGeom prst="straightConnector1">
            <a:avLst/>
          </a:prstGeom>
          <a:noFill/>
          <a:ln w="9525" cap="flat" cmpd="sng">
            <a:solidFill>
              <a:schemeClr val="dk2"/>
            </a:solidFill>
            <a:prstDash val="solid"/>
            <a:round/>
            <a:headEnd type="none" w="med" len="med"/>
            <a:tailEnd type="none" w="med" len="med"/>
          </a:ln>
        </p:spPr>
      </p:cxnSp>
      <p:cxnSp>
        <p:nvCxnSpPr>
          <p:cNvPr id="132" name="Google Shape;132;p21"/>
          <p:cNvCxnSpPr>
            <a:stCxn id="127" idx="3"/>
            <a:endCxn id="128" idx="1"/>
          </p:cNvCxnSpPr>
          <p:nvPr/>
        </p:nvCxnSpPr>
        <p:spPr>
          <a:xfrm>
            <a:off x="6044700" y="3827925"/>
            <a:ext cx="344100" cy="0"/>
          </a:xfrm>
          <a:prstGeom prst="straightConnector1">
            <a:avLst/>
          </a:prstGeom>
          <a:noFill/>
          <a:ln w="9525" cap="flat" cmpd="sng">
            <a:solidFill>
              <a:schemeClr val="dk2"/>
            </a:solidFill>
            <a:prstDash val="solid"/>
            <a:round/>
            <a:headEnd type="none" w="med" len="med"/>
            <a:tailEnd type="none" w="med" len="med"/>
          </a:ln>
        </p:spPr>
      </p:cxnSp>
      <p:sp>
        <p:nvSpPr>
          <p:cNvPr id="133" name="Google Shape;133;p21"/>
          <p:cNvSpPr/>
          <p:nvPr/>
        </p:nvSpPr>
        <p:spPr>
          <a:xfrm>
            <a:off x="7956600" y="3352425"/>
            <a:ext cx="951600" cy="951000"/>
          </a:xfrm>
          <a:prstGeom prst="flowChartConnector">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1"/>
          <p:cNvSpPr/>
          <p:nvPr/>
        </p:nvSpPr>
        <p:spPr>
          <a:xfrm>
            <a:off x="1194750" y="1324950"/>
            <a:ext cx="1387200" cy="78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In-person and telephone</a:t>
            </a:r>
            <a:endParaRPr b="1"/>
          </a:p>
        </p:txBody>
      </p:sp>
      <p:sp>
        <p:nvSpPr>
          <p:cNvPr id="135" name="Google Shape;135;p21"/>
          <p:cNvSpPr txBox="1"/>
          <p:nvPr/>
        </p:nvSpPr>
        <p:spPr>
          <a:xfrm>
            <a:off x="1093500" y="866500"/>
            <a:ext cx="1589700" cy="3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Communication</a:t>
            </a:r>
            <a:endParaRPr/>
          </a:p>
        </p:txBody>
      </p:sp>
      <p:sp>
        <p:nvSpPr>
          <p:cNvPr id="136" name="Google Shape;136;p21"/>
          <p:cNvSpPr txBox="1"/>
          <p:nvPr/>
        </p:nvSpPr>
        <p:spPr>
          <a:xfrm>
            <a:off x="2824875" y="866500"/>
            <a:ext cx="1589700" cy="3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Analysis</a:t>
            </a:r>
            <a:endParaRPr/>
          </a:p>
        </p:txBody>
      </p:sp>
      <p:sp>
        <p:nvSpPr>
          <p:cNvPr id="137" name="Google Shape;137;p21"/>
          <p:cNvSpPr txBox="1"/>
          <p:nvPr/>
        </p:nvSpPr>
        <p:spPr>
          <a:xfrm>
            <a:off x="4556250" y="866500"/>
            <a:ext cx="1589700" cy="3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Documentation</a:t>
            </a:r>
            <a:endParaRPr/>
          </a:p>
        </p:txBody>
      </p:sp>
      <p:sp>
        <p:nvSpPr>
          <p:cNvPr id="138" name="Google Shape;138;p21"/>
          <p:cNvSpPr txBox="1"/>
          <p:nvPr/>
        </p:nvSpPr>
        <p:spPr>
          <a:xfrm>
            <a:off x="6287625" y="866500"/>
            <a:ext cx="1589700" cy="3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Delivery</a:t>
            </a:r>
            <a:endParaRPr/>
          </a:p>
        </p:txBody>
      </p:sp>
      <p:sp>
        <p:nvSpPr>
          <p:cNvPr id="139" name="Google Shape;139;p21"/>
          <p:cNvSpPr/>
          <p:nvPr/>
        </p:nvSpPr>
        <p:spPr>
          <a:xfrm>
            <a:off x="2926125" y="1324950"/>
            <a:ext cx="1387200" cy="78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Manual + 2D Models</a:t>
            </a:r>
            <a:endParaRPr b="1"/>
          </a:p>
        </p:txBody>
      </p:sp>
      <p:sp>
        <p:nvSpPr>
          <p:cNvPr id="140" name="Google Shape;140;p21"/>
          <p:cNvSpPr/>
          <p:nvPr/>
        </p:nvSpPr>
        <p:spPr>
          <a:xfrm>
            <a:off x="4657500" y="1324950"/>
            <a:ext cx="1387200" cy="78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Manual + Cadd</a:t>
            </a:r>
            <a:endParaRPr b="1"/>
          </a:p>
        </p:txBody>
      </p:sp>
      <p:sp>
        <p:nvSpPr>
          <p:cNvPr id="141" name="Google Shape;141;p21"/>
          <p:cNvSpPr/>
          <p:nvPr/>
        </p:nvSpPr>
        <p:spPr>
          <a:xfrm>
            <a:off x="6388875" y="1324950"/>
            <a:ext cx="1387200" cy="78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2D Documents</a:t>
            </a:r>
            <a:endParaRPr b="1"/>
          </a:p>
        </p:txBody>
      </p:sp>
      <p:sp>
        <p:nvSpPr>
          <p:cNvPr id="142" name="Google Shape;142;p21"/>
          <p:cNvSpPr txBox="1"/>
          <p:nvPr/>
        </p:nvSpPr>
        <p:spPr>
          <a:xfrm>
            <a:off x="78825" y="1496475"/>
            <a:ext cx="1144200" cy="3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1995</a:t>
            </a:r>
            <a:endParaRPr b="1"/>
          </a:p>
        </p:txBody>
      </p:sp>
      <p:cxnSp>
        <p:nvCxnSpPr>
          <p:cNvPr id="143" name="Google Shape;143;p21"/>
          <p:cNvCxnSpPr>
            <a:stCxn id="134" idx="3"/>
            <a:endCxn id="139" idx="1"/>
          </p:cNvCxnSpPr>
          <p:nvPr/>
        </p:nvCxnSpPr>
        <p:spPr>
          <a:xfrm>
            <a:off x="2581950" y="1719750"/>
            <a:ext cx="344100" cy="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21"/>
          <p:cNvCxnSpPr>
            <a:stCxn id="139" idx="3"/>
            <a:endCxn id="140" idx="1"/>
          </p:cNvCxnSpPr>
          <p:nvPr/>
        </p:nvCxnSpPr>
        <p:spPr>
          <a:xfrm>
            <a:off x="4313325" y="1719750"/>
            <a:ext cx="344100" cy="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21"/>
          <p:cNvCxnSpPr>
            <a:stCxn id="140" idx="3"/>
            <a:endCxn id="141" idx="1"/>
          </p:cNvCxnSpPr>
          <p:nvPr/>
        </p:nvCxnSpPr>
        <p:spPr>
          <a:xfrm>
            <a:off x="6044700" y="1719750"/>
            <a:ext cx="344100" cy="0"/>
          </a:xfrm>
          <a:prstGeom prst="straightConnector1">
            <a:avLst/>
          </a:prstGeom>
          <a:noFill/>
          <a:ln w="9525" cap="flat" cmpd="sng">
            <a:solidFill>
              <a:schemeClr val="dk2"/>
            </a:solidFill>
            <a:prstDash val="solid"/>
            <a:round/>
            <a:headEnd type="none" w="med" len="med"/>
            <a:tailEnd type="none" w="med" len="med"/>
          </a:ln>
        </p:spPr>
      </p:cxnSp>
      <p:sp>
        <p:nvSpPr>
          <p:cNvPr id="146" name="Google Shape;146;p21"/>
          <p:cNvSpPr/>
          <p:nvPr/>
        </p:nvSpPr>
        <p:spPr>
          <a:xfrm>
            <a:off x="8286150" y="1573500"/>
            <a:ext cx="292500" cy="292500"/>
          </a:xfrm>
          <a:prstGeom prst="flowChartConnector">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1"/>
          <p:cNvSpPr txBox="1"/>
          <p:nvPr/>
        </p:nvSpPr>
        <p:spPr>
          <a:xfrm>
            <a:off x="7637550" y="709488"/>
            <a:ext cx="1589700" cy="3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Design </a:t>
            </a:r>
            <a:endParaRPr/>
          </a:p>
          <a:p>
            <a:pPr marL="0" lvl="0" indent="0" algn="ctr" rtl="0">
              <a:spcBef>
                <a:spcPts val="0"/>
              </a:spcBef>
              <a:spcAft>
                <a:spcPts val="0"/>
              </a:spcAft>
              <a:buNone/>
            </a:pPr>
            <a:r>
              <a:rPr lang="en"/>
              <a:t>Changes + Complexity</a:t>
            </a:r>
            <a:endParaRPr/>
          </a:p>
        </p:txBody>
      </p:sp>
      <p:cxnSp>
        <p:nvCxnSpPr>
          <p:cNvPr id="148" name="Google Shape;148;p21"/>
          <p:cNvCxnSpPr/>
          <p:nvPr/>
        </p:nvCxnSpPr>
        <p:spPr>
          <a:xfrm rot="10800000">
            <a:off x="1888350" y="2114550"/>
            <a:ext cx="480900" cy="1006800"/>
          </a:xfrm>
          <a:prstGeom prst="straightConnector1">
            <a:avLst/>
          </a:prstGeom>
          <a:noFill/>
          <a:ln w="19050" cap="flat" cmpd="sng">
            <a:solidFill>
              <a:schemeClr val="dk2"/>
            </a:solidFill>
            <a:prstDash val="dot"/>
            <a:round/>
            <a:headEnd type="none" w="med" len="med"/>
            <a:tailEnd type="none" w="med" len="med"/>
          </a:ln>
        </p:spPr>
      </p:cxnSp>
      <p:cxnSp>
        <p:nvCxnSpPr>
          <p:cNvPr id="149" name="Google Shape;149;p21"/>
          <p:cNvCxnSpPr/>
          <p:nvPr/>
        </p:nvCxnSpPr>
        <p:spPr>
          <a:xfrm rot="10800000" flipH="1">
            <a:off x="1407450" y="2114550"/>
            <a:ext cx="480900" cy="1006800"/>
          </a:xfrm>
          <a:prstGeom prst="straightConnector1">
            <a:avLst/>
          </a:prstGeom>
          <a:noFill/>
          <a:ln w="19050" cap="flat" cmpd="sng">
            <a:solidFill>
              <a:schemeClr val="dk2"/>
            </a:solidFill>
            <a:prstDash val="dot"/>
            <a:round/>
            <a:headEnd type="none" w="med" len="med"/>
            <a:tailEnd type="none" w="med" len="med"/>
          </a:ln>
        </p:spPr>
      </p:cxnSp>
      <p:cxnSp>
        <p:nvCxnSpPr>
          <p:cNvPr id="150" name="Google Shape;150;p21"/>
          <p:cNvCxnSpPr/>
          <p:nvPr/>
        </p:nvCxnSpPr>
        <p:spPr>
          <a:xfrm rot="10800000">
            <a:off x="3619725" y="2114550"/>
            <a:ext cx="480900" cy="1006800"/>
          </a:xfrm>
          <a:prstGeom prst="straightConnector1">
            <a:avLst/>
          </a:prstGeom>
          <a:noFill/>
          <a:ln w="19050" cap="flat" cmpd="sng">
            <a:solidFill>
              <a:schemeClr val="dk2"/>
            </a:solidFill>
            <a:prstDash val="dot"/>
            <a:round/>
            <a:headEnd type="none" w="med" len="med"/>
            <a:tailEnd type="none" w="med" len="med"/>
          </a:ln>
        </p:spPr>
      </p:cxnSp>
      <p:cxnSp>
        <p:nvCxnSpPr>
          <p:cNvPr id="151" name="Google Shape;151;p21"/>
          <p:cNvCxnSpPr/>
          <p:nvPr/>
        </p:nvCxnSpPr>
        <p:spPr>
          <a:xfrm rot="10800000" flipH="1">
            <a:off x="3138825" y="2114550"/>
            <a:ext cx="480900" cy="1006800"/>
          </a:xfrm>
          <a:prstGeom prst="straightConnector1">
            <a:avLst/>
          </a:prstGeom>
          <a:noFill/>
          <a:ln w="19050" cap="flat" cmpd="sng">
            <a:solidFill>
              <a:schemeClr val="dk2"/>
            </a:solidFill>
            <a:prstDash val="dot"/>
            <a:round/>
            <a:headEnd type="none" w="med" len="med"/>
            <a:tailEnd type="none" w="med" len="med"/>
          </a:ln>
        </p:spPr>
      </p:cxnSp>
      <p:cxnSp>
        <p:nvCxnSpPr>
          <p:cNvPr id="152" name="Google Shape;152;p21"/>
          <p:cNvCxnSpPr/>
          <p:nvPr/>
        </p:nvCxnSpPr>
        <p:spPr>
          <a:xfrm rot="10800000">
            <a:off x="5351100" y="2114550"/>
            <a:ext cx="480900" cy="1006800"/>
          </a:xfrm>
          <a:prstGeom prst="straightConnector1">
            <a:avLst/>
          </a:prstGeom>
          <a:noFill/>
          <a:ln w="19050" cap="flat" cmpd="sng">
            <a:solidFill>
              <a:schemeClr val="dk2"/>
            </a:solidFill>
            <a:prstDash val="dot"/>
            <a:round/>
            <a:headEnd type="none" w="med" len="med"/>
            <a:tailEnd type="none" w="med" len="med"/>
          </a:ln>
        </p:spPr>
      </p:cxnSp>
      <p:cxnSp>
        <p:nvCxnSpPr>
          <p:cNvPr id="153" name="Google Shape;153;p21"/>
          <p:cNvCxnSpPr/>
          <p:nvPr/>
        </p:nvCxnSpPr>
        <p:spPr>
          <a:xfrm rot="10800000" flipH="1">
            <a:off x="4870200" y="2114550"/>
            <a:ext cx="480900" cy="1006800"/>
          </a:xfrm>
          <a:prstGeom prst="straightConnector1">
            <a:avLst/>
          </a:prstGeom>
          <a:noFill/>
          <a:ln w="19050" cap="flat" cmpd="sng">
            <a:solidFill>
              <a:schemeClr val="dk2"/>
            </a:solidFill>
            <a:prstDash val="dot"/>
            <a:round/>
            <a:headEnd type="none" w="med" len="med"/>
            <a:tailEnd type="none" w="med" len="med"/>
          </a:ln>
        </p:spPr>
      </p:cxnSp>
      <p:cxnSp>
        <p:nvCxnSpPr>
          <p:cNvPr id="154" name="Google Shape;154;p21"/>
          <p:cNvCxnSpPr/>
          <p:nvPr/>
        </p:nvCxnSpPr>
        <p:spPr>
          <a:xfrm rot="10800000">
            <a:off x="7082475" y="2114550"/>
            <a:ext cx="480900" cy="1006800"/>
          </a:xfrm>
          <a:prstGeom prst="straightConnector1">
            <a:avLst/>
          </a:prstGeom>
          <a:noFill/>
          <a:ln w="19050" cap="flat" cmpd="sng">
            <a:solidFill>
              <a:schemeClr val="dk2"/>
            </a:solidFill>
            <a:prstDash val="dot"/>
            <a:round/>
            <a:headEnd type="none" w="med" len="med"/>
            <a:tailEnd type="none" w="med" len="med"/>
          </a:ln>
        </p:spPr>
      </p:cxnSp>
      <p:cxnSp>
        <p:nvCxnSpPr>
          <p:cNvPr id="155" name="Google Shape;155;p21"/>
          <p:cNvCxnSpPr/>
          <p:nvPr/>
        </p:nvCxnSpPr>
        <p:spPr>
          <a:xfrm rot="10800000" flipH="1">
            <a:off x="6601575" y="2114550"/>
            <a:ext cx="480900" cy="1006800"/>
          </a:xfrm>
          <a:prstGeom prst="straightConnector1">
            <a:avLst/>
          </a:prstGeom>
          <a:noFill/>
          <a:ln w="19050" cap="flat" cmpd="sng">
            <a:solidFill>
              <a:schemeClr val="dk2"/>
            </a:solidFill>
            <a:prstDash val="dot"/>
            <a:round/>
            <a:headEnd type="none" w="med" len="med"/>
            <a:tailEnd type="none" w="med" len="med"/>
          </a:ln>
        </p:spPr>
      </p:cxnSp>
      <p:cxnSp>
        <p:nvCxnSpPr>
          <p:cNvPr id="156" name="Google Shape;156;p21"/>
          <p:cNvCxnSpPr/>
          <p:nvPr/>
        </p:nvCxnSpPr>
        <p:spPr>
          <a:xfrm rot="10800000">
            <a:off x="8437500" y="1865925"/>
            <a:ext cx="475800" cy="1858500"/>
          </a:xfrm>
          <a:prstGeom prst="straightConnector1">
            <a:avLst/>
          </a:prstGeom>
          <a:noFill/>
          <a:ln w="19050" cap="flat" cmpd="sng">
            <a:solidFill>
              <a:schemeClr val="dk2"/>
            </a:solidFill>
            <a:prstDash val="dot"/>
            <a:round/>
            <a:headEnd type="none" w="med" len="med"/>
            <a:tailEnd type="none" w="med" len="med"/>
          </a:ln>
        </p:spPr>
      </p:cxnSp>
      <p:cxnSp>
        <p:nvCxnSpPr>
          <p:cNvPr id="157" name="Google Shape;157;p21"/>
          <p:cNvCxnSpPr/>
          <p:nvPr/>
        </p:nvCxnSpPr>
        <p:spPr>
          <a:xfrm rot="10800000" flipH="1">
            <a:off x="7961700" y="1865925"/>
            <a:ext cx="475800" cy="1858500"/>
          </a:xfrm>
          <a:prstGeom prst="straightConnector1">
            <a:avLst/>
          </a:prstGeom>
          <a:noFill/>
          <a:ln w="19050" cap="flat" cmpd="sng">
            <a:solidFill>
              <a:schemeClr val="dk2"/>
            </a:solidFill>
            <a:prstDash val="dot"/>
            <a:round/>
            <a:headEnd type="none" w="med" len="med"/>
            <a:tailEnd type="none" w="med" len="med"/>
          </a:ln>
        </p:spPr>
      </p:cxnSp>
      <p:cxnSp>
        <p:nvCxnSpPr>
          <p:cNvPr id="158" name="Google Shape;158;p21"/>
          <p:cNvCxnSpPr/>
          <p:nvPr/>
        </p:nvCxnSpPr>
        <p:spPr>
          <a:xfrm>
            <a:off x="1804500" y="2291725"/>
            <a:ext cx="171300" cy="0"/>
          </a:xfrm>
          <a:prstGeom prst="straightConnector1">
            <a:avLst/>
          </a:prstGeom>
          <a:noFill/>
          <a:ln w="38100" cap="flat" cmpd="sng">
            <a:solidFill>
              <a:srgbClr val="FFFF00"/>
            </a:solidFill>
            <a:prstDash val="solid"/>
            <a:round/>
            <a:headEnd type="none" w="med" len="med"/>
            <a:tailEnd type="none" w="med" len="med"/>
          </a:ln>
        </p:spPr>
      </p:cxnSp>
      <p:cxnSp>
        <p:nvCxnSpPr>
          <p:cNvPr id="159" name="Google Shape;159;p21"/>
          <p:cNvCxnSpPr/>
          <p:nvPr/>
        </p:nvCxnSpPr>
        <p:spPr>
          <a:xfrm>
            <a:off x="1740225" y="2427450"/>
            <a:ext cx="300000" cy="0"/>
          </a:xfrm>
          <a:prstGeom prst="straightConnector1">
            <a:avLst/>
          </a:prstGeom>
          <a:noFill/>
          <a:ln w="38100" cap="flat" cmpd="sng">
            <a:solidFill>
              <a:srgbClr val="FFDF00"/>
            </a:solidFill>
            <a:prstDash val="solid"/>
            <a:round/>
            <a:headEnd type="none" w="med" len="med"/>
            <a:tailEnd type="none" w="med" len="med"/>
          </a:ln>
        </p:spPr>
      </p:cxnSp>
      <p:cxnSp>
        <p:nvCxnSpPr>
          <p:cNvPr id="160" name="Google Shape;160;p21"/>
          <p:cNvCxnSpPr/>
          <p:nvPr/>
        </p:nvCxnSpPr>
        <p:spPr>
          <a:xfrm>
            <a:off x="1616625" y="2703675"/>
            <a:ext cx="549300" cy="0"/>
          </a:xfrm>
          <a:prstGeom prst="straightConnector1">
            <a:avLst/>
          </a:prstGeom>
          <a:noFill/>
          <a:ln w="38100" cap="flat" cmpd="sng">
            <a:solidFill>
              <a:srgbClr val="FF9900"/>
            </a:solidFill>
            <a:prstDash val="solid"/>
            <a:round/>
            <a:headEnd type="none" w="med" len="med"/>
            <a:tailEnd type="none" w="med" len="med"/>
          </a:ln>
        </p:spPr>
      </p:cxnSp>
      <p:cxnSp>
        <p:nvCxnSpPr>
          <p:cNvPr id="161" name="Google Shape;161;p21"/>
          <p:cNvCxnSpPr/>
          <p:nvPr/>
        </p:nvCxnSpPr>
        <p:spPr>
          <a:xfrm>
            <a:off x="1685675" y="2565550"/>
            <a:ext cx="411300" cy="0"/>
          </a:xfrm>
          <a:prstGeom prst="straightConnector1">
            <a:avLst/>
          </a:prstGeom>
          <a:noFill/>
          <a:ln w="38100" cap="flat" cmpd="sng">
            <a:solidFill>
              <a:srgbClr val="FFCE00"/>
            </a:solidFill>
            <a:prstDash val="solid"/>
            <a:round/>
            <a:headEnd type="none" w="med" len="med"/>
            <a:tailEnd type="none" w="med" len="med"/>
          </a:ln>
        </p:spPr>
      </p:cxnSp>
      <p:cxnSp>
        <p:nvCxnSpPr>
          <p:cNvPr id="162" name="Google Shape;162;p21"/>
          <p:cNvCxnSpPr/>
          <p:nvPr/>
        </p:nvCxnSpPr>
        <p:spPr>
          <a:xfrm>
            <a:off x="1547675" y="2839400"/>
            <a:ext cx="687300" cy="0"/>
          </a:xfrm>
          <a:prstGeom prst="straightConnector1">
            <a:avLst/>
          </a:prstGeom>
          <a:noFill/>
          <a:ln w="38100" cap="flat" cmpd="sng">
            <a:solidFill>
              <a:srgbClr val="FF7000"/>
            </a:solidFill>
            <a:prstDash val="solid"/>
            <a:round/>
            <a:headEnd type="none" w="med" len="med"/>
            <a:tailEnd type="none" w="med" len="med"/>
          </a:ln>
        </p:spPr>
      </p:cxnSp>
      <p:cxnSp>
        <p:nvCxnSpPr>
          <p:cNvPr id="163" name="Google Shape;163;p21"/>
          <p:cNvCxnSpPr/>
          <p:nvPr/>
        </p:nvCxnSpPr>
        <p:spPr>
          <a:xfrm>
            <a:off x="1478625" y="2977525"/>
            <a:ext cx="823200" cy="0"/>
          </a:xfrm>
          <a:prstGeom prst="straightConnector1">
            <a:avLst/>
          </a:prstGeom>
          <a:noFill/>
          <a:ln w="38100" cap="flat" cmpd="sng">
            <a:solidFill>
              <a:srgbClr val="FF5F00"/>
            </a:solidFill>
            <a:prstDash val="solid"/>
            <a:round/>
            <a:headEnd type="none" w="med" len="med"/>
            <a:tailEnd type="none" w="med" len="med"/>
          </a:ln>
        </p:spPr>
      </p:cxnSp>
      <p:cxnSp>
        <p:nvCxnSpPr>
          <p:cNvPr id="164" name="Google Shape;164;p21"/>
          <p:cNvCxnSpPr/>
          <p:nvPr/>
        </p:nvCxnSpPr>
        <p:spPr>
          <a:xfrm>
            <a:off x="1430175" y="3089450"/>
            <a:ext cx="919200" cy="0"/>
          </a:xfrm>
          <a:prstGeom prst="straightConnector1">
            <a:avLst/>
          </a:prstGeom>
          <a:noFill/>
          <a:ln w="38100" cap="flat" cmpd="sng">
            <a:solidFill>
              <a:srgbClr val="FF0000"/>
            </a:solidFill>
            <a:prstDash val="solid"/>
            <a:round/>
            <a:headEnd type="none" w="med" len="med"/>
            <a:tailEnd type="none" w="med" len="med"/>
          </a:ln>
        </p:spPr>
      </p:cxnSp>
      <p:cxnSp>
        <p:nvCxnSpPr>
          <p:cNvPr id="165" name="Google Shape;165;p21"/>
          <p:cNvCxnSpPr/>
          <p:nvPr/>
        </p:nvCxnSpPr>
        <p:spPr>
          <a:xfrm>
            <a:off x="3534450" y="2291713"/>
            <a:ext cx="171300" cy="0"/>
          </a:xfrm>
          <a:prstGeom prst="straightConnector1">
            <a:avLst/>
          </a:prstGeom>
          <a:noFill/>
          <a:ln w="38100" cap="flat" cmpd="sng">
            <a:solidFill>
              <a:srgbClr val="FFFF00"/>
            </a:solidFill>
            <a:prstDash val="solid"/>
            <a:round/>
            <a:headEnd type="none" w="med" len="med"/>
            <a:tailEnd type="none" w="med" len="med"/>
          </a:ln>
        </p:spPr>
      </p:cxnSp>
      <p:cxnSp>
        <p:nvCxnSpPr>
          <p:cNvPr id="166" name="Google Shape;166;p21"/>
          <p:cNvCxnSpPr/>
          <p:nvPr/>
        </p:nvCxnSpPr>
        <p:spPr>
          <a:xfrm>
            <a:off x="3470175" y="2427438"/>
            <a:ext cx="300000" cy="0"/>
          </a:xfrm>
          <a:prstGeom prst="straightConnector1">
            <a:avLst/>
          </a:prstGeom>
          <a:noFill/>
          <a:ln w="38100" cap="flat" cmpd="sng">
            <a:solidFill>
              <a:srgbClr val="FFDF00"/>
            </a:solidFill>
            <a:prstDash val="solid"/>
            <a:round/>
            <a:headEnd type="none" w="med" len="med"/>
            <a:tailEnd type="none" w="med" len="med"/>
          </a:ln>
        </p:spPr>
      </p:cxnSp>
      <p:cxnSp>
        <p:nvCxnSpPr>
          <p:cNvPr id="167" name="Google Shape;167;p21"/>
          <p:cNvCxnSpPr/>
          <p:nvPr/>
        </p:nvCxnSpPr>
        <p:spPr>
          <a:xfrm>
            <a:off x="3346575" y="2703663"/>
            <a:ext cx="549300" cy="0"/>
          </a:xfrm>
          <a:prstGeom prst="straightConnector1">
            <a:avLst/>
          </a:prstGeom>
          <a:noFill/>
          <a:ln w="38100" cap="flat" cmpd="sng">
            <a:solidFill>
              <a:srgbClr val="FF9900"/>
            </a:solidFill>
            <a:prstDash val="solid"/>
            <a:round/>
            <a:headEnd type="none" w="med" len="med"/>
            <a:tailEnd type="none" w="med" len="med"/>
          </a:ln>
        </p:spPr>
      </p:cxnSp>
      <p:cxnSp>
        <p:nvCxnSpPr>
          <p:cNvPr id="168" name="Google Shape;168;p21"/>
          <p:cNvCxnSpPr/>
          <p:nvPr/>
        </p:nvCxnSpPr>
        <p:spPr>
          <a:xfrm>
            <a:off x="3415625" y="2565538"/>
            <a:ext cx="411300" cy="0"/>
          </a:xfrm>
          <a:prstGeom prst="straightConnector1">
            <a:avLst/>
          </a:prstGeom>
          <a:noFill/>
          <a:ln w="38100" cap="flat" cmpd="sng">
            <a:solidFill>
              <a:srgbClr val="FFCE00"/>
            </a:solidFill>
            <a:prstDash val="solid"/>
            <a:round/>
            <a:headEnd type="none" w="med" len="med"/>
            <a:tailEnd type="none" w="med" len="med"/>
          </a:ln>
        </p:spPr>
      </p:cxnSp>
      <p:cxnSp>
        <p:nvCxnSpPr>
          <p:cNvPr id="169" name="Google Shape;169;p21"/>
          <p:cNvCxnSpPr/>
          <p:nvPr/>
        </p:nvCxnSpPr>
        <p:spPr>
          <a:xfrm>
            <a:off x="3277625" y="2839388"/>
            <a:ext cx="687300" cy="0"/>
          </a:xfrm>
          <a:prstGeom prst="straightConnector1">
            <a:avLst/>
          </a:prstGeom>
          <a:noFill/>
          <a:ln w="38100" cap="flat" cmpd="sng">
            <a:solidFill>
              <a:srgbClr val="FF7000"/>
            </a:solidFill>
            <a:prstDash val="solid"/>
            <a:round/>
            <a:headEnd type="none" w="med" len="med"/>
            <a:tailEnd type="none" w="med" len="med"/>
          </a:ln>
        </p:spPr>
      </p:cxnSp>
      <p:cxnSp>
        <p:nvCxnSpPr>
          <p:cNvPr id="170" name="Google Shape;170;p21"/>
          <p:cNvCxnSpPr/>
          <p:nvPr/>
        </p:nvCxnSpPr>
        <p:spPr>
          <a:xfrm>
            <a:off x="3208575" y="2977513"/>
            <a:ext cx="823200" cy="0"/>
          </a:xfrm>
          <a:prstGeom prst="straightConnector1">
            <a:avLst/>
          </a:prstGeom>
          <a:noFill/>
          <a:ln w="38100" cap="flat" cmpd="sng">
            <a:solidFill>
              <a:srgbClr val="FF5F00"/>
            </a:solidFill>
            <a:prstDash val="solid"/>
            <a:round/>
            <a:headEnd type="none" w="med" len="med"/>
            <a:tailEnd type="none" w="med" len="med"/>
          </a:ln>
        </p:spPr>
      </p:cxnSp>
      <p:cxnSp>
        <p:nvCxnSpPr>
          <p:cNvPr id="171" name="Google Shape;171;p21"/>
          <p:cNvCxnSpPr/>
          <p:nvPr/>
        </p:nvCxnSpPr>
        <p:spPr>
          <a:xfrm>
            <a:off x="3160125" y="3089438"/>
            <a:ext cx="919200" cy="0"/>
          </a:xfrm>
          <a:prstGeom prst="straightConnector1">
            <a:avLst/>
          </a:prstGeom>
          <a:noFill/>
          <a:ln w="38100" cap="flat" cmpd="sng">
            <a:solidFill>
              <a:srgbClr val="FF0000"/>
            </a:solidFill>
            <a:prstDash val="solid"/>
            <a:round/>
            <a:headEnd type="none" w="med" len="med"/>
            <a:tailEnd type="none" w="med" len="med"/>
          </a:ln>
        </p:spPr>
      </p:cxnSp>
      <p:cxnSp>
        <p:nvCxnSpPr>
          <p:cNvPr id="172" name="Google Shape;172;p21"/>
          <p:cNvCxnSpPr/>
          <p:nvPr/>
        </p:nvCxnSpPr>
        <p:spPr>
          <a:xfrm>
            <a:off x="5265813" y="2291713"/>
            <a:ext cx="171300" cy="0"/>
          </a:xfrm>
          <a:prstGeom prst="straightConnector1">
            <a:avLst/>
          </a:prstGeom>
          <a:noFill/>
          <a:ln w="38100" cap="flat" cmpd="sng">
            <a:solidFill>
              <a:srgbClr val="FFFF00"/>
            </a:solidFill>
            <a:prstDash val="solid"/>
            <a:round/>
            <a:headEnd type="none" w="med" len="med"/>
            <a:tailEnd type="none" w="med" len="med"/>
          </a:ln>
        </p:spPr>
      </p:cxnSp>
      <p:cxnSp>
        <p:nvCxnSpPr>
          <p:cNvPr id="173" name="Google Shape;173;p21"/>
          <p:cNvCxnSpPr/>
          <p:nvPr/>
        </p:nvCxnSpPr>
        <p:spPr>
          <a:xfrm>
            <a:off x="5201538" y="2427438"/>
            <a:ext cx="300000" cy="0"/>
          </a:xfrm>
          <a:prstGeom prst="straightConnector1">
            <a:avLst/>
          </a:prstGeom>
          <a:noFill/>
          <a:ln w="38100" cap="flat" cmpd="sng">
            <a:solidFill>
              <a:srgbClr val="FFDF00"/>
            </a:solidFill>
            <a:prstDash val="solid"/>
            <a:round/>
            <a:headEnd type="none" w="med" len="med"/>
            <a:tailEnd type="none" w="med" len="med"/>
          </a:ln>
        </p:spPr>
      </p:cxnSp>
      <p:cxnSp>
        <p:nvCxnSpPr>
          <p:cNvPr id="174" name="Google Shape;174;p21"/>
          <p:cNvCxnSpPr/>
          <p:nvPr/>
        </p:nvCxnSpPr>
        <p:spPr>
          <a:xfrm>
            <a:off x="5077938" y="2703663"/>
            <a:ext cx="549300" cy="0"/>
          </a:xfrm>
          <a:prstGeom prst="straightConnector1">
            <a:avLst/>
          </a:prstGeom>
          <a:noFill/>
          <a:ln w="38100" cap="flat" cmpd="sng">
            <a:solidFill>
              <a:srgbClr val="FF9900"/>
            </a:solidFill>
            <a:prstDash val="solid"/>
            <a:round/>
            <a:headEnd type="none" w="med" len="med"/>
            <a:tailEnd type="none" w="med" len="med"/>
          </a:ln>
        </p:spPr>
      </p:cxnSp>
      <p:cxnSp>
        <p:nvCxnSpPr>
          <p:cNvPr id="175" name="Google Shape;175;p21"/>
          <p:cNvCxnSpPr/>
          <p:nvPr/>
        </p:nvCxnSpPr>
        <p:spPr>
          <a:xfrm>
            <a:off x="5146988" y="2565538"/>
            <a:ext cx="411300" cy="0"/>
          </a:xfrm>
          <a:prstGeom prst="straightConnector1">
            <a:avLst/>
          </a:prstGeom>
          <a:noFill/>
          <a:ln w="38100" cap="flat" cmpd="sng">
            <a:solidFill>
              <a:srgbClr val="FFCE00"/>
            </a:solidFill>
            <a:prstDash val="solid"/>
            <a:round/>
            <a:headEnd type="none" w="med" len="med"/>
            <a:tailEnd type="none" w="med" len="med"/>
          </a:ln>
        </p:spPr>
      </p:cxnSp>
      <p:cxnSp>
        <p:nvCxnSpPr>
          <p:cNvPr id="176" name="Google Shape;176;p21"/>
          <p:cNvCxnSpPr/>
          <p:nvPr/>
        </p:nvCxnSpPr>
        <p:spPr>
          <a:xfrm>
            <a:off x="5008988" y="2839388"/>
            <a:ext cx="687300" cy="0"/>
          </a:xfrm>
          <a:prstGeom prst="straightConnector1">
            <a:avLst/>
          </a:prstGeom>
          <a:noFill/>
          <a:ln w="38100" cap="flat" cmpd="sng">
            <a:solidFill>
              <a:srgbClr val="FF7000"/>
            </a:solidFill>
            <a:prstDash val="solid"/>
            <a:round/>
            <a:headEnd type="none" w="med" len="med"/>
            <a:tailEnd type="none" w="med" len="med"/>
          </a:ln>
        </p:spPr>
      </p:cxnSp>
      <p:cxnSp>
        <p:nvCxnSpPr>
          <p:cNvPr id="177" name="Google Shape;177;p21"/>
          <p:cNvCxnSpPr/>
          <p:nvPr/>
        </p:nvCxnSpPr>
        <p:spPr>
          <a:xfrm>
            <a:off x="4939938" y="2977513"/>
            <a:ext cx="823200" cy="0"/>
          </a:xfrm>
          <a:prstGeom prst="straightConnector1">
            <a:avLst/>
          </a:prstGeom>
          <a:noFill/>
          <a:ln w="38100" cap="flat" cmpd="sng">
            <a:solidFill>
              <a:srgbClr val="FF5F00"/>
            </a:solidFill>
            <a:prstDash val="solid"/>
            <a:round/>
            <a:headEnd type="none" w="med" len="med"/>
            <a:tailEnd type="none" w="med" len="med"/>
          </a:ln>
        </p:spPr>
      </p:cxnSp>
      <p:cxnSp>
        <p:nvCxnSpPr>
          <p:cNvPr id="178" name="Google Shape;178;p21"/>
          <p:cNvCxnSpPr/>
          <p:nvPr/>
        </p:nvCxnSpPr>
        <p:spPr>
          <a:xfrm>
            <a:off x="4891488" y="3089438"/>
            <a:ext cx="919200" cy="0"/>
          </a:xfrm>
          <a:prstGeom prst="straightConnector1">
            <a:avLst/>
          </a:prstGeom>
          <a:noFill/>
          <a:ln w="38100" cap="flat" cmpd="sng">
            <a:solidFill>
              <a:srgbClr val="FF0000"/>
            </a:solidFill>
            <a:prstDash val="solid"/>
            <a:round/>
            <a:headEnd type="none" w="med" len="med"/>
            <a:tailEnd type="none" w="med" len="med"/>
          </a:ln>
        </p:spPr>
      </p:cxnSp>
      <p:cxnSp>
        <p:nvCxnSpPr>
          <p:cNvPr id="179" name="Google Shape;179;p21"/>
          <p:cNvCxnSpPr/>
          <p:nvPr/>
        </p:nvCxnSpPr>
        <p:spPr>
          <a:xfrm>
            <a:off x="6997200" y="2291713"/>
            <a:ext cx="171300" cy="0"/>
          </a:xfrm>
          <a:prstGeom prst="straightConnector1">
            <a:avLst/>
          </a:prstGeom>
          <a:noFill/>
          <a:ln w="38100" cap="flat" cmpd="sng">
            <a:solidFill>
              <a:srgbClr val="FFFF00"/>
            </a:solidFill>
            <a:prstDash val="solid"/>
            <a:round/>
            <a:headEnd type="none" w="med" len="med"/>
            <a:tailEnd type="none" w="med" len="med"/>
          </a:ln>
        </p:spPr>
      </p:cxnSp>
      <p:cxnSp>
        <p:nvCxnSpPr>
          <p:cNvPr id="180" name="Google Shape;180;p21"/>
          <p:cNvCxnSpPr/>
          <p:nvPr/>
        </p:nvCxnSpPr>
        <p:spPr>
          <a:xfrm>
            <a:off x="6932925" y="2427438"/>
            <a:ext cx="300000" cy="0"/>
          </a:xfrm>
          <a:prstGeom prst="straightConnector1">
            <a:avLst/>
          </a:prstGeom>
          <a:noFill/>
          <a:ln w="38100" cap="flat" cmpd="sng">
            <a:solidFill>
              <a:srgbClr val="FFDF00"/>
            </a:solidFill>
            <a:prstDash val="solid"/>
            <a:round/>
            <a:headEnd type="none" w="med" len="med"/>
            <a:tailEnd type="none" w="med" len="med"/>
          </a:ln>
        </p:spPr>
      </p:cxnSp>
      <p:cxnSp>
        <p:nvCxnSpPr>
          <p:cNvPr id="181" name="Google Shape;181;p21"/>
          <p:cNvCxnSpPr/>
          <p:nvPr/>
        </p:nvCxnSpPr>
        <p:spPr>
          <a:xfrm>
            <a:off x="6809325" y="2703663"/>
            <a:ext cx="549300" cy="0"/>
          </a:xfrm>
          <a:prstGeom prst="straightConnector1">
            <a:avLst/>
          </a:prstGeom>
          <a:noFill/>
          <a:ln w="38100" cap="flat" cmpd="sng">
            <a:solidFill>
              <a:srgbClr val="FF9900"/>
            </a:solidFill>
            <a:prstDash val="solid"/>
            <a:round/>
            <a:headEnd type="none" w="med" len="med"/>
            <a:tailEnd type="none" w="med" len="med"/>
          </a:ln>
        </p:spPr>
      </p:cxnSp>
      <p:cxnSp>
        <p:nvCxnSpPr>
          <p:cNvPr id="182" name="Google Shape;182;p21"/>
          <p:cNvCxnSpPr/>
          <p:nvPr/>
        </p:nvCxnSpPr>
        <p:spPr>
          <a:xfrm>
            <a:off x="6878375" y="2565538"/>
            <a:ext cx="411300" cy="0"/>
          </a:xfrm>
          <a:prstGeom prst="straightConnector1">
            <a:avLst/>
          </a:prstGeom>
          <a:noFill/>
          <a:ln w="38100" cap="flat" cmpd="sng">
            <a:solidFill>
              <a:srgbClr val="FFCE00"/>
            </a:solidFill>
            <a:prstDash val="solid"/>
            <a:round/>
            <a:headEnd type="none" w="med" len="med"/>
            <a:tailEnd type="none" w="med" len="med"/>
          </a:ln>
        </p:spPr>
      </p:cxnSp>
      <p:cxnSp>
        <p:nvCxnSpPr>
          <p:cNvPr id="183" name="Google Shape;183;p21"/>
          <p:cNvCxnSpPr/>
          <p:nvPr/>
        </p:nvCxnSpPr>
        <p:spPr>
          <a:xfrm>
            <a:off x="6740375" y="2839388"/>
            <a:ext cx="687300" cy="0"/>
          </a:xfrm>
          <a:prstGeom prst="straightConnector1">
            <a:avLst/>
          </a:prstGeom>
          <a:noFill/>
          <a:ln w="38100" cap="flat" cmpd="sng">
            <a:solidFill>
              <a:srgbClr val="FF7000"/>
            </a:solidFill>
            <a:prstDash val="solid"/>
            <a:round/>
            <a:headEnd type="none" w="med" len="med"/>
            <a:tailEnd type="none" w="med" len="med"/>
          </a:ln>
        </p:spPr>
      </p:cxnSp>
      <p:cxnSp>
        <p:nvCxnSpPr>
          <p:cNvPr id="184" name="Google Shape;184;p21"/>
          <p:cNvCxnSpPr/>
          <p:nvPr/>
        </p:nvCxnSpPr>
        <p:spPr>
          <a:xfrm>
            <a:off x="6671325" y="2977513"/>
            <a:ext cx="823200" cy="0"/>
          </a:xfrm>
          <a:prstGeom prst="straightConnector1">
            <a:avLst/>
          </a:prstGeom>
          <a:noFill/>
          <a:ln w="38100" cap="flat" cmpd="sng">
            <a:solidFill>
              <a:srgbClr val="FF5F00"/>
            </a:solidFill>
            <a:prstDash val="solid"/>
            <a:round/>
            <a:headEnd type="none" w="med" len="med"/>
            <a:tailEnd type="none" w="med" len="med"/>
          </a:ln>
        </p:spPr>
      </p:cxnSp>
      <p:cxnSp>
        <p:nvCxnSpPr>
          <p:cNvPr id="185" name="Google Shape;185;p21"/>
          <p:cNvCxnSpPr/>
          <p:nvPr/>
        </p:nvCxnSpPr>
        <p:spPr>
          <a:xfrm>
            <a:off x="8068300" y="3337088"/>
            <a:ext cx="737100" cy="0"/>
          </a:xfrm>
          <a:prstGeom prst="straightConnector1">
            <a:avLst/>
          </a:prstGeom>
          <a:noFill/>
          <a:ln w="38100" cap="flat" cmpd="sng">
            <a:solidFill>
              <a:srgbClr val="FF0000"/>
            </a:solidFill>
            <a:prstDash val="solid"/>
            <a:round/>
            <a:headEnd type="none" w="med" len="med"/>
            <a:tailEnd type="none" w="med" len="med"/>
          </a:ln>
        </p:spPr>
      </p:cxnSp>
      <p:cxnSp>
        <p:nvCxnSpPr>
          <p:cNvPr id="186" name="Google Shape;186;p21"/>
          <p:cNvCxnSpPr/>
          <p:nvPr/>
        </p:nvCxnSpPr>
        <p:spPr>
          <a:xfrm>
            <a:off x="8346750" y="2244088"/>
            <a:ext cx="171300" cy="0"/>
          </a:xfrm>
          <a:prstGeom prst="straightConnector1">
            <a:avLst/>
          </a:prstGeom>
          <a:noFill/>
          <a:ln w="38100" cap="flat" cmpd="sng">
            <a:solidFill>
              <a:srgbClr val="FFFF00"/>
            </a:solidFill>
            <a:prstDash val="solid"/>
            <a:round/>
            <a:headEnd type="none" w="med" len="med"/>
            <a:tailEnd type="none" w="med" len="med"/>
          </a:ln>
        </p:spPr>
      </p:cxnSp>
      <p:cxnSp>
        <p:nvCxnSpPr>
          <p:cNvPr id="187" name="Google Shape;187;p21"/>
          <p:cNvCxnSpPr/>
          <p:nvPr/>
        </p:nvCxnSpPr>
        <p:spPr>
          <a:xfrm>
            <a:off x="8282400" y="2466863"/>
            <a:ext cx="300000" cy="0"/>
          </a:xfrm>
          <a:prstGeom prst="straightConnector1">
            <a:avLst/>
          </a:prstGeom>
          <a:noFill/>
          <a:ln w="38100" cap="flat" cmpd="sng">
            <a:solidFill>
              <a:srgbClr val="FFDF00"/>
            </a:solidFill>
            <a:prstDash val="solid"/>
            <a:round/>
            <a:headEnd type="none" w="med" len="med"/>
            <a:tailEnd type="none" w="med" len="med"/>
          </a:ln>
        </p:spPr>
      </p:cxnSp>
      <p:cxnSp>
        <p:nvCxnSpPr>
          <p:cNvPr id="188" name="Google Shape;188;p21"/>
          <p:cNvCxnSpPr/>
          <p:nvPr/>
        </p:nvCxnSpPr>
        <p:spPr>
          <a:xfrm>
            <a:off x="8226750" y="2682213"/>
            <a:ext cx="411300" cy="0"/>
          </a:xfrm>
          <a:prstGeom prst="straightConnector1">
            <a:avLst/>
          </a:prstGeom>
          <a:noFill/>
          <a:ln w="38100" cap="flat" cmpd="sng">
            <a:solidFill>
              <a:srgbClr val="FFCE00"/>
            </a:solidFill>
            <a:prstDash val="solid"/>
            <a:round/>
            <a:headEnd type="none" w="med" len="med"/>
            <a:tailEnd type="none" w="med" len="med"/>
          </a:ln>
        </p:spPr>
      </p:cxnSp>
      <p:cxnSp>
        <p:nvCxnSpPr>
          <p:cNvPr id="189" name="Google Shape;189;p21"/>
          <p:cNvCxnSpPr/>
          <p:nvPr/>
        </p:nvCxnSpPr>
        <p:spPr>
          <a:xfrm>
            <a:off x="8175125" y="2927513"/>
            <a:ext cx="549300" cy="0"/>
          </a:xfrm>
          <a:prstGeom prst="straightConnector1">
            <a:avLst/>
          </a:prstGeom>
          <a:noFill/>
          <a:ln w="38100" cap="flat" cmpd="sng">
            <a:solidFill>
              <a:srgbClr val="FF9900"/>
            </a:solidFill>
            <a:prstDash val="solid"/>
            <a:round/>
            <a:headEnd type="none" w="med" len="med"/>
            <a:tailEnd type="none" w="med" len="med"/>
          </a:ln>
        </p:spPr>
      </p:cxnSp>
      <p:cxnSp>
        <p:nvCxnSpPr>
          <p:cNvPr id="190" name="Google Shape;190;p21"/>
          <p:cNvCxnSpPr/>
          <p:nvPr/>
        </p:nvCxnSpPr>
        <p:spPr>
          <a:xfrm>
            <a:off x="8109575" y="3133788"/>
            <a:ext cx="653100" cy="0"/>
          </a:xfrm>
          <a:prstGeom prst="straightConnector1">
            <a:avLst/>
          </a:prstGeom>
          <a:noFill/>
          <a:ln w="38100" cap="flat" cmpd="sng">
            <a:solidFill>
              <a:srgbClr val="FF5F00"/>
            </a:solidFill>
            <a:prstDash val="solid"/>
            <a:round/>
            <a:headEnd type="none" w="med" len="med"/>
            <a:tailEnd type="none" w="med" len="med"/>
          </a:ln>
        </p:spPr>
      </p:cxnSp>
      <p:cxnSp>
        <p:nvCxnSpPr>
          <p:cNvPr id="191" name="Google Shape;191;p21"/>
          <p:cNvCxnSpPr/>
          <p:nvPr/>
        </p:nvCxnSpPr>
        <p:spPr>
          <a:xfrm>
            <a:off x="8394375" y="2031650"/>
            <a:ext cx="87300" cy="0"/>
          </a:xfrm>
          <a:prstGeom prst="straightConnector1">
            <a:avLst/>
          </a:prstGeom>
          <a:noFill/>
          <a:ln w="38100" cap="flat" cmpd="sng">
            <a:solidFill>
              <a:srgbClr val="D1FF00"/>
            </a:solidFill>
            <a:prstDash val="solid"/>
            <a:round/>
            <a:headEnd type="none" w="med" len="med"/>
            <a:tailEnd type="none" w="med" len="med"/>
          </a:ln>
        </p:spPr>
      </p:cxnSp>
      <p:cxnSp>
        <p:nvCxnSpPr>
          <p:cNvPr id="192" name="Google Shape;192;p21"/>
          <p:cNvCxnSpPr/>
          <p:nvPr/>
        </p:nvCxnSpPr>
        <p:spPr>
          <a:xfrm>
            <a:off x="6622863" y="3089438"/>
            <a:ext cx="919200" cy="0"/>
          </a:xfrm>
          <a:prstGeom prst="straightConnector1">
            <a:avLst/>
          </a:prstGeom>
          <a:noFill/>
          <a:ln w="38100" cap="flat" cmpd="sng">
            <a:solidFill>
              <a:srgbClr val="FF0000"/>
            </a:solidFill>
            <a:prstDash val="solid"/>
            <a:round/>
            <a:headEnd type="none" w="med" len="med"/>
            <a:tailEnd type="none" w="med" len="med"/>
          </a:ln>
        </p:spPr>
      </p:cxnSp>
      <p:sp>
        <p:nvSpPr>
          <p:cNvPr id="193" name="Google Shape;193;p21"/>
          <p:cNvSpPr txBox="1"/>
          <p:nvPr/>
        </p:nvSpPr>
        <p:spPr>
          <a:xfrm rot="-5400000">
            <a:off x="792400" y="2425476"/>
            <a:ext cx="997500" cy="42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 OF OCCURRENCES</a:t>
            </a:r>
            <a:endParaRPr sz="800"/>
          </a:p>
        </p:txBody>
      </p:sp>
      <p:sp>
        <p:nvSpPr>
          <p:cNvPr id="194" name="Google Shape;194;p21"/>
          <p:cNvSpPr txBox="1"/>
          <p:nvPr/>
        </p:nvSpPr>
        <p:spPr>
          <a:xfrm rot="-5400000">
            <a:off x="314625" y="2425476"/>
            <a:ext cx="1013400" cy="42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QUANTITY</a:t>
            </a:r>
            <a:endParaRPr sz="1200" b="1"/>
          </a:p>
        </p:txBody>
      </p:sp>
      <p:sp>
        <p:nvSpPr>
          <p:cNvPr id="195" name="Google Shape;195;p21"/>
          <p:cNvSpPr txBox="1"/>
          <p:nvPr/>
        </p:nvSpPr>
        <p:spPr>
          <a:xfrm rot="-5400000">
            <a:off x="2515800" y="2397450"/>
            <a:ext cx="966000" cy="42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 OF CALCULATIONS</a:t>
            </a:r>
            <a:endParaRPr sz="800"/>
          </a:p>
        </p:txBody>
      </p:sp>
      <p:sp>
        <p:nvSpPr>
          <p:cNvPr id="196" name="Google Shape;196;p21"/>
          <p:cNvSpPr txBox="1"/>
          <p:nvPr/>
        </p:nvSpPr>
        <p:spPr>
          <a:xfrm rot="-5400000">
            <a:off x="4356775" y="2402500"/>
            <a:ext cx="966000" cy="42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TIME SPENT </a:t>
            </a:r>
            <a:endParaRPr sz="800"/>
          </a:p>
        </p:txBody>
      </p:sp>
      <p:sp>
        <p:nvSpPr>
          <p:cNvPr id="197" name="Google Shape;197;p21"/>
          <p:cNvSpPr txBox="1"/>
          <p:nvPr/>
        </p:nvSpPr>
        <p:spPr>
          <a:xfrm rot="-5400000">
            <a:off x="6037950" y="2425475"/>
            <a:ext cx="966000" cy="42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AMOUNT OF DATA</a:t>
            </a:r>
            <a:endParaRPr sz="800"/>
          </a:p>
        </p:txBody>
      </p:sp>
      <p:sp>
        <p:nvSpPr>
          <p:cNvPr id="198" name="Google Shape;198;p21"/>
          <p:cNvSpPr txBox="1"/>
          <p:nvPr/>
        </p:nvSpPr>
        <p:spPr>
          <a:xfrm rot="-5400000">
            <a:off x="7578400" y="2397450"/>
            <a:ext cx="966000" cy="42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QUANTITY</a:t>
            </a:r>
            <a:endParaRPr sz="8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 Template_ 5-28-2015">
  <a:themeElements>
    <a:clrScheme name="TT">
      <a:dk1>
        <a:sysClr val="windowText" lastClr="000000"/>
      </a:dk1>
      <a:lt1>
        <a:sysClr val="window" lastClr="FFFFFF"/>
      </a:lt1>
      <a:dk2>
        <a:srgbClr val="939871"/>
      </a:dk2>
      <a:lt2>
        <a:srgbClr val="E9EAE2"/>
      </a:lt2>
      <a:accent1>
        <a:srgbClr val="E55300"/>
      </a:accent1>
      <a:accent2>
        <a:srgbClr val="76767B"/>
      </a:accent2>
      <a:accent3>
        <a:srgbClr val="4B4885"/>
      </a:accent3>
      <a:accent4>
        <a:srgbClr val="BDBEC0"/>
      </a:accent4>
      <a:accent5>
        <a:srgbClr val="1F497D"/>
      </a:accent5>
      <a:accent6>
        <a:srgbClr val="727655"/>
      </a:accent6>
      <a:hlink>
        <a:srgbClr val="692A00"/>
      </a:hlink>
      <a:folHlink>
        <a:srgbClr val="2625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nstruction Engineering" id="{8BA015A6-4587-4B44-AAD4-048B47948E89}" vid="{A66105EE-5EAB-44C7-9638-7211AF3BA875}"/>
    </a:ext>
  </a:extLst>
</a:theme>
</file>

<file path=ppt/theme/theme3.xml><?xml version="1.0" encoding="utf-8"?>
<a:theme xmlns:a="http://schemas.openxmlformats.org/drawingml/2006/main" name="1_Standard Template_ 5-28-2015">
  <a:themeElements>
    <a:clrScheme name="TT">
      <a:dk1>
        <a:sysClr val="windowText" lastClr="000000"/>
      </a:dk1>
      <a:lt1>
        <a:sysClr val="window" lastClr="FFFFFF"/>
      </a:lt1>
      <a:dk2>
        <a:srgbClr val="939871"/>
      </a:dk2>
      <a:lt2>
        <a:srgbClr val="E9EAE2"/>
      </a:lt2>
      <a:accent1>
        <a:srgbClr val="E55300"/>
      </a:accent1>
      <a:accent2>
        <a:srgbClr val="76767B"/>
      </a:accent2>
      <a:accent3>
        <a:srgbClr val="4B4885"/>
      </a:accent3>
      <a:accent4>
        <a:srgbClr val="BDBEC0"/>
      </a:accent4>
      <a:accent5>
        <a:srgbClr val="1F497D"/>
      </a:accent5>
      <a:accent6>
        <a:srgbClr val="727655"/>
      </a:accent6>
      <a:hlink>
        <a:srgbClr val="692A00"/>
      </a:hlink>
      <a:folHlink>
        <a:srgbClr val="2625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nstruction Engineering" id="{8BA015A6-4587-4B44-AAD4-048B47948E89}" vid="{A66105EE-5EAB-44C7-9638-7211AF3BA875}"/>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757</Words>
  <Application>Microsoft Office PowerPoint</Application>
  <PresentationFormat>On-screen Show (16:9)</PresentationFormat>
  <Paragraphs>200</Paragraphs>
  <Slides>26</Slides>
  <Notes>19</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Roboto Medium</vt:lpstr>
      <vt:lpstr>Arial</vt:lpstr>
      <vt:lpstr>Franklin Gothic Book</vt:lpstr>
      <vt:lpstr>Calibri</vt:lpstr>
      <vt:lpstr>Roboto</vt:lpstr>
      <vt:lpstr>Wingdings</vt:lpstr>
      <vt:lpstr>Roboto Black</vt:lpstr>
      <vt:lpstr>Roboto Thin</vt:lpstr>
      <vt:lpstr>Franklin Gothic Medium</vt:lpstr>
      <vt:lpstr>Times New Roman</vt:lpstr>
      <vt:lpstr>Simple Light</vt:lpstr>
      <vt:lpstr>Standard Template_ 5-28-2015</vt:lpstr>
      <vt:lpstr>1_Standard Template_ 5-28-2015</vt:lpstr>
      <vt:lpstr>AEC Integration</vt:lpstr>
      <vt:lpstr>LOCATIONS</vt:lpstr>
      <vt:lpstr>PROJECTS</vt:lpstr>
      <vt:lpstr>PRACTICE</vt:lpstr>
      <vt:lpstr>LEARNING OBJECTIVES</vt:lpstr>
      <vt:lpstr>THE STATE OF THE PROFESSION</vt:lpstr>
      <vt:lpstr>WHY HASN’T OUR INDUSTRY KEPT PACE?  </vt:lpstr>
      <vt:lpstr>DESIGN TEAMS ARE DOING MORE WORK! MUCH MORE….  </vt:lpstr>
      <vt:lpstr>Disruption in AEC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 ONE VB</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AEC Integration</dc:title>
  <dc:creator>Otani, Robert</dc:creator>
  <cp:lastModifiedBy>Otani, Robert</cp:lastModifiedBy>
  <cp:revision>14</cp:revision>
  <dcterms:modified xsi:type="dcterms:W3CDTF">2020-01-13T03:24:37Z</dcterms:modified>
</cp:coreProperties>
</file>