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4" r:id="rId4"/>
    <p:sldId id="265" r:id="rId5"/>
    <p:sldId id="257" r:id="rId6"/>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67" d="100"/>
          <a:sy n="67" d="100"/>
        </p:scale>
        <p:origin x="13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 Grace @ CBRE Healthcare" userId="5cb6d5b9-6779-45ce-a51c-605f0a0bfe7a" providerId="ADAL" clId="{D75D6CCD-CE63-482F-A6E1-0FBC397FC8F3}"/>
    <pc:docChg chg="modSld">
      <pc:chgData name="Lin, Grace @ CBRE Healthcare" userId="5cb6d5b9-6779-45ce-a51c-605f0a0bfe7a" providerId="ADAL" clId="{D75D6CCD-CE63-482F-A6E1-0FBC397FC8F3}" dt="2019-12-20T22:00:04.635" v="3" actId="20577"/>
      <pc:docMkLst>
        <pc:docMk/>
      </pc:docMkLst>
      <pc:sldChg chg="modSp">
        <pc:chgData name="Lin, Grace @ CBRE Healthcare" userId="5cb6d5b9-6779-45ce-a51c-605f0a0bfe7a" providerId="ADAL" clId="{D75D6CCD-CE63-482F-A6E1-0FBC397FC8F3}" dt="2019-12-20T22:00:04.635" v="3" actId="20577"/>
        <pc:sldMkLst>
          <pc:docMk/>
          <pc:sldMk cId="2759671146" sldId="257"/>
        </pc:sldMkLst>
        <pc:spChg chg="mod">
          <ac:chgData name="Lin, Grace @ CBRE Healthcare" userId="5cb6d5b9-6779-45ce-a51c-605f0a0bfe7a" providerId="ADAL" clId="{D75D6CCD-CE63-482F-A6E1-0FBC397FC8F3}" dt="2019-12-20T22:00:04.635" v="3" actId="20577"/>
          <ac:spMkLst>
            <pc:docMk/>
            <pc:sldMk cId="2759671146" sldId="257"/>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0F2E87-03B0-433B-B697-8F1B305C6689}" type="doc">
      <dgm:prSet loTypeId="urn:microsoft.com/office/officeart/2005/8/layout/vList3" loCatId="picture" qsTypeId="urn:microsoft.com/office/officeart/2005/8/quickstyle/simple1" qsCatId="simple" csTypeId="urn:microsoft.com/office/officeart/2005/8/colors/accent1_2" csCatId="accent1" phldr="1"/>
      <dgm:spPr/>
    </dgm:pt>
    <dgm:pt modelId="{5EF4CC83-7809-4C81-9A05-5647B82A8F48}">
      <dgm:prSet phldrT="[Text]" custT="1"/>
      <dgm:spPr>
        <a:solidFill>
          <a:schemeClr val="bg1">
            <a:lumMod val="50000"/>
          </a:schemeClr>
        </a:solidFill>
      </dgm:spPr>
      <dgm:t>
        <a:bodyPr/>
        <a:lstStyle/>
        <a:p>
          <a:r>
            <a:rPr lang="en-US" sz="1400" dirty="0">
              <a:solidFill>
                <a:schemeClr val="bg1"/>
              </a:solidFill>
              <a:latin typeface="+mn-lt"/>
              <a:cs typeface="Futura Md BT Medium"/>
            </a:rPr>
            <a:t>Architect of Record w/ Logo (the company)</a:t>
          </a:r>
          <a:endParaRPr lang="en-US" sz="1400" dirty="0">
            <a:solidFill>
              <a:schemeClr val="bg1"/>
            </a:solidFill>
            <a:latin typeface="+mn-lt"/>
          </a:endParaRPr>
        </a:p>
      </dgm:t>
    </dgm:pt>
    <dgm:pt modelId="{FBEAA466-DD4D-4B6A-9930-2DA5F9541DC7}" type="parTrans" cxnId="{A1B3B6D7-D427-46DC-8CF7-240DBF510227}">
      <dgm:prSet/>
      <dgm:spPr/>
      <dgm:t>
        <a:bodyPr/>
        <a:lstStyle/>
        <a:p>
          <a:endParaRPr lang="en-US"/>
        </a:p>
      </dgm:t>
    </dgm:pt>
    <dgm:pt modelId="{5D094916-D517-479F-A879-52E50FCE8CCE}" type="sibTrans" cxnId="{A1B3B6D7-D427-46DC-8CF7-240DBF510227}">
      <dgm:prSet/>
      <dgm:spPr/>
      <dgm:t>
        <a:bodyPr/>
        <a:lstStyle/>
        <a:p>
          <a:endParaRPr lang="en-US"/>
        </a:p>
      </dgm:t>
    </dgm:pt>
    <dgm:pt modelId="{21B2764D-9BDF-408E-A55D-96101418CD7F}" type="pres">
      <dgm:prSet presAssocID="{A30F2E87-03B0-433B-B697-8F1B305C6689}" presName="linearFlow" presStyleCnt="0">
        <dgm:presLayoutVars>
          <dgm:dir/>
          <dgm:resizeHandles val="exact"/>
        </dgm:presLayoutVars>
      </dgm:prSet>
      <dgm:spPr/>
    </dgm:pt>
    <dgm:pt modelId="{39CE71AC-5FA9-4E79-946A-27C15A8B1034}" type="pres">
      <dgm:prSet presAssocID="{5EF4CC83-7809-4C81-9A05-5647B82A8F48}" presName="composite" presStyleCnt="0"/>
      <dgm:spPr/>
    </dgm:pt>
    <dgm:pt modelId="{55FED750-A158-4ECD-A656-D20EBF97863E}" type="pres">
      <dgm:prSet presAssocID="{5EF4CC83-7809-4C81-9A05-5647B82A8F48}" presName="imgShp" presStyleLbl="fgImgPlace1" presStyleIdx="0" presStyleCnt="1"/>
      <dgm:spPr/>
    </dgm:pt>
    <dgm:pt modelId="{BF4F31E0-04D6-4F87-8C2A-5E6CC1C0E758}" type="pres">
      <dgm:prSet presAssocID="{5EF4CC83-7809-4C81-9A05-5647B82A8F48}" presName="txShp" presStyleLbl="node1" presStyleIdx="0" presStyleCnt="1" custLinFactNeighborX="-2355" custLinFactNeighborY="1410">
        <dgm:presLayoutVars>
          <dgm:bulletEnabled val="1"/>
        </dgm:presLayoutVars>
      </dgm:prSet>
      <dgm:spPr/>
    </dgm:pt>
  </dgm:ptLst>
  <dgm:cxnLst>
    <dgm:cxn modelId="{E63A0C29-4225-486E-A72D-FF1219F82161}" type="presOf" srcId="{5EF4CC83-7809-4C81-9A05-5647B82A8F48}" destId="{BF4F31E0-04D6-4F87-8C2A-5E6CC1C0E758}" srcOrd="0" destOrd="0" presId="urn:microsoft.com/office/officeart/2005/8/layout/vList3"/>
    <dgm:cxn modelId="{4C8027B5-0A6C-4E77-8E92-3376CCE92215}" type="presOf" srcId="{A30F2E87-03B0-433B-B697-8F1B305C6689}" destId="{21B2764D-9BDF-408E-A55D-96101418CD7F}" srcOrd="0" destOrd="0" presId="urn:microsoft.com/office/officeart/2005/8/layout/vList3"/>
    <dgm:cxn modelId="{A1B3B6D7-D427-46DC-8CF7-240DBF510227}" srcId="{A30F2E87-03B0-433B-B697-8F1B305C6689}" destId="{5EF4CC83-7809-4C81-9A05-5647B82A8F48}" srcOrd="0" destOrd="0" parTransId="{FBEAA466-DD4D-4B6A-9930-2DA5F9541DC7}" sibTransId="{5D094916-D517-479F-A879-52E50FCE8CCE}"/>
    <dgm:cxn modelId="{34CA0CEB-EF43-4251-B6BE-21BCA70607CE}" type="presParOf" srcId="{21B2764D-9BDF-408E-A55D-96101418CD7F}" destId="{39CE71AC-5FA9-4E79-946A-27C15A8B1034}" srcOrd="0" destOrd="0" presId="urn:microsoft.com/office/officeart/2005/8/layout/vList3"/>
    <dgm:cxn modelId="{0FF284E9-6817-4241-BDEE-3AF68F8F31D5}" type="presParOf" srcId="{39CE71AC-5FA9-4E79-946A-27C15A8B1034}" destId="{55FED750-A158-4ECD-A656-D20EBF97863E}" srcOrd="0" destOrd="0" presId="urn:microsoft.com/office/officeart/2005/8/layout/vList3"/>
    <dgm:cxn modelId="{70A2E832-95E8-4E64-8494-C69BC8149B3D}" type="presParOf" srcId="{39CE71AC-5FA9-4E79-946A-27C15A8B1034}" destId="{BF4F31E0-04D6-4F87-8C2A-5E6CC1C0E758}"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5AD5C4-1FCF-4000-89C3-6A171820A547}"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n-US"/>
        </a:p>
      </dgm:t>
    </dgm:pt>
    <dgm:pt modelId="{34050288-2B5B-4013-AE7E-4080392E91F6}">
      <dgm:prSet phldrT="[Text]" custT="1"/>
      <dgm:spPr>
        <a:solidFill>
          <a:schemeClr val="bg1">
            <a:lumMod val="50000"/>
          </a:schemeClr>
        </a:solidFill>
        <a:ln>
          <a:solidFill>
            <a:schemeClr val="bg1">
              <a:lumMod val="50000"/>
            </a:schemeClr>
          </a:solidFill>
        </a:ln>
      </dgm:spPr>
      <dgm:t>
        <a:bodyPr/>
        <a:lstStyle/>
        <a:p>
          <a:r>
            <a:rPr lang="en-US" sz="1800" dirty="0"/>
            <a:t>Project Overview</a:t>
          </a:r>
        </a:p>
      </dgm:t>
    </dgm:pt>
    <dgm:pt modelId="{11D69184-55DB-4661-91D2-7D12BA15F2BA}" type="parTrans" cxnId="{8D9DBB41-5D47-47DE-8B25-5E6C88E29C5B}">
      <dgm:prSet/>
      <dgm:spPr/>
      <dgm:t>
        <a:bodyPr/>
        <a:lstStyle/>
        <a:p>
          <a:endParaRPr lang="en-US"/>
        </a:p>
      </dgm:t>
    </dgm:pt>
    <dgm:pt modelId="{BC0C0FF7-FFAE-4D46-8C2F-8B0D2E8B518C}" type="sibTrans" cxnId="{8D9DBB41-5D47-47DE-8B25-5E6C88E29C5B}">
      <dgm:prSet/>
      <dgm:spPr/>
      <dgm:t>
        <a:bodyPr/>
        <a:lstStyle/>
        <a:p>
          <a:endParaRPr lang="en-US"/>
        </a:p>
      </dgm:t>
    </dgm:pt>
    <dgm:pt modelId="{31142EAC-A2BB-4365-8307-78226B2B1823}">
      <dgm:prSet phldrT="[Text]" custT="1"/>
      <dgm:spPr>
        <a:solidFill>
          <a:schemeClr val="bg1">
            <a:lumMod val="50000"/>
          </a:schemeClr>
        </a:solidFill>
        <a:ln>
          <a:solidFill>
            <a:schemeClr val="bg1">
              <a:lumMod val="50000"/>
            </a:schemeClr>
          </a:solidFill>
        </a:ln>
      </dgm:spPr>
      <dgm:t>
        <a:bodyPr/>
        <a:lstStyle/>
        <a:p>
          <a:r>
            <a:rPr lang="en-US" sz="1800" dirty="0"/>
            <a:t>Owner &amp; Stakeholders</a:t>
          </a:r>
        </a:p>
      </dgm:t>
    </dgm:pt>
    <dgm:pt modelId="{85C797E2-EBA4-4EDD-9D04-A5A20F47CDD2}" type="parTrans" cxnId="{BF6C6CD9-AC90-4F58-87A7-2BE17F3696ED}">
      <dgm:prSet/>
      <dgm:spPr/>
      <dgm:t>
        <a:bodyPr/>
        <a:lstStyle/>
        <a:p>
          <a:endParaRPr lang="en-US"/>
        </a:p>
      </dgm:t>
    </dgm:pt>
    <dgm:pt modelId="{117BA3BF-C5A5-4DD8-83C4-459354479AB4}" type="sibTrans" cxnId="{BF6C6CD9-AC90-4F58-87A7-2BE17F3696ED}">
      <dgm:prSet/>
      <dgm:spPr/>
      <dgm:t>
        <a:bodyPr/>
        <a:lstStyle/>
        <a:p>
          <a:endParaRPr lang="en-US"/>
        </a:p>
      </dgm:t>
    </dgm:pt>
    <dgm:pt modelId="{EFF5BF7A-48F2-4913-B623-67E4BEA0109A}">
      <dgm:prSet phldrT="[Text]" custT="1"/>
      <dgm:spPr>
        <a:solidFill>
          <a:schemeClr val="bg1">
            <a:lumMod val="50000"/>
          </a:schemeClr>
        </a:solidFill>
        <a:ln>
          <a:solidFill>
            <a:schemeClr val="bg1">
              <a:lumMod val="50000"/>
            </a:schemeClr>
          </a:solidFill>
        </a:ln>
      </dgm:spPr>
      <dgm:t>
        <a:bodyPr/>
        <a:lstStyle/>
        <a:p>
          <a:r>
            <a:rPr lang="en-US" sz="1800" dirty="0"/>
            <a:t>The Challenge</a:t>
          </a:r>
        </a:p>
      </dgm:t>
    </dgm:pt>
    <dgm:pt modelId="{A02A7433-1FDA-47E5-B0CC-D83D80E73EAE}" type="parTrans" cxnId="{2D2C90AA-5BF3-46BB-9729-F5813BF6559D}">
      <dgm:prSet/>
      <dgm:spPr/>
      <dgm:t>
        <a:bodyPr/>
        <a:lstStyle/>
        <a:p>
          <a:endParaRPr lang="en-US"/>
        </a:p>
      </dgm:t>
    </dgm:pt>
    <dgm:pt modelId="{4979FCCB-C242-480B-9BC3-637434645961}" type="sibTrans" cxnId="{2D2C90AA-5BF3-46BB-9729-F5813BF6559D}">
      <dgm:prSet/>
      <dgm:spPr/>
      <dgm:t>
        <a:bodyPr/>
        <a:lstStyle/>
        <a:p>
          <a:endParaRPr lang="en-US"/>
        </a:p>
      </dgm:t>
    </dgm:pt>
    <dgm:pt modelId="{AF42AB70-79C9-46C7-8077-742650D52A8E}" type="pres">
      <dgm:prSet presAssocID="{315AD5C4-1FCF-4000-89C3-6A171820A547}" presName="layout" presStyleCnt="0">
        <dgm:presLayoutVars>
          <dgm:chMax/>
          <dgm:chPref/>
          <dgm:dir/>
          <dgm:animOne val="branch"/>
          <dgm:animLvl val="lvl"/>
          <dgm:resizeHandles/>
        </dgm:presLayoutVars>
      </dgm:prSet>
      <dgm:spPr/>
    </dgm:pt>
    <dgm:pt modelId="{81E06E82-42C3-454E-80F3-DF6E450269DD}" type="pres">
      <dgm:prSet presAssocID="{34050288-2B5B-4013-AE7E-4080392E91F6}" presName="root" presStyleCnt="0">
        <dgm:presLayoutVars>
          <dgm:chMax/>
          <dgm:chPref val="4"/>
        </dgm:presLayoutVars>
      </dgm:prSet>
      <dgm:spPr/>
    </dgm:pt>
    <dgm:pt modelId="{2ADB2A4B-F646-421F-8984-737877BCD226}" type="pres">
      <dgm:prSet presAssocID="{34050288-2B5B-4013-AE7E-4080392E91F6}" presName="rootComposite" presStyleCnt="0">
        <dgm:presLayoutVars/>
      </dgm:prSet>
      <dgm:spPr/>
    </dgm:pt>
    <dgm:pt modelId="{A7D5CF23-69C6-4FB4-BC1D-6BE4F169D2F2}" type="pres">
      <dgm:prSet presAssocID="{34050288-2B5B-4013-AE7E-4080392E91F6}" presName="rootText" presStyleLbl="node0" presStyleIdx="0" presStyleCnt="1" custScaleY="149118" custLinFactNeighborY="1116">
        <dgm:presLayoutVars>
          <dgm:chMax/>
          <dgm:chPref val="4"/>
        </dgm:presLayoutVars>
      </dgm:prSet>
      <dgm:spPr>
        <a:prstGeom prst="rect">
          <a:avLst/>
        </a:prstGeom>
      </dgm:spPr>
    </dgm:pt>
    <dgm:pt modelId="{0007A75A-CE1D-4AA7-A570-0836D0591DC2}" type="pres">
      <dgm:prSet presAssocID="{34050288-2B5B-4013-AE7E-4080392E91F6}" presName="childShape" presStyleCnt="0">
        <dgm:presLayoutVars>
          <dgm:chMax val="0"/>
          <dgm:chPref val="0"/>
        </dgm:presLayoutVars>
      </dgm:prSet>
      <dgm:spPr/>
    </dgm:pt>
    <dgm:pt modelId="{6760D348-0F73-4411-BE0A-62BD2B5FC241}" type="pres">
      <dgm:prSet presAssocID="{31142EAC-A2BB-4365-8307-78226B2B1823}" presName="childComposite" presStyleCnt="0">
        <dgm:presLayoutVars>
          <dgm:chMax val="0"/>
          <dgm:chPref val="0"/>
        </dgm:presLayoutVars>
      </dgm:prSet>
      <dgm:spPr/>
    </dgm:pt>
    <dgm:pt modelId="{E5450344-C098-43BB-BCE6-6D95C43F85A0}" type="pres">
      <dgm:prSet presAssocID="{31142EAC-A2BB-4365-8307-78226B2B1823}" presName="Image" presStyleLbl="node1" presStyleIdx="0" presStyleCnt="2" custLinFactNeighborY="-451"/>
      <dgm:spPr>
        <a:prstGeom prst="rect">
          <a:avLst/>
        </a:prstGeom>
        <a:solidFill>
          <a:schemeClr val="bg1">
            <a:lumMod val="50000"/>
          </a:schemeClr>
        </a:solidFill>
        <a:ln>
          <a:solidFill>
            <a:schemeClr val="bg1">
              <a:lumMod val="50000"/>
            </a:schemeClr>
          </a:solidFill>
        </a:ln>
      </dgm:spPr>
    </dgm:pt>
    <dgm:pt modelId="{7BE36984-BAD5-4677-91AD-DF97EBE2D509}" type="pres">
      <dgm:prSet presAssocID="{31142EAC-A2BB-4365-8307-78226B2B1823}" presName="childText" presStyleLbl="lnNode1" presStyleIdx="0" presStyleCnt="2" custLinFactNeighborY="-451">
        <dgm:presLayoutVars>
          <dgm:chMax val="0"/>
          <dgm:chPref val="0"/>
          <dgm:bulletEnabled val="1"/>
        </dgm:presLayoutVars>
      </dgm:prSet>
      <dgm:spPr>
        <a:prstGeom prst="rect">
          <a:avLst/>
        </a:prstGeom>
      </dgm:spPr>
    </dgm:pt>
    <dgm:pt modelId="{FA38E0EA-FE84-4254-B043-FF79FFB8B2F8}" type="pres">
      <dgm:prSet presAssocID="{EFF5BF7A-48F2-4913-B623-67E4BEA0109A}" presName="childComposite" presStyleCnt="0">
        <dgm:presLayoutVars>
          <dgm:chMax val="0"/>
          <dgm:chPref val="0"/>
        </dgm:presLayoutVars>
      </dgm:prSet>
      <dgm:spPr/>
    </dgm:pt>
    <dgm:pt modelId="{3FA8E7C5-D29C-40FA-BD91-F4988FC4D41C}" type="pres">
      <dgm:prSet presAssocID="{EFF5BF7A-48F2-4913-B623-67E4BEA0109A}" presName="Image" presStyleLbl="node1" presStyleIdx="1" presStyleCnt="2" custLinFactNeighborY="-451"/>
      <dgm:spPr>
        <a:prstGeom prst="rect">
          <a:avLst/>
        </a:prstGeom>
        <a:solidFill>
          <a:schemeClr val="bg1">
            <a:lumMod val="50000"/>
          </a:schemeClr>
        </a:solidFill>
        <a:ln>
          <a:solidFill>
            <a:schemeClr val="bg1">
              <a:lumMod val="50000"/>
            </a:schemeClr>
          </a:solidFill>
        </a:ln>
      </dgm:spPr>
    </dgm:pt>
    <dgm:pt modelId="{3C8FC965-B6E4-45AA-93F1-7702A94155B9}" type="pres">
      <dgm:prSet presAssocID="{EFF5BF7A-48F2-4913-B623-67E4BEA0109A}" presName="childText" presStyleLbl="lnNode1" presStyleIdx="1" presStyleCnt="2">
        <dgm:presLayoutVars>
          <dgm:chMax val="0"/>
          <dgm:chPref val="0"/>
          <dgm:bulletEnabled val="1"/>
        </dgm:presLayoutVars>
      </dgm:prSet>
      <dgm:spPr>
        <a:prstGeom prst="rect">
          <a:avLst/>
        </a:prstGeom>
      </dgm:spPr>
    </dgm:pt>
  </dgm:ptLst>
  <dgm:cxnLst>
    <dgm:cxn modelId="{9D4D1304-3413-4B94-A4A2-BA53E8C58879}" type="presOf" srcId="{315AD5C4-1FCF-4000-89C3-6A171820A547}" destId="{AF42AB70-79C9-46C7-8077-742650D52A8E}" srcOrd="0" destOrd="0" presId="urn:microsoft.com/office/officeart/2008/layout/PictureAccentList"/>
    <dgm:cxn modelId="{E88C8D29-B9FA-4565-8658-D46D5942A9ED}" type="presOf" srcId="{EFF5BF7A-48F2-4913-B623-67E4BEA0109A}" destId="{3C8FC965-B6E4-45AA-93F1-7702A94155B9}" srcOrd="0" destOrd="0" presId="urn:microsoft.com/office/officeart/2008/layout/PictureAccentList"/>
    <dgm:cxn modelId="{C5980F2E-6E7A-466D-A77C-5A474E8AFF13}" type="presOf" srcId="{34050288-2B5B-4013-AE7E-4080392E91F6}" destId="{A7D5CF23-69C6-4FB4-BC1D-6BE4F169D2F2}" srcOrd="0" destOrd="0" presId="urn:microsoft.com/office/officeart/2008/layout/PictureAccentList"/>
    <dgm:cxn modelId="{8D9DBB41-5D47-47DE-8B25-5E6C88E29C5B}" srcId="{315AD5C4-1FCF-4000-89C3-6A171820A547}" destId="{34050288-2B5B-4013-AE7E-4080392E91F6}" srcOrd="0" destOrd="0" parTransId="{11D69184-55DB-4661-91D2-7D12BA15F2BA}" sibTransId="{BC0C0FF7-FFAE-4D46-8C2F-8B0D2E8B518C}"/>
    <dgm:cxn modelId="{783FC17B-A2AF-4CC8-AC51-7C184091D6FD}" type="presOf" srcId="{31142EAC-A2BB-4365-8307-78226B2B1823}" destId="{7BE36984-BAD5-4677-91AD-DF97EBE2D509}" srcOrd="0" destOrd="0" presId="urn:microsoft.com/office/officeart/2008/layout/PictureAccentList"/>
    <dgm:cxn modelId="{2D2C90AA-5BF3-46BB-9729-F5813BF6559D}" srcId="{34050288-2B5B-4013-AE7E-4080392E91F6}" destId="{EFF5BF7A-48F2-4913-B623-67E4BEA0109A}" srcOrd="1" destOrd="0" parTransId="{A02A7433-1FDA-47E5-B0CC-D83D80E73EAE}" sibTransId="{4979FCCB-C242-480B-9BC3-637434645961}"/>
    <dgm:cxn modelId="{BF6C6CD9-AC90-4F58-87A7-2BE17F3696ED}" srcId="{34050288-2B5B-4013-AE7E-4080392E91F6}" destId="{31142EAC-A2BB-4365-8307-78226B2B1823}" srcOrd="0" destOrd="0" parTransId="{85C797E2-EBA4-4EDD-9D04-A5A20F47CDD2}" sibTransId="{117BA3BF-C5A5-4DD8-83C4-459354479AB4}"/>
    <dgm:cxn modelId="{5C5B1DD6-4848-4479-BD72-0DC6004CC6BC}" type="presParOf" srcId="{AF42AB70-79C9-46C7-8077-742650D52A8E}" destId="{81E06E82-42C3-454E-80F3-DF6E450269DD}" srcOrd="0" destOrd="0" presId="urn:microsoft.com/office/officeart/2008/layout/PictureAccentList"/>
    <dgm:cxn modelId="{37DB503E-8C22-4505-B237-2F0B8A2C36B4}" type="presParOf" srcId="{81E06E82-42C3-454E-80F3-DF6E450269DD}" destId="{2ADB2A4B-F646-421F-8984-737877BCD226}" srcOrd="0" destOrd="0" presId="urn:microsoft.com/office/officeart/2008/layout/PictureAccentList"/>
    <dgm:cxn modelId="{62FE37A9-F78E-4881-B251-9D708BD4A61D}" type="presParOf" srcId="{2ADB2A4B-F646-421F-8984-737877BCD226}" destId="{A7D5CF23-69C6-4FB4-BC1D-6BE4F169D2F2}" srcOrd="0" destOrd="0" presId="urn:microsoft.com/office/officeart/2008/layout/PictureAccentList"/>
    <dgm:cxn modelId="{377FEF09-5D38-4399-9DAC-6BCD3BBDF3BB}" type="presParOf" srcId="{81E06E82-42C3-454E-80F3-DF6E450269DD}" destId="{0007A75A-CE1D-4AA7-A570-0836D0591DC2}" srcOrd="1" destOrd="0" presId="urn:microsoft.com/office/officeart/2008/layout/PictureAccentList"/>
    <dgm:cxn modelId="{BC422F2A-6989-40C5-9800-2A56E7C50D01}" type="presParOf" srcId="{0007A75A-CE1D-4AA7-A570-0836D0591DC2}" destId="{6760D348-0F73-4411-BE0A-62BD2B5FC241}" srcOrd="0" destOrd="0" presId="urn:microsoft.com/office/officeart/2008/layout/PictureAccentList"/>
    <dgm:cxn modelId="{9FB7588F-995B-4E68-BEC9-C7CA04228A1F}" type="presParOf" srcId="{6760D348-0F73-4411-BE0A-62BD2B5FC241}" destId="{E5450344-C098-43BB-BCE6-6D95C43F85A0}" srcOrd="0" destOrd="0" presId="urn:microsoft.com/office/officeart/2008/layout/PictureAccentList"/>
    <dgm:cxn modelId="{03BCFFEB-C7F8-4579-9F87-F74A43503F17}" type="presParOf" srcId="{6760D348-0F73-4411-BE0A-62BD2B5FC241}" destId="{7BE36984-BAD5-4677-91AD-DF97EBE2D509}" srcOrd="1" destOrd="0" presId="urn:microsoft.com/office/officeart/2008/layout/PictureAccentList"/>
    <dgm:cxn modelId="{AB7F099B-8D32-4A39-8B21-63C6300913F3}" type="presParOf" srcId="{0007A75A-CE1D-4AA7-A570-0836D0591DC2}" destId="{FA38E0EA-FE84-4254-B043-FF79FFB8B2F8}" srcOrd="1" destOrd="0" presId="urn:microsoft.com/office/officeart/2008/layout/PictureAccentList"/>
    <dgm:cxn modelId="{63B2B7D9-D9D1-412A-8619-A24B5452A305}" type="presParOf" srcId="{FA38E0EA-FE84-4254-B043-FF79FFB8B2F8}" destId="{3FA8E7C5-D29C-40FA-BD91-F4988FC4D41C}" srcOrd="0" destOrd="0" presId="urn:microsoft.com/office/officeart/2008/layout/PictureAccentList"/>
    <dgm:cxn modelId="{16F03FEB-0D25-4E87-B65B-70FC93A8C6B5}" type="presParOf" srcId="{FA38E0EA-FE84-4254-B043-FF79FFB8B2F8}" destId="{3C8FC965-B6E4-45AA-93F1-7702A94155B9}" srcOrd="1" destOrd="0" presId="urn:microsoft.com/office/officeart/2008/layout/PictureAccent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030083-159F-4306-A1F1-1DD79316689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C01E35A1-DFDF-4435-B6D8-EABF3CA5EF79}">
      <dgm:prSet phldrT="[Text]" custT="1"/>
      <dgm:spPr>
        <a:solidFill>
          <a:schemeClr val="bg1">
            <a:lumMod val="50000"/>
          </a:schemeClr>
        </a:solidFill>
        <a:ln>
          <a:solidFill>
            <a:schemeClr val="bg1">
              <a:lumMod val="50000"/>
            </a:schemeClr>
          </a:solidFill>
        </a:ln>
      </dgm:spPr>
      <dgm:t>
        <a:bodyPr/>
        <a:lstStyle/>
        <a:p>
          <a:r>
            <a:rPr lang="en-US" sz="1400" dirty="0"/>
            <a:t>Project       GSF</a:t>
          </a:r>
        </a:p>
      </dgm:t>
    </dgm:pt>
    <dgm:pt modelId="{00A87355-3CCB-4AAA-A63B-E336754A82EC}" type="parTrans" cxnId="{6DA44C55-5198-45E7-9015-9DFC694EFDEF}">
      <dgm:prSet/>
      <dgm:spPr/>
      <dgm:t>
        <a:bodyPr/>
        <a:lstStyle/>
        <a:p>
          <a:endParaRPr lang="en-US"/>
        </a:p>
      </dgm:t>
    </dgm:pt>
    <dgm:pt modelId="{8E7CD268-4C54-4086-852C-A04F4127DE62}" type="sibTrans" cxnId="{6DA44C55-5198-45E7-9015-9DFC694EFDEF}">
      <dgm:prSet/>
      <dgm:spPr/>
      <dgm:t>
        <a:bodyPr/>
        <a:lstStyle/>
        <a:p>
          <a:endParaRPr lang="en-US"/>
        </a:p>
      </dgm:t>
    </dgm:pt>
    <dgm:pt modelId="{833FAF97-17F6-42EF-B61B-023B40FB1F57}">
      <dgm:prSet phldrT="[Text]" phldr="1" custT="1"/>
      <dgm:spPr>
        <a:solidFill>
          <a:schemeClr val="bg1">
            <a:lumMod val="75000"/>
            <a:alpha val="90000"/>
          </a:schemeClr>
        </a:solidFill>
      </dgm:spPr>
      <dgm:t>
        <a:bodyPr/>
        <a:lstStyle/>
        <a:p>
          <a:endParaRPr lang="en-US" sz="1200" dirty="0"/>
        </a:p>
      </dgm:t>
    </dgm:pt>
    <dgm:pt modelId="{1BB7A554-94AD-4955-868B-9C3927C7512C}" type="parTrans" cxnId="{1EBA8939-B4BF-40E9-871B-72BA3CBAE690}">
      <dgm:prSet/>
      <dgm:spPr/>
      <dgm:t>
        <a:bodyPr/>
        <a:lstStyle/>
        <a:p>
          <a:endParaRPr lang="en-US"/>
        </a:p>
      </dgm:t>
    </dgm:pt>
    <dgm:pt modelId="{AFC1F7D4-0244-49EE-AF4B-CA68CBB2B801}" type="sibTrans" cxnId="{1EBA8939-B4BF-40E9-871B-72BA3CBAE690}">
      <dgm:prSet/>
      <dgm:spPr/>
      <dgm:t>
        <a:bodyPr/>
        <a:lstStyle/>
        <a:p>
          <a:endParaRPr lang="en-US"/>
        </a:p>
      </dgm:t>
    </dgm:pt>
    <dgm:pt modelId="{415425DD-A30D-42C2-9469-40DB907CADB7}">
      <dgm:prSet phldrT="[Text]" custT="1"/>
      <dgm:spPr>
        <a:solidFill>
          <a:schemeClr val="bg1">
            <a:lumMod val="50000"/>
          </a:schemeClr>
        </a:solidFill>
        <a:ln>
          <a:solidFill>
            <a:schemeClr val="bg1">
              <a:lumMod val="50000"/>
            </a:schemeClr>
          </a:solidFill>
        </a:ln>
      </dgm:spPr>
      <dgm:t>
        <a:bodyPr/>
        <a:lstStyle/>
        <a:p>
          <a:r>
            <a:rPr lang="en-US" sz="1400" dirty="0"/>
            <a:t>Project Location</a:t>
          </a:r>
        </a:p>
      </dgm:t>
    </dgm:pt>
    <dgm:pt modelId="{4D3300B0-3EAE-48DE-946A-250F4CFEF133}" type="parTrans" cxnId="{F8475C7D-7499-403B-9971-BA188A516D3C}">
      <dgm:prSet/>
      <dgm:spPr/>
      <dgm:t>
        <a:bodyPr/>
        <a:lstStyle/>
        <a:p>
          <a:endParaRPr lang="en-US"/>
        </a:p>
      </dgm:t>
    </dgm:pt>
    <dgm:pt modelId="{274A9EC8-5825-4285-96C8-25DBD00F3DB6}" type="sibTrans" cxnId="{F8475C7D-7499-403B-9971-BA188A516D3C}">
      <dgm:prSet/>
      <dgm:spPr/>
      <dgm:t>
        <a:bodyPr/>
        <a:lstStyle/>
        <a:p>
          <a:endParaRPr lang="en-US"/>
        </a:p>
      </dgm:t>
    </dgm:pt>
    <dgm:pt modelId="{8EDEE3FF-6BEA-4D1F-963F-DB4AF2445B07}">
      <dgm:prSet phldrT="[Text]" phldr="1" custT="1"/>
      <dgm:spPr>
        <a:solidFill>
          <a:schemeClr val="bg1">
            <a:lumMod val="75000"/>
            <a:alpha val="90000"/>
          </a:schemeClr>
        </a:solidFill>
      </dgm:spPr>
      <dgm:t>
        <a:bodyPr/>
        <a:lstStyle/>
        <a:p>
          <a:endParaRPr lang="en-US" sz="1200" dirty="0"/>
        </a:p>
      </dgm:t>
    </dgm:pt>
    <dgm:pt modelId="{12CA1E0A-ADFD-4934-9970-CE608A186F27}" type="parTrans" cxnId="{E80A9EBA-FCE3-4AE2-88F4-E46004808A08}">
      <dgm:prSet/>
      <dgm:spPr/>
      <dgm:t>
        <a:bodyPr/>
        <a:lstStyle/>
        <a:p>
          <a:endParaRPr lang="en-US"/>
        </a:p>
      </dgm:t>
    </dgm:pt>
    <dgm:pt modelId="{5D2B23C1-DF20-4F98-A96B-384673C7E8A8}" type="sibTrans" cxnId="{E80A9EBA-FCE3-4AE2-88F4-E46004808A08}">
      <dgm:prSet/>
      <dgm:spPr/>
      <dgm:t>
        <a:bodyPr/>
        <a:lstStyle/>
        <a:p>
          <a:endParaRPr lang="en-US"/>
        </a:p>
      </dgm:t>
    </dgm:pt>
    <dgm:pt modelId="{F464E6A2-0A8E-4ED9-B2DD-0B02A0BAE07D}" type="pres">
      <dgm:prSet presAssocID="{97030083-159F-4306-A1F1-1DD793166896}" presName="Name0" presStyleCnt="0">
        <dgm:presLayoutVars>
          <dgm:dir/>
          <dgm:animLvl val="lvl"/>
          <dgm:resizeHandles val="exact"/>
        </dgm:presLayoutVars>
      </dgm:prSet>
      <dgm:spPr/>
    </dgm:pt>
    <dgm:pt modelId="{9DCB9884-A561-4BDF-9E5B-B22343A52D95}" type="pres">
      <dgm:prSet presAssocID="{C01E35A1-DFDF-4435-B6D8-EABF3CA5EF79}" presName="composite" presStyleCnt="0"/>
      <dgm:spPr/>
    </dgm:pt>
    <dgm:pt modelId="{C108F6A7-EA69-4CE9-A38E-840D0F278E4F}" type="pres">
      <dgm:prSet presAssocID="{C01E35A1-DFDF-4435-B6D8-EABF3CA5EF79}" presName="parTx" presStyleLbl="alignNode1" presStyleIdx="0" presStyleCnt="2" custScaleY="123647">
        <dgm:presLayoutVars>
          <dgm:chMax val="0"/>
          <dgm:chPref val="0"/>
          <dgm:bulletEnabled val="1"/>
        </dgm:presLayoutVars>
      </dgm:prSet>
      <dgm:spPr/>
    </dgm:pt>
    <dgm:pt modelId="{49C615C1-3B8F-4F99-A308-26A141B04A20}" type="pres">
      <dgm:prSet presAssocID="{C01E35A1-DFDF-4435-B6D8-EABF3CA5EF79}" presName="desTx" presStyleLbl="alignAccFollowNode1" presStyleIdx="0" presStyleCnt="2" custScaleY="100000" custLinFactNeighborX="-1" custLinFactNeighborY="17919">
        <dgm:presLayoutVars>
          <dgm:bulletEnabled val="1"/>
        </dgm:presLayoutVars>
      </dgm:prSet>
      <dgm:spPr/>
    </dgm:pt>
    <dgm:pt modelId="{A6E4A630-149D-492A-BE7A-B1BF9FD64A8D}" type="pres">
      <dgm:prSet presAssocID="{8E7CD268-4C54-4086-852C-A04F4127DE62}" presName="space" presStyleCnt="0"/>
      <dgm:spPr/>
    </dgm:pt>
    <dgm:pt modelId="{45F2E286-AA05-486A-8E50-3F00BF12B3E5}" type="pres">
      <dgm:prSet presAssocID="{415425DD-A30D-42C2-9469-40DB907CADB7}" presName="composite" presStyleCnt="0"/>
      <dgm:spPr/>
    </dgm:pt>
    <dgm:pt modelId="{9F216E40-EC32-4218-B5F3-8D597038B0B3}" type="pres">
      <dgm:prSet presAssocID="{415425DD-A30D-42C2-9469-40DB907CADB7}" presName="parTx" presStyleLbl="alignNode1" presStyleIdx="1" presStyleCnt="2" custScaleY="123647">
        <dgm:presLayoutVars>
          <dgm:chMax val="0"/>
          <dgm:chPref val="0"/>
          <dgm:bulletEnabled val="1"/>
        </dgm:presLayoutVars>
      </dgm:prSet>
      <dgm:spPr/>
    </dgm:pt>
    <dgm:pt modelId="{78FC6CDC-BCD2-48EF-99FC-A6D683AA10CA}" type="pres">
      <dgm:prSet presAssocID="{415425DD-A30D-42C2-9469-40DB907CADB7}" presName="desTx" presStyleLbl="alignAccFollowNode1" presStyleIdx="1" presStyleCnt="2" custScaleY="100000" custLinFactNeighborX="-103" custLinFactNeighborY="18745">
        <dgm:presLayoutVars>
          <dgm:bulletEnabled val="1"/>
        </dgm:presLayoutVars>
      </dgm:prSet>
      <dgm:spPr/>
    </dgm:pt>
  </dgm:ptLst>
  <dgm:cxnLst>
    <dgm:cxn modelId="{F7B51833-CC3A-46F5-AD20-87D26AFB0ADB}" type="presOf" srcId="{415425DD-A30D-42C2-9469-40DB907CADB7}" destId="{9F216E40-EC32-4218-B5F3-8D597038B0B3}" srcOrd="0" destOrd="0" presId="urn:microsoft.com/office/officeart/2005/8/layout/hList1"/>
    <dgm:cxn modelId="{1EBA8939-B4BF-40E9-871B-72BA3CBAE690}" srcId="{C01E35A1-DFDF-4435-B6D8-EABF3CA5EF79}" destId="{833FAF97-17F6-42EF-B61B-023B40FB1F57}" srcOrd="0" destOrd="0" parTransId="{1BB7A554-94AD-4955-868B-9C3927C7512C}" sibTransId="{AFC1F7D4-0244-49EE-AF4B-CA68CBB2B801}"/>
    <dgm:cxn modelId="{0D0C3561-C756-4FC7-8AB6-4BD3E48B9C73}" type="presOf" srcId="{833FAF97-17F6-42EF-B61B-023B40FB1F57}" destId="{49C615C1-3B8F-4F99-A308-26A141B04A20}" srcOrd="0" destOrd="0" presId="urn:microsoft.com/office/officeart/2005/8/layout/hList1"/>
    <dgm:cxn modelId="{7CF7576D-08FB-448B-AFC0-F32A557AB4BA}" type="presOf" srcId="{8EDEE3FF-6BEA-4D1F-963F-DB4AF2445B07}" destId="{78FC6CDC-BCD2-48EF-99FC-A6D683AA10CA}" srcOrd="0" destOrd="0" presId="urn:microsoft.com/office/officeart/2005/8/layout/hList1"/>
    <dgm:cxn modelId="{6DA44C55-5198-45E7-9015-9DFC694EFDEF}" srcId="{97030083-159F-4306-A1F1-1DD793166896}" destId="{C01E35A1-DFDF-4435-B6D8-EABF3CA5EF79}" srcOrd="0" destOrd="0" parTransId="{00A87355-3CCB-4AAA-A63B-E336754A82EC}" sibTransId="{8E7CD268-4C54-4086-852C-A04F4127DE62}"/>
    <dgm:cxn modelId="{F8475C7D-7499-403B-9971-BA188A516D3C}" srcId="{97030083-159F-4306-A1F1-1DD793166896}" destId="{415425DD-A30D-42C2-9469-40DB907CADB7}" srcOrd="1" destOrd="0" parTransId="{4D3300B0-3EAE-48DE-946A-250F4CFEF133}" sibTransId="{274A9EC8-5825-4285-96C8-25DBD00F3DB6}"/>
    <dgm:cxn modelId="{4F73918D-167E-4DA8-83B2-EF3586099946}" type="presOf" srcId="{97030083-159F-4306-A1F1-1DD793166896}" destId="{F464E6A2-0A8E-4ED9-B2DD-0B02A0BAE07D}" srcOrd="0" destOrd="0" presId="urn:microsoft.com/office/officeart/2005/8/layout/hList1"/>
    <dgm:cxn modelId="{E80A9EBA-FCE3-4AE2-88F4-E46004808A08}" srcId="{415425DD-A30D-42C2-9469-40DB907CADB7}" destId="{8EDEE3FF-6BEA-4D1F-963F-DB4AF2445B07}" srcOrd="0" destOrd="0" parTransId="{12CA1E0A-ADFD-4934-9970-CE608A186F27}" sibTransId="{5D2B23C1-DF20-4F98-A96B-384673C7E8A8}"/>
    <dgm:cxn modelId="{5B8923D6-7ABE-40EF-A01C-36ECBA02C8DD}" type="presOf" srcId="{C01E35A1-DFDF-4435-B6D8-EABF3CA5EF79}" destId="{C108F6A7-EA69-4CE9-A38E-840D0F278E4F}" srcOrd="0" destOrd="0" presId="urn:microsoft.com/office/officeart/2005/8/layout/hList1"/>
    <dgm:cxn modelId="{3997DF18-00A9-4D7C-8625-A5BE585E5804}" type="presParOf" srcId="{F464E6A2-0A8E-4ED9-B2DD-0B02A0BAE07D}" destId="{9DCB9884-A561-4BDF-9E5B-B22343A52D95}" srcOrd="0" destOrd="0" presId="urn:microsoft.com/office/officeart/2005/8/layout/hList1"/>
    <dgm:cxn modelId="{F9C56329-4216-4476-89BA-44B1AEADEA7A}" type="presParOf" srcId="{9DCB9884-A561-4BDF-9E5B-B22343A52D95}" destId="{C108F6A7-EA69-4CE9-A38E-840D0F278E4F}" srcOrd="0" destOrd="0" presId="urn:microsoft.com/office/officeart/2005/8/layout/hList1"/>
    <dgm:cxn modelId="{53F3D1B3-7E97-4D45-8DE7-2C675C97D5C3}" type="presParOf" srcId="{9DCB9884-A561-4BDF-9E5B-B22343A52D95}" destId="{49C615C1-3B8F-4F99-A308-26A141B04A20}" srcOrd="1" destOrd="0" presId="urn:microsoft.com/office/officeart/2005/8/layout/hList1"/>
    <dgm:cxn modelId="{11BCA466-F5AC-41E4-B9F3-1A8C6A000F4E}" type="presParOf" srcId="{F464E6A2-0A8E-4ED9-B2DD-0B02A0BAE07D}" destId="{A6E4A630-149D-492A-BE7A-B1BF9FD64A8D}" srcOrd="1" destOrd="0" presId="urn:microsoft.com/office/officeart/2005/8/layout/hList1"/>
    <dgm:cxn modelId="{E1CC9279-4CE0-4ECC-BB33-F09591FCC1AE}" type="presParOf" srcId="{F464E6A2-0A8E-4ED9-B2DD-0B02A0BAE07D}" destId="{45F2E286-AA05-486A-8E50-3F00BF12B3E5}" srcOrd="2" destOrd="0" presId="urn:microsoft.com/office/officeart/2005/8/layout/hList1"/>
    <dgm:cxn modelId="{A9C17BCD-2122-4FBC-A19C-C450B931CE0D}" type="presParOf" srcId="{45F2E286-AA05-486A-8E50-3F00BF12B3E5}" destId="{9F216E40-EC32-4218-B5F3-8D597038B0B3}" srcOrd="0" destOrd="0" presId="urn:microsoft.com/office/officeart/2005/8/layout/hList1"/>
    <dgm:cxn modelId="{5247734A-6889-48E6-9C67-AA570ECFDC0B}" type="presParOf" srcId="{45F2E286-AA05-486A-8E50-3F00BF12B3E5}" destId="{78FC6CDC-BCD2-48EF-99FC-A6D683AA10CA}" srcOrd="1" destOrd="0" presId="urn:microsoft.com/office/officeart/2005/8/layout/hList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15AD5C4-1FCF-4000-89C3-6A171820A547}"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n-US"/>
        </a:p>
      </dgm:t>
    </dgm:pt>
    <dgm:pt modelId="{34050288-2B5B-4013-AE7E-4080392E91F6}">
      <dgm:prSet phldrT="[Text]" custT="1"/>
      <dgm:spPr>
        <a:solidFill>
          <a:schemeClr val="bg2">
            <a:lumMod val="50000"/>
          </a:schemeClr>
        </a:solidFill>
      </dgm:spPr>
      <dgm:t>
        <a:bodyPr/>
        <a:lstStyle/>
        <a:p>
          <a:r>
            <a:rPr lang="en-US" sz="1800" dirty="0"/>
            <a:t>The Solution &amp; Project Delivery Method </a:t>
          </a:r>
        </a:p>
      </dgm:t>
    </dgm:pt>
    <dgm:pt modelId="{11D69184-55DB-4661-91D2-7D12BA15F2BA}" type="parTrans" cxnId="{8D9DBB41-5D47-47DE-8B25-5E6C88E29C5B}">
      <dgm:prSet/>
      <dgm:spPr/>
      <dgm:t>
        <a:bodyPr/>
        <a:lstStyle/>
        <a:p>
          <a:endParaRPr lang="en-US"/>
        </a:p>
      </dgm:t>
    </dgm:pt>
    <dgm:pt modelId="{BC0C0FF7-FFAE-4D46-8C2F-8B0D2E8B518C}" type="sibTrans" cxnId="{8D9DBB41-5D47-47DE-8B25-5E6C88E29C5B}">
      <dgm:prSet/>
      <dgm:spPr/>
      <dgm:t>
        <a:bodyPr/>
        <a:lstStyle/>
        <a:p>
          <a:endParaRPr lang="en-US"/>
        </a:p>
      </dgm:t>
    </dgm:pt>
    <dgm:pt modelId="{31142EAC-A2BB-4365-8307-78226B2B1823}">
      <dgm:prSet phldrT="[Text]" custT="1"/>
      <dgm:spPr>
        <a:solidFill>
          <a:schemeClr val="bg2">
            <a:lumMod val="50000"/>
          </a:schemeClr>
        </a:solidFill>
      </dgm:spPr>
      <dgm:t>
        <a:bodyPr/>
        <a:lstStyle/>
        <a:p>
          <a:r>
            <a:rPr lang="en-US" sz="1800" dirty="0"/>
            <a:t>Accomplishments</a:t>
          </a:r>
        </a:p>
      </dgm:t>
    </dgm:pt>
    <dgm:pt modelId="{85C797E2-EBA4-4EDD-9D04-A5A20F47CDD2}" type="parTrans" cxnId="{BF6C6CD9-AC90-4F58-87A7-2BE17F3696ED}">
      <dgm:prSet/>
      <dgm:spPr/>
      <dgm:t>
        <a:bodyPr/>
        <a:lstStyle/>
        <a:p>
          <a:endParaRPr lang="en-US"/>
        </a:p>
      </dgm:t>
    </dgm:pt>
    <dgm:pt modelId="{117BA3BF-C5A5-4DD8-83C4-459354479AB4}" type="sibTrans" cxnId="{BF6C6CD9-AC90-4F58-87A7-2BE17F3696ED}">
      <dgm:prSet/>
      <dgm:spPr/>
      <dgm:t>
        <a:bodyPr/>
        <a:lstStyle/>
        <a:p>
          <a:endParaRPr lang="en-US"/>
        </a:p>
      </dgm:t>
    </dgm:pt>
    <dgm:pt modelId="{EFF5BF7A-48F2-4913-B623-67E4BEA0109A}">
      <dgm:prSet phldrT="[Text]" custT="1"/>
      <dgm:spPr>
        <a:solidFill>
          <a:schemeClr val="bg2">
            <a:lumMod val="50000"/>
          </a:schemeClr>
        </a:solidFill>
      </dgm:spPr>
      <dgm:t>
        <a:bodyPr/>
        <a:lstStyle/>
        <a:p>
          <a:r>
            <a:rPr lang="en-US" sz="1800" dirty="0"/>
            <a:t>Project Team</a:t>
          </a:r>
        </a:p>
      </dgm:t>
    </dgm:pt>
    <dgm:pt modelId="{A02A7433-1FDA-47E5-B0CC-D83D80E73EAE}" type="parTrans" cxnId="{2D2C90AA-5BF3-46BB-9729-F5813BF6559D}">
      <dgm:prSet/>
      <dgm:spPr/>
      <dgm:t>
        <a:bodyPr/>
        <a:lstStyle/>
        <a:p>
          <a:endParaRPr lang="en-US"/>
        </a:p>
      </dgm:t>
    </dgm:pt>
    <dgm:pt modelId="{4979FCCB-C242-480B-9BC3-637434645961}" type="sibTrans" cxnId="{2D2C90AA-5BF3-46BB-9729-F5813BF6559D}">
      <dgm:prSet/>
      <dgm:spPr/>
      <dgm:t>
        <a:bodyPr/>
        <a:lstStyle/>
        <a:p>
          <a:endParaRPr lang="en-US"/>
        </a:p>
      </dgm:t>
    </dgm:pt>
    <dgm:pt modelId="{AF42AB70-79C9-46C7-8077-742650D52A8E}" type="pres">
      <dgm:prSet presAssocID="{315AD5C4-1FCF-4000-89C3-6A171820A547}" presName="layout" presStyleCnt="0">
        <dgm:presLayoutVars>
          <dgm:chMax/>
          <dgm:chPref/>
          <dgm:dir/>
          <dgm:animOne val="branch"/>
          <dgm:animLvl val="lvl"/>
          <dgm:resizeHandles/>
        </dgm:presLayoutVars>
      </dgm:prSet>
      <dgm:spPr/>
    </dgm:pt>
    <dgm:pt modelId="{81E06E82-42C3-454E-80F3-DF6E450269DD}" type="pres">
      <dgm:prSet presAssocID="{34050288-2B5B-4013-AE7E-4080392E91F6}" presName="root" presStyleCnt="0">
        <dgm:presLayoutVars>
          <dgm:chMax/>
          <dgm:chPref val="4"/>
        </dgm:presLayoutVars>
      </dgm:prSet>
      <dgm:spPr/>
    </dgm:pt>
    <dgm:pt modelId="{2ADB2A4B-F646-421F-8984-737877BCD226}" type="pres">
      <dgm:prSet presAssocID="{34050288-2B5B-4013-AE7E-4080392E91F6}" presName="rootComposite" presStyleCnt="0">
        <dgm:presLayoutVars/>
      </dgm:prSet>
      <dgm:spPr/>
    </dgm:pt>
    <dgm:pt modelId="{A7D5CF23-69C6-4FB4-BC1D-6BE4F169D2F2}" type="pres">
      <dgm:prSet presAssocID="{34050288-2B5B-4013-AE7E-4080392E91F6}" presName="rootText" presStyleLbl="node0" presStyleIdx="0" presStyleCnt="1" custScaleY="149118" custLinFactNeighborX="-48" custLinFactNeighborY="1567">
        <dgm:presLayoutVars>
          <dgm:chMax/>
          <dgm:chPref val="4"/>
        </dgm:presLayoutVars>
      </dgm:prSet>
      <dgm:spPr>
        <a:prstGeom prst="rect">
          <a:avLst/>
        </a:prstGeom>
      </dgm:spPr>
    </dgm:pt>
    <dgm:pt modelId="{0007A75A-CE1D-4AA7-A570-0836D0591DC2}" type="pres">
      <dgm:prSet presAssocID="{34050288-2B5B-4013-AE7E-4080392E91F6}" presName="childShape" presStyleCnt="0">
        <dgm:presLayoutVars>
          <dgm:chMax val="0"/>
          <dgm:chPref val="0"/>
        </dgm:presLayoutVars>
      </dgm:prSet>
      <dgm:spPr/>
    </dgm:pt>
    <dgm:pt modelId="{6760D348-0F73-4411-BE0A-62BD2B5FC241}" type="pres">
      <dgm:prSet presAssocID="{31142EAC-A2BB-4365-8307-78226B2B1823}" presName="childComposite" presStyleCnt="0">
        <dgm:presLayoutVars>
          <dgm:chMax val="0"/>
          <dgm:chPref val="0"/>
        </dgm:presLayoutVars>
      </dgm:prSet>
      <dgm:spPr/>
    </dgm:pt>
    <dgm:pt modelId="{E5450344-C098-43BB-BCE6-6D95C43F85A0}" type="pres">
      <dgm:prSet presAssocID="{31142EAC-A2BB-4365-8307-78226B2B1823}" presName="Image" presStyleLbl="node1" presStyleIdx="0" presStyleCnt="2"/>
      <dgm:spPr>
        <a:prstGeom prst="rect">
          <a:avLst/>
        </a:prstGeom>
        <a:solidFill>
          <a:schemeClr val="bg2">
            <a:lumMod val="50000"/>
          </a:schemeClr>
        </a:solidFill>
      </dgm:spPr>
    </dgm:pt>
    <dgm:pt modelId="{7BE36984-BAD5-4677-91AD-DF97EBE2D509}" type="pres">
      <dgm:prSet presAssocID="{31142EAC-A2BB-4365-8307-78226B2B1823}" presName="childText" presStyleLbl="lnNode1" presStyleIdx="0" presStyleCnt="2">
        <dgm:presLayoutVars>
          <dgm:chMax val="0"/>
          <dgm:chPref val="0"/>
          <dgm:bulletEnabled val="1"/>
        </dgm:presLayoutVars>
      </dgm:prSet>
      <dgm:spPr>
        <a:prstGeom prst="rect">
          <a:avLst/>
        </a:prstGeom>
      </dgm:spPr>
    </dgm:pt>
    <dgm:pt modelId="{FA38E0EA-FE84-4254-B043-FF79FFB8B2F8}" type="pres">
      <dgm:prSet presAssocID="{EFF5BF7A-48F2-4913-B623-67E4BEA0109A}" presName="childComposite" presStyleCnt="0">
        <dgm:presLayoutVars>
          <dgm:chMax val="0"/>
          <dgm:chPref val="0"/>
        </dgm:presLayoutVars>
      </dgm:prSet>
      <dgm:spPr/>
    </dgm:pt>
    <dgm:pt modelId="{3FA8E7C5-D29C-40FA-BD91-F4988FC4D41C}" type="pres">
      <dgm:prSet presAssocID="{EFF5BF7A-48F2-4913-B623-67E4BEA0109A}" presName="Image" presStyleLbl="node1" presStyleIdx="1" presStyleCnt="2"/>
      <dgm:spPr>
        <a:prstGeom prst="rect">
          <a:avLst/>
        </a:prstGeom>
        <a:solidFill>
          <a:schemeClr val="bg2">
            <a:lumMod val="50000"/>
          </a:schemeClr>
        </a:solidFill>
      </dgm:spPr>
    </dgm:pt>
    <dgm:pt modelId="{3C8FC965-B6E4-45AA-93F1-7702A94155B9}" type="pres">
      <dgm:prSet presAssocID="{EFF5BF7A-48F2-4913-B623-67E4BEA0109A}" presName="childText" presStyleLbl="lnNode1" presStyleIdx="1" presStyleCnt="2">
        <dgm:presLayoutVars>
          <dgm:chMax val="0"/>
          <dgm:chPref val="0"/>
          <dgm:bulletEnabled val="1"/>
        </dgm:presLayoutVars>
      </dgm:prSet>
      <dgm:spPr>
        <a:prstGeom prst="rect">
          <a:avLst/>
        </a:prstGeom>
      </dgm:spPr>
    </dgm:pt>
  </dgm:ptLst>
  <dgm:cxnLst>
    <dgm:cxn modelId="{9D4D1304-3413-4B94-A4A2-BA53E8C58879}" type="presOf" srcId="{315AD5C4-1FCF-4000-89C3-6A171820A547}" destId="{AF42AB70-79C9-46C7-8077-742650D52A8E}" srcOrd="0" destOrd="0" presId="urn:microsoft.com/office/officeart/2008/layout/PictureAccentList"/>
    <dgm:cxn modelId="{E88C8D29-B9FA-4565-8658-D46D5942A9ED}" type="presOf" srcId="{EFF5BF7A-48F2-4913-B623-67E4BEA0109A}" destId="{3C8FC965-B6E4-45AA-93F1-7702A94155B9}" srcOrd="0" destOrd="0" presId="urn:microsoft.com/office/officeart/2008/layout/PictureAccentList"/>
    <dgm:cxn modelId="{C5980F2E-6E7A-466D-A77C-5A474E8AFF13}" type="presOf" srcId="{34050288-2B5B-4013-AE7E-4080392E91F6}" destId="{A7D5CF23-69C6-4FB4-BC1D-6BE4F169D2F2}" srcOrd="0" destOrd="0" presId="urn:microsoft.com/office/officeart/2008/layout/PictureAccentList"/>
    <dgm:cxn modelId="{8D9DBB41-5D47-47DE-8B25-5E6C88E29C5B}" srcId="{315AD5C4-1FCF-4000-89C3-6A171820A547}" destId="{34050288-2B5B-4013-AE7E-4080392E91F6}" srcOrd="0" destOrd="0" parTransId="{11D69184-55DB-4661-91D2-7D12BA15F2BA}" sibTransId="{BC0C0FF7-FFAE-4D46-8C2F-8B0D2E8B518C}"/>
    <dgm:cxn modelId="{783FC17B-A2AF-4CC8-AC51-7C184091D6FD}" type="presOf" srcId="{31142EAC-A2BB-4365-8307-78226B2B1823}" destId="{7BE36984-BAD5-4677-91AD-DF97EBE2D509}" srcOrd="0" destOrd="0" presId="urn:microsoft.com/office/officeart/2008/layout/PictureAccentList"/>
    <dgm:cxn modelId="{2D2C90AA-5BF3-46BB-9729-F5813BF6559D}" srcId="{34050288-2B5B-4013-AE7E-4080392E91F6}" destId="{EFF5BF7A-48F2-4913-B623-67E4BEA0109A}" srcOrd="1" destOrd="0" parTransId="{A02A7433-1FDA-47E5-B0CC-D83D80E73EAE}" sibTransId="{4979FCCB-C242-480B-9BC3-637434645961}"/>
    <dgm:cxn modelId="{BF6C6CD9-AC90-4F58-87A7-2BE17F3696ED}" srcId="{34050288-2B5B-4013-AE7E-4080392E91F6}" destId="{31142EAC-A2BB-4365-8307-78226B2B1823}" srcOrd="0" destOrd="0" parTransId="{85C797E2-EBA4-4EDD-9D04-A5A20F47CDD2}" sibTransId="{117BA3BF-C5A5-4DD8-83C4-459354479AB4}"/>
    <dgm:cxn modelId="{5C5B1DD6-4848-4479-BD72-0DC6004CC6BC}" type="presParOf" srcId="{AF42AB70-79C9-46C7-8077-742650D52A8E}" destId="{81E06E82-42C3-454E-80F3-DF6E450269DD}" srcOrd="0" destOrd="0" presId="urn:microsoft.com/office/officeart/2008/layout/PictureAccentList"/>
    <dgm:cxn modelId="{37DB503E-8C22-4505-B237-2F0B8A2C36B4}" type="presParOf" srcId="{81E06E82-42C3-454E-80F3-DF6E450269DD}" destId="{2ADB2A4B-F646-421F-8984-737877BCD226}" srcOrd="0" destOrd="0" presId="urn:microsoft.com/office/officeart/2008/layout/PictureAccentList"/>
    <dgm:cxn modelId="{62FE37A9-F78E-4881-B251-9D708BD4A61D}" type="presParOf" srcId="{2ADB2A4B-F646-421F-8984-737877BCD226}" destId="{A7D5CF23-69C6-4FB4-BC1D-6BE4F169D2F2}" srcOrd="0" destOrd="0" presId="urn:microsoft.com/office/officeart/2008/layout/PictureAccentList"/>
    <dgm:cxn modelId="{377FEF09-5D38-4399-9DAC-6BCD3BBDF3BB}" type="presParOf" srcId="{81E06E82-42C3-454E-80F3-DF6E450269DD}" destId="{0007A75A-CE1D-4AA7-A570-0836D0591DC2}" srcOrd="1" destOrd="0" presId="urn:microsoft.com/office/officeart/2008/layout/PictureAccentList"/>
    <dgm:cxn modelId="{BC422F2A-6989-40C5-9800-2A56E7C50D01}" type="presParOf" srcId="{0007A75A-CE1D-4AA7-A570-0836D0591DC2}" destId="{6760D348-0F73-4411-BE0A-62BD2B5FC241}" srcOrd="0" destOrd="0" presId="urn:microsoft.com/office/officeart/2008/layout/PictureAccentList"/>
    <dgm:cxn modelId="{9FB7588F-995B-4E68-BEC9-C7CA04228A1F}" type="presParOf" srcId="{6760D348-0F73-4411-BE0A-62BD2B5FC241}" destId="{E5450344-C098-43BB-BCE6-6D95C43F85A0}" srcOrd="0" destOrd="0" presId="urn:microsoft.com/office/officeart/2008/layout/PictureAccentList"/>
    <dgm:cxn modelId="{03BCFFEB-C7F8-4579-9F87-F74A43503F17}" type="presParOf" srcId="{6760D348-0F73-4411-BE0A-62BD2B5FC241}" destId="{7BE36984-BAD5-4677-91AD-DF97EBE2D509}" srcOrd="1" destOrd="0" presId="urn:microsoft.com/office/officeart/2008/layout/PictureAccentList"/>
    <dgm:cxn modelId="{AB7F099B-8D32-4A39-8B21-63C6300913F3}" type="presParOf" srcId="{0007A75A-CE1D-4AA7-A570-0836D0591DC2}" destId="{FA38E0EA-FE84-4254-B043-FF79FFB8B2F8}" srcOrd="1" destOrd="0" presId="urn:microsoft.com/office/officeart/2008/layout/PictureAccentList"/>
    <dgm:cxn modelId="{63B2B7D9-D9D1-412A-8619-A24B5452A305}" type="presParOf" srcId="{FA38E0EA-FE84-4254-B043-FF79FFB8B2F8}" destId="{3FA8E7C5-D29C-40FA-BD91-F4988FC4D41C}" srcOrd="0" destOrd="0" presId="urn:microsoft.com/office/officeart/2008/layout/PictureAccentList"/>
    <dgm:cxn modelId="{16F03FEB-0D25-4E87-B65B-70FC93A8C6B5}" type="presParOf" srcId="{FA38E0EA-FE84-4254-B043-FF79FFB8B2F8}" destId="{3C8FC965-B6E4-45AA-93F1-7702A94155B9}"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7030083-159F-4306-A1F1-1DD79316689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C01E35A1-DFDF-4435-B6D8-EABF3CA5EF79}">
      <dgm:prSet phldrT="[Text]" custT="1"/>
      <dgm:spPr>
        <a:solidFill>
          <a:schemeClr val="bg2">
            <a:lumMod val="50000"/>
          </a:schemeClr>
        </a:solidFill>
        <a:ln>
          <a:solidFill>
            <a:schemeClr val="bg1">
              <a:lumMod val="50000"/>
            </a:schemeClr>
          </a:solidFill>
        </a:ln>
      </dgm:spPr>
      <dgm:t>
        <a:bodyPr/>
        <a:lstStyle/>
        <a:p>
          <a:r>
            <a:rPr lang="en-US" sz="1400" dirty="0"/>
            <a:t>Construction Cost</a:t>
          </a:r>
        </a:p>
      </dgm:t>
    </dgm:pt>
    <dgm:pt modelId="{00A87355-3CCB-4AAA-A63B-E336754A82EC}" type="parTrans" cxnId="{6DA44C55-5198-45E7-9015-9DFC694EFDEF}">
      <dgm:prSet/>
      <dgm:spPr/>
      <dgm:t>
        <a:bodyPr/>
        <a:lstStyle/>
        <a:p>
          <a:endParaRPr lang="en-US"/>
        </a:p>
      </dgm:t>
    </dgm:pt>
    <dgm:pt modelId="{8E7CD268-4C54-4086-852C-A04F4127DE62}" type="sibTrans" cxnId="{6DA44C55-5198-45E7-9015-9DFC694EFDEF}">
      <dgm:prSet/>
      <dgm:spPr/>
      <dgm:t>
        <a:bodyPr/>
        <a:lstStyle/>
        <a:p>
          <a:endParaRPr lang="en-US"/>
        </a:p>
      </dgm:t>
    </dgm:pt>
    <dgm:pt modelId="{833FAF97-17F6-42EF-B61B-023B40FB1F57}">
      <dgm:prSet phldrT="[Text]" phldr="1" custT="1"/>
      <dgm:spPr>
        <a:solidFill>
          <a:schemeClr val="bg1">
            <a:lumMod val="75000"/>
            <a:alpha val="90000"/>
          </a:schemeClr>
        </a:solidFill>
      </dgm:spPr>
      <dgm:t>
        <a:bodyPr/>
        <a:lstStyle/>
        <a:p>
          <a:endParaRPr lang="en-US" sz="1200" dirty="0"/>
        </a:p>
      </dgm:t>
    </dgm:pt>
    <dgm:pt modelId="{1BB7A554-94AD-4955-868B-9C3927C7512C}" type="parTrans" cxnId="{1EBA8939-B4BF-40E9-871B-72BA3CBAE690}">
      <dgm:prSet/>
      <dgm:spPr/>
      <dgm:t>
        <a:bodyPr/>
        <a:lstStyle/>
        <a:p>
          <a:endParaRPr lang="en-US"/>
        </a:p>
      </dgm:t>
    </dgm:pt>
    <dgm:pt modelId="{AFC1F7D4-0244-49EE-AF4B-CA68CBB2B801}" type="sibTrans" cxnId="{1EBA8939-B4BF-40E9-871B-72BA3CBAE690}">
      <dgm:prSet/>
      <dgm:spPr/>
      <dgm:t>
        <a:bodyPr/>
        <a:lstStyle/>
        <a:p>
          <a:endParaRPr lang="en-US"/>
        </a:p>
      </dgm:t>
    </dgm:pt>
    <dgm:pt modelId="{415425DD-A30D-42C2-9469-40DB907CADB7}">
      <dgm:prSet phldrT="[Text]" custT="1"/>
      <dgm:spPr>
        <a:solidFill>
          <a:schemeClr val="bg2">
            <a:lumMod val="50000"/>
          </a:schemeClr>
        </a:solidFill>
        <a:ln>
          <a:solidFill>
            <a:schemeClr val="bg1">
              <a:lumMod val="50000"/>
            </a:schemeClr>
          </a:solidFill>
        </a:ln>
      </dgm:spPr>
      <dgm:t>
        <a:bodyPr/>
        <a:lstStyle/>
        <a:p>
          <a:r>
            <a:rPr lang="en-US" sz="1400" dirty="0"/>
            <a:t>Completion Date</a:t>
          </a:r>
        </a:p>
      </dgm:t>
    </dgm:pt>
    <dgm:pt modelId="{4D3300B0-3EAE-48DE-946A-250F4CFEF133}" type="parTrans" cxnId="{F8475C7D-7499-403B-9971-BA188A516D3C}">
      <dgm:prSet/>
      <dgm:spPr/>
      <dgm:t>
        <a:bodyPr/>
        <a:lstStyle/>
        <a:p>
          <a:endParaRPr lang="en-US"/>
        </a:p>
      </dgm:t>
    </dgm:pt>
    <dgm:pt modelId="{274A9EC8-5825-4285-96C8-25DBD00F3DB6}" type="sibTrans" cxnId="{F8475C7D-7499-403B-9971-BA188A516D3C}">
      <dgm:prSet/>
      <dgm:spPr/>
      <dgm:t>
        <a:bodyPr/>
        <a:lstStyle/>
        <a:p>
          <a:endParaRPr lang="en-US"/>
        </a:p>
      </dgm:t>
    </dgm:pt>
    <dgm:pt modelId="{8EDEE3FF-6BEA-4D1F-963F-DB4AF2445B07}">
      <dgm:prSet phldrT="[Text]" phldr="1" custT="1"/>
      <dgm:spPr>
        <a:solidFill>
          <a:schemeClr val="bg1">
            <a:lumMod val="75000"/>
            <a:alpha val="90000"/>
          </a:schemeClr>
        </a:solidFill>
      </dgm:spPr>
      <dgm:t>
        <a:bodyPr/>
        <a:lstStyle/>
        <a:p>
          <a:endParaRPr lang="en-US" sz="1200" dirty="0"/>
        </a:p>
      </dgm:t>
    </dgm:pt>
    <dgm:pt modelId="{12CA1E0A-ADFD-4934-9970-CE608A186F27}" type="parTrans" cxnId="{E80A9EBA-FCE3-4AE2-88F4-E46004808A08}">
      <dgm:prSet/>
      <dgm:spPr/>
      <dgm:t>
        <a:bodyPr/>
        <a:lstStyle/>
        <a:p>
          <a:endParaRPr lang="en-US"/>
        </a:p>
      </dgm:t>
    </dgm:pt>
    <dgm:pt modelId="{5D2B23C1-DF20-4F98-A96B-384673C7E8A8}" type="sibTrans" cxnId="{E80A9EBA-FCE3-4AE2-88F4-E46004808A08}">
      <dgm:prSet/>
      <dgm:spPr/>
      <dgm:t>
        <a:bodyPr/>
        <a:lstStyle/>
        <a:p>
          <a:endParaRPr lang="en-US"/>
        </a:p>
      </dgm:t>
    </dgm:pt>
    <dgm:pt modelId="{F464E6A2-0A8E-4ED9-B2DD-0B02A0BAE07D}" type="pres">
      <dgm:prSet presAssocID="{97030083-159F-4306-A1F1-1DD793166896}" presName="Name0" presStyleCnt="0">
        <dgm:presLayoutVars>
          <dgm:dir/>
          <dgm:animLvl val="lvl"/>
          <dgm:resizeHandles val="exact"/>
        </dgm:presLayoutVars>
      </dgm:prSet>
      <dgm:spPr/>
    </dgm:pt>
    <dgm:pt modelId="{9DCB9884-A561-4BDF-9E5B-B22343A52D95}" type="pres">
      <dgm:prSet presAssocID="{C01E35A1-DFDF-4435-B6D8-EABF3CA5EF79}" presName="composite" presStyleCnt="0"/>
      <dgm:spPr/>
    </dgm:pt>
    <dgm:pt modelId="{C108F6A7-EA69-4CE9-A38E-840D0F278E4F}" type="pres">
      <dgm:prSet presAssocID="{C01E35A1-DFDF-4435-B6D8-EABF3CA5EF79}" presName="parTx" presStyleLbl="alignNode1" presStyleIdx="0" presStyleCnt="2" custScaleY="123647">
        <dgm:presLayoutVars>
          <dgm:chMax val="0"/>
          <dgm:chPref val="0"/>
          <dgm:bulletEnabled val="1"/>
        </dgm:presLayoutVars>
      </dgm:prSet>
      <dgm:spPr/>
    </dgm:pt>
    <dgm:pt modelId="{49C615C1-3B8F-4F99-A308-26A141B04A20}" type="pres">
      <dgm:prSet presAssocID="{C01E35A1-DFDF-4435-B6D8-EABF3CA5EF79}" presName="desTx" presStyleLbl="alignAccFollowNode1" presStyleIdx="0" presStyleCnt="2" custScaleY="100000" custLinFactNeighborX="-103" custLinFactNeighborY="18745">
        <dgm:presLayoutVars>
          <dgm:bulletEnabled val="1"/>
        </dgm:presLayoutVars>
      </dgm:prSet>
      <dgm:spPr/>
    </dgm:pt>
    <dgm:pt modelId="{A6E4A630-149D-492A-BE7A-B1BF9FD64A8D}" type="pres">
      <dgm:prSet presAssocID="{8E7CD268-4C54-4086-852C-A04F4127DE62}" presName="space" presStyleCnt="0"/>
      <dgm:spPr/>
    </dgm:pt>
    <dgm:pt modelId="{45F2E286-AA05-486A-8E50-3F00BF12B3E5}" type="pres">
      <dgm:prSet presAssocID="{415425DD-A30D-42C2-9469-40DB907CADB7}" presName="composite" presStyleCnt="0"/>
      <dgm:spPr/>
    </dgm:pt>
    <dgm:pt modelId="{9F216E40-EC32-4218-B5F3-8D597038B0B3}" type="pres">
      <dgm:prSet presAssocID="{415425DD-A30D-42C2-9469-40DB907CADB7}" presName="parTx" presStyleLbl="alignNode1" presStyleIdx="1" presStyleCnt="2" custScaleY="123647">
        <dgm:presLayoutVars>
          <dgm:chMax val="0"/>
          <dgm:chPref val="0"/>
          <dgm:bulletEnabled val="1"/>
        </dgm:presLayoutVars>
      </dgm:prSet>
      <dgm:spPr/>
    </dgm:pt>
    <dgm:pt modelId="{78FC6CDC-BCD2-48EF-99FC-A6D683AA10CA}" type="pres">
      <dgm:prSet presAssocID="{415425DD-A30D-42C2-9469-40DB907CADB7}" presName="desTx" presStyleLbl="alignAccFollowNode1" presStyleIdx="1" presStyleCnt="2" custScaleY="100000" custLinFactNeighborX="-103" custLinFactNeighborY="18745">
        <dgm:presLayoutVars>
          <dgm:bulletEnabled val="1"/>
        </dgm:presLayoutVars>
      </dgm:prSet>
      <dgm:spPr/>
    </dgm:pt>
  </dgm:ptLst>
  <dgm:cxnLst>
    <dgm:cxn modelId="{F7B51833-CC3A-46F5-AD20-87D26AFB0ADB}" type="presOf" srcId="{415425DD-A30D-42C2-9469-40DB907CADB7}" destId="{9F216E40-EC32-4218-B5F3-8D597038B0B3}" srcOrd="0" destOrd="0" presId="urn:microsoft.com/office/officeart/2005/8/layout/hList1"/>
    <dgm:cxn modelId="{1EBA8939-B4BF-40E9-871B-72BA3CBAE690}" srcId="{C01E35A1-DFDF-4435-B6D8-EABF3CA5EF79}" destId="{833FAF97-17F6-42EF-B61B-023B40FB1F57}" srcOrd="0" destOrd="0" parTransId="{1BB7A554-94AD-4955-868B-9C3927C7512C}" sibTransId="{AFC1F7D4-0244-49EE-AF4B-CA68CBB2B801}"/>
    <dgm:cxn modelId="{0D0C3561-C756-4FC7-8AB6-4BD3E48B9C73}" type="presOf" srcId="{833FAF97-17F6-42EF-B61B-023B40FB1F57}" destId="{49C615C1-3B8F-4F99-A308-26A141B04A20}" srcOrd="0" destOrd="0" presId="urn:microsoft.com/office/officeart/2005/8/layout/hList1"/>
    <dgm:cxn modelId="{7CF7576D-08FB-448B-AFC0-F32A557AB4BA}" type="presOf" srcId="{8EDEE3FF-6BEA-4D1F-963F-DB4AF2445B07}" destId="{78FC6CDC-BCD2-48EF-99FC-A6D683AA10CA}" srcOrd="0" destOrd="0" presId="urn:microsoft.com/office/officeart/2005/8/layout/hList1"/>
    <dgm:cxn modelId="{6DA44C55-5198-45E7-9015-9DFC694EFDEF}" srcId="{97030083-159F-4306-A1F1-1DD793166896}" destId="{C01E35A1-DFDF-4435-B6D8-EABF3CA5EF79}" srcOrd="0" destOrd="0" parTransId="{00A87355-3CCB-4AAA-A63B-E336754A82EC}" sibTransId="{8E7CD268-4C54-4086-852C-A04F4127DE62}"/>
    <dgm:cxn modelId="{F8475C7D-7499-403B-9971-BA188A516D3C}" srcId="{97030083-159F-4306-A1F1-1DD793166896}" destId="{415425DD-A30D-42C2-9469-40DB907CADB7}" srcOrd="1" destOrd="0" parTransId="{4D3300B0-3EAE-48DE-946A-250F4CFEF133}" sibTransId="{274A9EC8-5825-4285-96C8-25DBD00F3DB6}"/>
    <dgm:cxn modelId="{4F73918D-167E-4DA8-83B2-EF3586099946}" type="presOf" srcId="{97030083-159F-4306-A1F1-1DD793166896}" destId="{F464E6A2-0A8E-4ED9-B2DD-0B02A0BAE07D}" srcOrd="0" destOrd="0" presId="urn:microsoft.com/office/officeart/2005/8/layout/hList1"/>
    <dgm:cxn modelId="{E80A9EBA-FCE3-4AE2-88F4-E46004808A08}" srcId="{415425DD-A30D-42C2-9469-40DB907CADB7}" destId="{8EDEE3FF-6BEA-4D1F-963F-DB4AF2445B07}" srcOrd="0" destOrd="0" parTransId="{12CA1E0A-ADFD-4934-9970-CE608A186F27}" sibTransId="{5D2B23C1-DF20-4F98-A96B-384673C7E8A8}"/>
    <dgm:cxn modelId="{5B8923D6-7ABE-40EF-A01C-36ECBA02C8DD}" type="presOf" srcId="{C01E35A1-DFDF-4435-B6D8-EABF3CA5EF79}" destId="{C108F6A7-EA69-4CE9-A38E-840D0F278E4F}" srcOrd="0" destOrd="0" presId="urn:microsoft.com/office/officeart/2005/8/layout/hList1"/>
    <dgm:cxn modelId="{3997DF18-00A9-4D7C-8625-A5BE585E5804}" type="presParOf" srcId="{F464E6A2-0A8E-4ED9-B2DD-0B02A0BAE07D}" destId="{9DCB9884-A561-4BDF-9E5B-B22343A52D95}" srcOrd="0" destOrd="0" presId="urn:microsoft.com/office/officeart/2005/8/layout/hList1"/>
    <dgm:cxn modelId="{F9C56329-4216-4476-89BA-44B1AEADEA7A}" type="presParOf" srcId="{9DCB9884-A561-4BDF-9E5B-B22343A52D95}" destId="{C108F6A7-EA69-4CE9-A38E-840D0F278E4F}" srcOrd="0" destOrd="0" presId="urn:microsoft.com/office/officeart/2005/8/layout/hList1"/>
    <dgm:cxn modelId="{53F3D1B3-7E97-4D45-8DE7-2C675C97D5C3}" type="presParOf" srcId="{9DCB9884-A561-4BDF-9E5B-B22343A52D95}" destId="{49C615C1-3B8F-4F99-A308-26A141B04A20}" srcOrd="1" destOrd="0" presId="urn:microsoft.com/office/officeart/2005/8/layout/hList1"/>
    <dgm:cxn modelId="{11BCA466-F5AC-41E4-B9F3-1A8C6A000F4E}" type="presParOf" srcId="{F464E6A2-0A8E-4ED9-B2DD-0B02A0BAE07D}" destId="{A6E4A630-149D-492A-BE7A-B1BF9FD64A8D}" srcOrd="1" destOrd="0" presId="urn:microsoft.com/office/officeart/2005/8/layout/hList1"/>
    <dgm:cxn modelId="{E1CC9279-4CE0-4ECC-BB33-F09591FCC1AE}" type="presParOf" srcId="{F464E6A2-0A8E-4ED9-B2DD-0B02A0BAE07D}" destId="{45F2E286-AA05-486A-8E50-3F00BF12B3E5}" srcOrd="2" destOrd="0" presId="urn:microsoft.com/office/officeart/2005/8/layout/hList1"/>
    <dgm:cxn modelId="{A9C17BCD-2122-4FBC-A19C-C450B931CE0D}" type="presParOf" srcId="{45F2E286-AA05-486A-8E50-3F00BF12B3E5}" destId="{9F216E40-EC32-4218-B5F3-8D597038B0B3}" srcOrd="0" destOrd="0" presId="urn:microsoft.com/office/officeart/2005/8/layout/hList1"/>
    <dgm:cxn modelId="{5247734A-6889-48E6-9C67-AA570ECFDC0B}" type="presParOf" srcId="{45F2E286-AA05-486A-8E50-3F00BF12B3E5}" destId="{78FC6CDC-BCD2-48EF-99FC-A6D683AA10CA}"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30F2E87-03B0-433B-B697-8F1B305C6689}" type="doc">
      <dgm:prSet loTypeId="urn:microsoft.com/office/officeart/2005/8/layout/vList3" loCatId="picture" qsTypeId="urn:microsoft.com/office/officeart/2005/8/quickstyle/simple1" qsCatId="simple" csTypeId="urn:microsoft.com/office/officeart/2005/8/colors/accent1_2" csCatId="accent1" phldr="1"/>
      <dgm:spPr/>
    </dgm:pt>
    <dgm:pt modelId="{5EF4CC83-7809-4C81-9A05-5647B82A8F48}">
      <dgm:prSet phldrT="[Text]" custT="1"/>
      <dgm:spPr>
        <a:solidFill>
          <a:schemeClr val="bg2">
            <a:lumMod val="50000"/>
          </a:schemeClr>
        </a:solidFill>
        <a:ln>
          <a:solidFill>
            <a:schemeClr val="bg1">
              <a:lumMod val="50000"/>
            </a:schemeClr>
          </a:solidFill>
        </a:ln>
      </dgm:spPr>
      <dgm:t>
        <a:bodyPr/>
        <a:lstStyle/>
        <a:p>
          <a:r>
            <a:rPr lang="en-US" sz="1400" dirty="0">
              <a:solidFill>
                <a:schemeClr val="bg1"/>
              </a:solidFill>
              <a:latin typeface="+mn-lt"/>
              <a:cs typeface="Futura Md BT Medium"/>
            </a:rPr>
            <a:t>Architect of Record w/ photo (name &amp; email)</a:t>
          </a:r>
          <a:endParaRPr lang="en-US" sz="1400" dirty="0">
            <a:solidFill>
              <a:schemeClr val="bg1"/>
            </a:solidFill>
            <a:latin typeface="+mn-lt"/>
          </a:endParaRPr>
        </a:p>
      </dgm:t>
    </dgm:pt>
    <dgm:pt modelId="{FBEAA466-DD4D-4B6A-9930-2DA5F9541DC7}" type="parTrans" cxnId="{A1B3B6D7-D427-46DC-8CF7-240DBF510227}">
      <dgm:prSet/>
      <dgm:spPr/>
      <dgm:t>
        <a:bodyPr/>
        <a:lstStyle/>
        <a:p>
          <a:endParaRPr lang="en-US"/>
        </a:p>
      </dgm:t>
    </dgm:pt>
    <dgm:pt modelId="{5D094916-D517-479F-A879-52E50FCE8CCE}" type="sibTrans" cxnId="{A1B3B6D7-D427-46DC-8CF7-240DBF510227}">
      <dgm:prSet/>
      <dgm:spPr/>
      <dgm:t>
        <a:bodyPr/>
        <a:lstStyle/>
        <a:p>
          <a:endParaRPr lang="en-US"/>
        </a:p>
      </dgm:t>
    </dgm:pt>
    <dgm:pt modelId="{21B2764D-9BDF-408E-A55D-96101418CD7F}" type="pres">
      <dgm:prSet presAssocID="{A30F2E87-03B0-433B-B697-8F1B305C6689}" presName="linearFlow" presStyleCnt="0">
        <dgm:presLayoutVars>
          <dgm:dir/>
          <dgm:resizeHandles val="exact"/>
        </dgm:presLayoutVars>
      </dgm:prSet>
      <dgm:spPr/>
    </dgm:pt>
    <dgm:pt modelId="{39CE71AC-5FA9-4E79-946A-27C15A8B1034}" type="pres">
      <dgm:prSet presAssocID="{5EF4CC83-7809-4C81-9A05-5647B82A8F48}" presName="composite" presStyleCnt="0"/>
      <dgm:spPr/>
    </dgm:pt>
    <dgm:pt modelId="{55FED750-A158-4ECD-A656-D20EBF97863E}" type="pres">
      <dgm:prSet presAssocID="{5EF4CC83-7809-4C81-9A05-5647B82A8F48}" presName="imgShp" presStyleLbl="fgImgPlace1" presStyleIdx="0" presStyleCnt="1"/>
      <dgm:spPr/>
    </dgm:pt>
    <dgm:pt modelId="{BF4F31E0-04D6-4F87-8C2A-5E6CC1C0E758}" type="pres">
      <dgm:prSet presAssocID="{5EF4CC83-7809-4C81-9A05-5647B82A8F48}" presName="txShp" presStyleLbl="node1" presStyleIdx="0" presStyleCnt="1" custLinFactNeighborX="-2355" custLinFactNeighborY="1410">
        <dgm:presLayoutVars>
          <dgm:bulletEnabled val="1"/>
        </dgm:presLayoutVars>
      </dgm:prSet>
      <dgm:spPr/>
    </dgm:pt>
  </dgm:ptLst>
  <dgm:cxnLst>
    <dgm:cxn modelId="{E63A0C29-4225-486E-A72D-FF1219F82161}" type="presOf" srcId="{5EF4CC83-7809-4C81-9A05-5647B82A8F48}" destId="{BF4F31E0-04D6-4F87-8C2A-5E6CC1C0E758}" srcOrd="0" destOrd="0" presId="urn:microsoft.com/office/officeart/2005/8/layout/vList3"/>
    <dgm:cxn modelId="{4C8027B5-0A6C-4E77-8E92-3376CCE92215}" type="presOf" srcId="{A30F2E87-03B0-433B-B697-8F1B305C6689}" destId="{21B2764D-9BDF-408E-A55D-96101418CD7F}" srcOrd="0" destOrd="0" presId="urn:microsoft.com/office/officeart/2005/8/layout/vList3"/>
    <dgm:cxn modelId="{A1B3B6D7-D427-46DC-8CF7-240DBF510227}" srcId="{A30F2E87-03B0-433B-B697-8F1B305C6689}" destId="{5EF4CC83-7809-4C81-9A05-5647B82A8F48}" srcOrd="0" destOrd="0" parTransId="{FBEAA466-DD4D-4B6A-9930-2DA5F9541DC7}" sibTransId="{5D094916-D517-479F-A879-52E50FCE8CCE}"/>
    <dgm:cxn modelId="{34CA0CEB-EF43-4251-B6BE-21BCA70607CE}" type="presParOf" srcId="{21B2764D-9BDF-408E-A55D-96101418CD7F}" destId="{39CE71AC-5FA9-4E79-946A-27C15A8B1034}" srcOrd="0" destOrd="0" presId="urn:microsoft.com/office/officeart/2005/8/layout/vList3"/>
    <dgm:cxn modelId="{0FF284E9-6817-4241-BDEE-3AF68F8F31D5}" type="presParOf" srcId="{39CE71AC-5FA9-4E79-946A-27C15A8B1034}" destId="{55FED750-A158-4ECD-A656-D20EBF97863E}" srcOrd="0" destOrd="0" presId="urn:microsoft.com/office/officeart/2005/8/layout/vList3"/>
    <dgm:cxn modelId="{70A2E832-95E8-4E64-8494-C69BC8149B3D}" type="presParOf" srcId="{39CE71AC-5FA9-4E79-946A-27C15A8B1034}" destId="{BF4F31E0-04D6-4F87-8C2A-5E6CC1C0E758}" srcOrd="1" destOrd="0" presId="urn:microsoft.com/office/officeart/2005/8/layout/vList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4F31E0-04D6-4F87-8C2A-5E6CC1C0E758}">
      <dsp:nvSpPr>
        <dsp:cNvPr id="0" name=""/>
        <dsp:cNvSpPr/>
      </dsp:nvSpPr>
      <dsp:spPr>
        <a:xfrm rot="10800000">
          <a:off x="754586" y="273426"/>
          <a:ext cx="2129977" cy="1072996"/>
        </a:xfrm>
        <a:prstGeom prst="homePlate">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3162" tIns="53340" rIns="99568"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bg1"/>
              </a:solidFill>
              <a:latin typeface="+mn-lt"/>
              <a:cs typeface="Futura Md BT Medium"/>
            </a:rPr>
            <a:t>Architect of Record w/ Logo (the company)</a:t>
          </a:r>
          <a:endParaRPr lang="en-US" sz="1400" kern="1200" dirty="0">
            <a:solidFill>
              <a:schemeClr val="bg1"/>
            </a:solidFill>
            <a:latin typeface="+mn-lt"/>
          </a:endParaRPr>
        </a:p>
      </dsp:txBody>
      <dsp:txXfrm rot="10800000">
        <a:off x="1022835" y="273426"/>
        <a:ext cx="1861728" cy="1072996"/>
      </dsp:txXfrm>
    </dsp:sp>
    <dsp:sp modelId="{55FED750-A158-4ECD-A656-D20EBF97863E}">
      <dsp:nvSpPr>
        <dsp:cNvPr id="0" name=""/>
        <dsp:cNvSpPr/>
      </dsp:nvSpPr>
      <dsp:spPr>
        <a:xfrm>
          <a:off x="268249" y="258296"/>
          <a:ext cx="1072996" cy="1072996"/>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D5CF23-69C6-4FB4-BC1D-6BE4F169D2F2}">
      <dsp:nvSpPr>
        <dsp:cNvPr id="0" name=""/>
        <dsp:cNvSpPr/>
      </dsp:nvSpPr>
      <dsp:spPr>
        <a:xfrm>
          <a:off x="0" y="141898"/>
          <a:ext cx="5895567" cy="1830889"/>
        </a:xfrm>
        <a:prstGeom prst="rect">
          <a:avLst/>
        </a:prstGeom>
        <a:solidFill>
          <a:schemeClr val="bg1">
            <a:lumMod val="50000"/>
          </a:schemeClr>
        </a:solidFill>
        <a:ln w="12700"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Project Overview</a:t>
          </a:r>
        </a:p>
      </dsp:txBody>
      <dsp:txXfrm>
        <a:off x="0" y="141898"/>
        <a:ext cx="5895567" cy="1830889"/>
      </dsp:txXfrm>
    </dsp:sp>
    <dsp:sp modelId="{E5450344-C098-43BB-BCE6-6D95C43F85A0}">
      <dsp:nvSpPr>
        <dsp:cNvPr id="0" name=""/>
        <dsp:cNvSpPr/>
      </dsp:nvSpPr>
      <dsp:spPr>
        <a:xfrm>
          <a:off x="0" y="2174554"/>
          <a:ext cx="1227812" cy="1227812"/>
        </a:xfrm>
        <a:prstGeom prst="rect">
          <a:avLst/>
        </a:prstGeom>
        <a:solidFill>
          <a:schemeClr val="bg1">
            <a:lumMod val="50000"/>
          </a:schemeClr>
        </a:solidFill>
        <a:ln w="12700"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E36984-BAD5-4677-91AD-DF97EBE2D509}">
      <dsp:nvSpPr>
        <dsp:cNvPr id="0" name=""/>
        <dsp:cNvSpPr/>
      </dsp:nvSpPr>
      <dsp:spPr>
        <a:xfrm>
          <a:off x="1301481" y="2174554"/>
          <a:ext cx="4594085" cy="1227812"/>
        </a:xfrm>
        <a:prstGeom prst="rect">
          <a:avLst/>
        </a:prstGeom>
        <a:solidFill>
          <a:schemeClr val="bg1">
            <a:lumMod val="50000"/>
          </a:schemeClr>
        </a:solidFill>
        <a:ln w="12700"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Owner &amp; Stakeholders</a:t>
          </a:r>
        </a:p>
      </dsp:txBody>
      <dsp:txXfrm>
        <a:off x="1301481" y="2174554"/>
        <a:ext cx="4594085" cy="1227812"/>
      </dsp:txXfrm>
    </dsp:sp>
    <dsp:sp modelId="{3FA8E7C5-D29C-40FA-BD91-F4988FC4D41C}">
      <dsp:nvSpPr>
        <dsp:cNvPr id="0" name=""/>
        <dsp:cNvSpPr/>
      </dsp:nvSpPr>
      <dsp:spPr>
        <a:xfrm>
          <a:off x="0" y="3549704"/>
          <a:ext cx="1227812" cy="1227812"/>
        </a:xfrm>
        <a:prstGeom prst="rect">
          <a:avLst/>
        </a:prstGeom>
        <a:solidFill>
          <a:schemeClr val="bg1">
            <a:lumMod val="50000"/>
          </a:schemeClr>
        </a:solidFill>
        <a:ln w="12700"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8FC965-B6E4-45AA-93F1-7702A94155B9}">
      <dsp:nvSpPr>
        <dsp:cNvPr id="0" name=""/>
        <dsp:cNvSpPr/>
      </dsp:nvSpPr>
      <dsp:spPr>
        <a:xfrm>
          <a:off x="1301481" y="3555242"/>
          <a:ext cx="4594085" cy="1227812"/>
        </a:xfrm>
        <a:prstGeom prst="rect">
          <a:avLst/>
        </a:prstGeom>
        <a:solidFill>
          <a:schemeClr val="bg1">
            <a:lumMod val="50000"/>
          </a:schemeClr>
        </a:solidFill>
        <a:ln w="12700"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The Challenge</a:t>
          </a:r>
        </a:p>
      </dsp:txBody>
      <dsp:txXfrm>
        <a:off x="1301481" y="3555242"/>
        <a:ext cx="4594085" cy="12278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08F6A7-EA69-4CE9-A38E-840D0F278E4F}">
      <dsp:nvSpPr>
        <dsp:cNvPr id="0" name=""/>
        <dsp:cNvSpPr/>
      </dsp:nvSpPr>
      <dsp:spPr>
        <a:xfrm>
          <a:off x="12" y="35778"/>
          <a:ext cx="1177628" cy="534155"/>
        </a:xfrm>
        <a:prstGeom prst="rect">
          <a:avLst/>
        </a:prstGeom>
        <a:solidFill>
          <a:schemeClr val="bg1">
            <a:lumMod val="50000"/>
          </a:schemeClr>
        </a:solidFill>
        <a:ln w="12700"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Project       GSF</a:t>
          </a:r>
        </a:p>
      </dsp:txBody>
      <dsp:txXfrm>
        <a:off x="12" y="35778"/>
        <a:ext cx="1177628" cy="534155"/>
      </dsp:txXfrm>
    </dsp:sp>
    <dsp:sp modelId="{49C615C1-3B8F-4F99-A308-26A141B04A20}">
      <dsp:nvSpPr>
        <dsp:cNvPr id="0" name=""/>
        <dsp:cNvSpPr/>
      </dsp:nvSpPr>
      <dsp:spPr>
        <a:xfrm>
          <a:off x="0" y="554635"/>
          <a:ext cx="1177628" cy="658800"/>
        </a:xfrm>
        <a:prstGeom prst="rect">
          <a:avLst/>
        </a:prstGeom>
        <a:solidFill>
          <a:schemeClr val="bg1">
            <a:lumMod val="7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endParaRPr lang="en-US" sz="1200" kern="1200" dirty="0"/>
        </a:p>
      </dsp:txBody>
      <dsp:txXfrm>
        <a:off x="0" y="554635"/>
        <a:ext cx="1177628" cy="658800"/>
      </dsp:txXfrm>
    </dsp:sp>
    <dsp:sp modelId="{9F216E40-EC32-4218-B5F3-8D597038B0B3}">
      <dsp:nvSpPr>
        <dsp:cNvPr id="0" name=""/>
        <dsp:cNvSpPr/>
      </dsp:nvSpPr>
      <dsp:spPr>
        <a:xfrm>
          <a:off x="1342509" y="35778"/>
          <a:ext cx="1177628" cy="534155"/>
        </a:xfrm>
        <a:prstGeom prst="rect">
          <a:avLst/>
        </a:prstGeom>
        <a:solidFill>
          <a:schemeClr val="bg1">
            <a:lumMod val="50000"/>
          </a:schemeClr>
        </a:solidFill>
        <a:ln w="12700"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Project Location</a:t>
          </a:r>
        </a:p>
      </dsp:txBody>
      <dsp:txXfrm>
        <a:off x="1342509" y="35778"/>
        <a:ext cx="1177628" cy="534155"/>
      </dsp:txXfrm>
    </dsp:sp>
    <dsp:sp modelId="{78FC6CDC-BCD2-48EF-99FC-A6D683AA10CA}">
      <dsp:nvSpPr>
        <dsp:cNvPr id="0" name=""/>
        <dsp:cNvSpPr/>
      </dsp:nvSpPr>
      <dsp:spPr>
        <a:xfrm>
          <a:off x="1341296" y="554635"/>
          <a:ext cx="1177628" cy="658800"/>
        </a:xfrm>
        <a:prstGeom prst="rect">
          <a:avLst/>
        </a:prstGeom>
        <a:solidFill>
          <a:schemeClr val="bg1">
            <a:lumMod val="7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endParaRPr lang="en-US" sz="1200" kern="1200" dirty="0"/>
        </a:p>
      </dsp:txBody>
      <dsp:txXfrm>
        <a:off x="1341296" y="554635"/>
        <a:ext cx="1177628" cy="6588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D5CF23-69C6-4FB4-BC1D-6BE4F169D2F2}">
      <dsp:nvSpPr>
        <dsp:cNvPr id="0" name=""/>
        <dsp:cNvSpPr/>
      </dsp:nvSpPr>
      <dsp:spPr>
        <a:xfrm>
          <a:off x="0" y="147435"/>
          <a:ext cx="5895567" cy="1830889"/>
        </a:xfrm>
        <a:prstGeom prst="rect">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The Solution &amp; Project Delivery Method </a:t>
          </a:r>
        </a:p>
      </dsp:txBody>
      <dsp:txXfrm>
        <a:off x="0" y="147435"/>
        <a:ext cx="5895567" cy="1830889"/>
      </dsp:txXfrm>
    </dsp:sp>
    <dsp:sp modelId="{E5450344-C098-43BB-BCE6-6D95C43F85A0}">
      <dsp:nvSpPr>
        <dsp:cNvPr id="0" name=""/>
        <dsp:cNvSpPr/>
      </dsp:nvSpPr>
      <dsp:spPr>
        <a:xfrm>
          <a:off x="0" y="2180092"/>
          <a:ext cx="1227812" cy="1227812"/>
        </a:xfrm>
        <a:prstGeom prst="rect">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E36984-BAD5-4677-91AD-DF97EBE2D509}">
      <dsp:nvSpPr>
        <dsp:cNvPr id="0" name=""/>
        <dsp:cNvSpPr/>
      </dsp:nvSpPr>
      <dsp:spPr>
        <a:xfrm>
          <a:off x="1301481" y="2180092"/>
          <a:ext cx="4594085" cy="1227812"/>
        </a:xfrm>
        <a:prstGeom prst="rect">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Accomplishments</a:t>
          </a:r>
        </a:p>
      </dsp:txBody>
      <dsp:txXfrm>
        <a:off x="1301481" y="2180092"/>
        <a:ext cx="4594085" cy="1227812"/>
      </dsp:txXfrm>
    </dsp:sp>
    <dsp:sp modelId="{3FA8E7C5-D29C-40FA-BD91-F4988FC4D41C}">
      <dsp:nvSpPr>
        <dsp:cNvPr id="0" name=""/>
        <dsp:cNvSpPr/>
      </dsp:nvSpPr>
      <dsp:spPr>
        <a:xfrm>
          <a:off x="0" y="3555242"/>
          <a:ext cx="1227812" cy="1227812"/>
        </a:xfrm>
        <a:prstGeom prst="rect">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8FC965-B6E4-45AA-93F1-7702A94155B9}">
      <dsp:nvSpPr>
        <dsp:cNvPr id="0" name=""/>
        <dsp:cNvSpPr/>
      </dsp:nvSpPr>
      <dsp:spPr>
        <a:xfrm>
          <a:off x="1301481" y="3555242"/>
          <a:ext cx="4594085" cy="1227812"/>
        </a:xfrm>
        <a:prstGeom prst="rect">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Project Team</a:t>
          </a:r>
        </a:p>
      </dsp:txBody>
      <dsp:txXfrm>
        <a:off x="1301481" y="3555242"/>
        <a:ext cx="4594085" cy="12278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08F6A7-EA69-4CE9-A38E-840D0F278E4F}">
      <dsp:nvSpPr>
        <dsp:cNvPr id="0" name=""/>
        <dsp:cNvSpPr/>
      </dsp:nvSpPr>
      <dsp:spPr>
        <a:xfrm>
          <a:off x="12" y="30640"/>
          <a:ext cx="1177628" cy="534155"/>
        </a:xfrm>
        <a:prstGeom prst="rect">
          <a:avLst/>
        </a:prstGeom>
        <a:solidFill>
          <a:schemeClr val="bg2">
            <a:lumMod val="50000"/>
          </a:schemeClr>
        </a:solidFill>
        <a:ln w="12700"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Construction Cost</a:t>
          </a:r>
        </a:p>
      </dsp:txBody>
      <dsp:txXfrm>
        <a:off x="12" y="30640"/>
        <a:ext cx="1177628" cy="534155"/>
      </dsp:txXfrm>
    </dsp:sp>
    <dsp:sp modelId="{49C615C1-3B8F-4F99-A308-26A141B04A20}">
      <dsp:nvSpPr>
        <dsp:cNvPr id="0" name=""/>
        <dsp:cNvSpPr/>
      </dsp:nvSpPr>
      <dsp:spPr>
        <a:xfrm>
          <a:off x="0" y="544357"/>
          <a:ext cx="1177628" cy="658800"/>
        </a:xfrm>
        <a:prstGeom prst="rect">
          <a:avLst/>
        </a:prstGeom>
        <a:solidFill>
          <a:schemeClr val="bg1">
            <a:lumMod val="7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endParaRPr lang="en-US" sz="1200" kern="1200" dirty="0"/>
        </a:p>
      </dsp:txBody>
      <dsp:txXfrm>
        <a:off x="0" y="544357"/>
        <a:ext cx="1177628" cy="658800"/>
      </dsp:txXfrm>
    </dsp:sp>
    <dsp:sp modelId="{9F216E40-EC32-4218-B5F3-8D597038B0B3}">
      <dsp:nvSpPr>
        <dsp:cNvPr id="0" name=""/>
        <dsp:cNvSpPr/>
      </dsp:nvSpPr>
      <dsp:spPr>
        <a:xfrm>
          <a:off x="1342509" y="30640"/>
          <a:ext cx="1177628" cy="534155"/>
        </a:xfrm>
        <a:prstGeom prst="rect">
          <a:avLst/>
        </a:prstGeom>
        <a:solidFill>
          <a:schemeClr val="bg2">
            <a:lumMod val="50000"/>
          </a:schemeClr>
        </a:solidFill>
        <a:ln w="12700"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Completion Date</a:t>
          </a:r>
        </a:p>
      </dsp:txBody>
      <dsp:txXfrm>
        <a:off x="1342509" y="30640"/>
        <a:ext cx="1177628" cy="534155"/>
      </dsp:txXfrm>
    </dsp:sp>
    <dsp:sp modelId="{78FC6CDC-BCD2-48EF-99FC-A6D683AA10CA}">
      <dsp:nvSpPr>
        <dsp:cNvPr id="0" name=""/>
        <dsp:cNvSpPr/>
      </dsp:nvSpPr>
      <dsp:spPr>
        <a:xfrm>
          <a:off x="1341296" y="544357"/>
          <a:ext cx="1177628" cy="658800"/>
        </a:xfrm>
        <a:prstGeom prst="rect">
          <a:avLst/>
        </a:prstGeom>
        <a:solidFill>
          <a:schemeClr val="bg1">
            <a:lumMod val="7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endParaRPr lang="en-US" sz="1200" kern="1200" dirty="0"/>
        </a:p>
      </dsp:txBody>
      <dsp:txXfrm>
        <a:off x="1341296" y="544357"/>
        <a:ext cx="1177628" cy="6588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4F31E0-04D6-4F87-8C2A-5E6CC1C0E758}">
      <dsp:nvSpPr>
        <dsp:cNvPr id="0" name=""/>
        <dsp:cNvSpPr/>
      </dsp:nvSpPr>
      <dsp:spPr>
        <a:xfrm rot="10800000">
          <a:off x="754586" y="273426"/>
          <a:ext cx="2129977" cy="1072996"/>
        </a:xfrm>
        <a:prstGeom prst="homePlate">
          <a:avLst/>
        </a:prstGeom>
        <a:solidFill>
          <a:schemeClr val="bg2">
            <a:lumMod val="50000"/>
          </a:schemeClr>
        </a:solidFill>
        <a:ln w="12700"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3162" tIns="53340" rIns="99568"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bg1"/>
              </a:solidFill>
              <a:latin typeface="+mn-lt"/>
              <a:cs typeface="Futura Md BT Medium"/>
            </a:rPr>
            <a:t>Architect of Record w/ photo (name &amp; email)</a:t>
          </a:r>
          <a:endParaRPr lang="en-US" sz="1400" kern="1200" dirty="0">
            <a:solidFill>
              <a:schemeClr val="bg1"/>
            </a:solidFill>
            <a:latin typeface="+mn-lt"/>
          </a:endParaRPr>
        </a:p>
      </dsp:txBody>
      <dsp:txXfrm rot="10800000">
        <a:off x="1022835" y="273426"/>
        <a:ext cx="1861728" cy="1072996"/>
      </dsp:txXfrm>
    </dsp:sp>
    <dsp:sp modelId="{55FED750-A158-4ECD-A656-D20EBF97863E}">
      <dsp:nvSpPr>
        <dsp:cNvPr id="0" name=""/>
        <dsp:cNvSpPr/>
      </dsp:nvSpPr>
      <dsp:spPr>
        <a:xfrm>
          <a:off x="268249" y="258296"/>
          <a:ext cx="1072996" cy="1072996"/>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2673D2-BBDE-4516-9CA8-FF40E41B3888}"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4999E-06AB-4897-831B-21D7D9305E7A}" type="slidenum">
              <a:rPr lang="en-US" smtClean="0"/>
              <a:t>‹#›</a:t>
            </a:fld>
            <a:endParaRPr lang="en-US"/>
          </a:p>
        </p:txBody>
      </p:sp>
    </p:spTree>
    <p:extLst>
      <p:ext uri="{BB962C8B-B14F-4D97-AF65-F5344CB8AC3E}">
        <p14:creationId xmlns:p14="http://schemas.microsoft.com/office/powerpoint/2010/main" val="2190033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2673D2-BBDE-4516-9CA8-FF40E41B3888}"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4999E-06AB-4897-831B-21D7D9305E7A}" type="slidenum">
              <a:rPr lang="en-US" smtClean="0"/>
              <a:t>‹#›</a:t>
            </a:fld>
            <a:endParaRPr lang="en-US"/>
          </a:p>
        </p:txBody>
      </p:sp>
    </p:spTree>
    <p:extLst>
      <p:ext uri="{BB962C8B-B14F-4D97-AF65-F5344CB8AC3E}">
        <p14:creationId xmlns:p14="http://schemas.microsoft.com/office/powerpoint/2010/main" val="1574483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2673D2-BBDE-4516-9CA8-FF40E41B3888}"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4999E-06AB-4897-831B-21D7D9305E7A}" type="slidenum">
              <a:rPr lang="en-US" smtClean="0"/>
              <a:t>‹#›</a:t>
            </a:fld>
            <a:endParaRPr lang="en-US"/>
          </a:p>
        </p:txBody>
      </p:sp>
    </p:spTree>
    <p:extLst>
      <p:ext uri="{BB962C8B-B14F-4D97-AF65-F5344CB8AC3E}">
        <p14:creationId xmlns:p14="http://schemas.microsoft.com/office/powerpoint/2010/main" val="966546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2673D2-BBDE-4516-9CA8-FF40E41B3888}"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4999E-06AB-4897-831B-21D7D9305E7A}" type="slidenum">
              <a:rPr lang="en-US" smtClean="0"/>
              <a:t>‹#›</a:t>
            </a:fld>
            <a:endParaRPr lang="en-US"/>
          </a:p>
        </p:txBody>
      </p:sp>
    </p:spTree>
    <p:extLst>
      <p:ext uri="{BB962C8B-B14F-4D97-AF65-F5344CB8AC3E}">
        <p14:creationId xmlns:p14="http://schemas.microsoft.com/office/powerpoint/2010/main" val="503292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2673D2-BBDE-4516-9CA8-FF40E41B3888}"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4999E-06AB-4897-831B-21D7D9305E7A}" type="slidenum">
              <a:rPr lang="en-US" smtClean="0"/>
              <a:t>‹#›</a:t>
            </a:fld>
            <a:endParaRPr lang="en-US"/>
          </a:p>
        </p:txBody>
      </p:sp>
    </p:spTree>
    <p:extLst>
      <p:ext uri="{BB962C8B-B14F-4D97-AF65-F5344CB8AC3E}">
        <p14:creationId xmlns:p14="http://schemas.microsoft.com/office/powerpoint/2010/main" val="1913466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2673D2-BBDE-4516-9CA8-FF40E41B3888}" type="datetimeFigureOut">
              <a:rPr lang="en-US" smtClean="0"/>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C4999E-06AB-4897-831B-21D7D9305E7A}" type="slidenum">
              <a:rPr lang="en-US" smtClean="0"/>
              <a:t>‹#›</a:t>
            </a:fld>
            <a:endParaRPr lang="en-US"/>
          </a:p>
        </p:txBody>
      </p:sp>
    </p:spTree>
    <p:extLst>
      <p:ext uri="{BB962C8B-B14F-4D97-AF65-F5344CB8AC3E}">
        <p14:creationId xmlns:p14="http://schemas.microsoft.com/office/powerpoint/2010/main" val="1742783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2673D2-BBDE-4516-9CA8-FF40E41B3888}" type="datetimeFigureOut">
              <a:rPr lang="en-US" smtClean="0"/>
              <a:t>6/9/2020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C4999E-06AB-4897-831B-21D7D9305E7A}" type="slidenum">
              <a:rPr lang="en-US" smtClean="0"/>
              <a:t>‹#›</a:t>
            </a:fld>
            <a:endParaRPr lang="en-US"/>
          </a:p>
        </p:txBody>
      </p:sp>
    </p:spTree>
    <p:extLst>
      <p:ext uri="{BB962C8B-B14F-4D97-AF65-F5344CB8AC3E}">
        <p14:creationId xmlns:p14="http://schemas.microsoft.com/office/powerpoint/2010/main" val="1879479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2673D2-BBDE-4516-9CA8-FF40E41B3888}" type="datetimeFigureOut">
              <a:rPr lang="en-US" smtClean="0"/>
              <a:t>6/9/2020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C4999E-06AB-4897-831B-21D7D9305E7A}" type="slidenum">
              <a:rPr lang="en-US" smtClean="0"/>
              <a:t>‹#›</a:t>
            </a:fld>
            <a:endParaRPr lang="en-US"/>
          </a:p>
        </p:txBody>
      </p:sp>
    </p:spTree>
    <p:extLst>
      <p:ext uri="{BB962C8B-B14F-4D97-AF65-F5344CB8AC3E}">
        <p14:creationId xmlns:p14="http://schemas.microsoft.com/office/powerpoint/2010/main" val="2935933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2673D2-BBDE-4516-9CA8-FF40E41B3888}" type="datetimeFigureOut">
              <a:rPr lang="en-US" smtClean="0"/>
              <a:t>6/9/2020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C4999E-06AB-4897-831B-21D7D9305E7A}" type="slidenum">
              <a:rPr lang="en-US" smtClean="0"/>
              <a:t>‹#›</a:t>
            </a:fld>
            <a:endParaRPr lang="en-US"/>
          </a:p>
        </p:txBody>
      </p:sp>
    </p:spTree>
    <p:extLst>
      <p:ext uri="{BB962C8B-B14F-4D97-AF65-F5344CB8AC3E}">
        <p14:creationId xmlns:p14="http://schemas.microsoft.com/office/powerpoint/2010/main" val="302661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2673D2-BBDE-4516-9CA8-FF40E41B3888}" type="datetimeFigureOut">
              <a:rPr lang="en-US" smtClean="0"/>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C4999E-06AB-4897-831B-21D7D9305E7A}" type="slidenum">
              <a:rPr lang="en-US" smtClean="0"/>
              <a:t>‹#›</a:t>
            </a:fld>
            <a:endParaRPr lang="en-US"/>
          </a:p>
        </p:txBody>
      </p:sp>
    </p:spTree>
    <p:extLst>
      <p:ext uri="{BB962C8B-B14F-4D97-AF65-F5344CB8AC3E}">
        <p14:creationId xmlns:p14="http://schemas.microsoft.com/office/powerpoint/2010/main" val="170508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2673D2-BBDE-4516-9CA8-FF40E41B3888}" type="datetimeFigureOut">
              <a:rPr lang="en-US" smtClean="0"/>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C4999E-06AB-4897-831B-21D7D9305E7A}" type="slidenum">
              <a:rPr lang="en-US" smtClean="0"/>
              <a:t>‹#›</a:t>
            </a:fld>
            <a:endParaRPr lang="en-US"/>
          </a:p>
        </p:txBody>
      </p:sp>
    </p:spTree>
    <p:extLst>
      <p:ext uri="{BB962C8B-B14F-4D97-AF65-F5344CB8AC3E}">
        <p14:creationId xmlns:p14="http://schemas.microsoft.com/office/powerpoint/2010/main" val="2356770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2673D2-BBDE-4516-9CA8-FF40E41B3888}" type="datetimeFigureOut">
              <a:rPr lang="en-US" smtClean="0"/>
              <a:t>6/9/2020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C4999E-06AB-4897-831B-21D7D9305E7A}" type="slidenum">
              <a:rPr lang="en-US" smtClean="0"/>
              <a:t>‹#›</a:t>
            </a:fld>
            <a:endParaRPr lang="en-US"/>
          </a:p>
        </p:txBody>
      </p:sp>
      <p:pic>
        <p:nvPicPr>
          <p:cNvPr id="7" name="Picture 6">
            <a:extLst>
              <a:ext uri="{FF2B5EF4-FFF2-40B4-BE49-F238E27FC236}">
                <a16:creationId xmlns:a16="http://schemas.microsoft.com/office/drawing/2014/main" id="{A672A762-68CB-49CB-8986-8075543331B9}"/>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28650" y="6139753"/>
            <a:ext cx="2936710" cy="581723"/>
          </a:xfrm>
          <a:prstGeom prst="rect">
            <a:avLst/>
          </a:prstGeom>
        </p:spPr>
      </p:pic>
    </p:spTree>
    <p:extLst>
      <p:ext uri="{BB962C8B-B14F-4D97-AF65-F5344CB8AC3E}">
        <p14:creationId xmlns:p14="http://schemas.microsoft.com/office/powerpoint/2010/main" val="15747664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5.xml"/><Relationship Id="rId13" Type="http://schemas.openxmlformats.org/officeDocument/2006/relationships/diagramLayout" Target="../diagrams/layout6.xml"/><Relationship Id="rId3" Type="http://schemas.openxmlformats.org/officeDocument/2006/relationships/diagramLayout" Target="../diagrams/layout4.xml"/><Relationship Id="rId7" Type="http://schemas.openxmlformats.org/officeDocument/2006/relationships/diagramData" Target="../diagrams/data5.xml"/><Relationship Id="rId12" Type="http://schemas.openxmlformats.org/officeDocument/2006/relationships/diagramData" Target="../diagrams/data6.xml"/><Relationship Id="rId2" Type="http://schemas.openxmlformats.org/officeDocument/2006/relationships/diagramData" Target="../diagrams/data4.xml"/><Relationship Id="rId16" Type="http://schemas.microsoft.com/office/2007/relationships/diagramDrawing" Target="../diagrams/drawing6.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5" Type="http://schemas.openxmlformats.org/officeDocument/2006/relationships/diagramColors" Target="../diagrams/colors6.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 Id="rId14" Type="http://schemas.openxmlformats.org/officeDocument/2006/relationships/diagramQuickStyle" Target="../diagrams/quickStyle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90563" y="993894"/>
            <a:ext cx="7996237" cy="1693862"/>
          </a:xfrm>
          <a:prstGeom prst="rect">
            <a:avLst/>
          </a:prstGeom>
        </p:spPr>
        <p:txBody>
          <a:bodyPr vert="horz" lIns="0" tIns="0" rIns="0" bIns="0" rtlCol="0" anchor="b" anchorCtr="0">
            <a:noAutofit/>
          </a:bodyPr>
          <a:lstStyle>
            <a:lvl1pPr algn="l" defTabSz="914400" rtl="0" eaLnBrk="1" latinLnBrk="0" hangingPunct="1">
              <a:lnSpc>
                <a:spcPts val="6000"/>
              </a:lnSpc>
              <a:spcBef>
                <a:spcPct val="0"/>
              </a:spcBef>
              <a:buNone/>
              <a:defRPr sz="5600" kern="600" spc="0" baseline="0">
                <a:solidFill>
                  <a:schemeClr val="tx1"/>
                </a:solidFill>
                <a:latin typeface="+mj-lt"/>
                <a:ea typeface="+mj-ea"/>
                <a:cs typeface="+mj-cs"/>
              </a:defRPr>
            </a:lvl1pPr>
          </a:lstStyle>
          <a:p>
            <a:pPr>
              <a:defRPr/>
            </a:pPr>
            <a:r>
              <a:rPr lang="en-US" sz="3200" b="1" dirty="0">
                <a:solidFill>
                  <a:sysClr val="windowText" lastClr="000000"/>
                </a:solidFill>
                <a:latin typeface="Arial" panose="020B0604020202020204" pitchFamily="34" charset="0"/>
                <a:cs typeface="Arial" panose="020B0604020202020204" pitchFamily="34" charset="0"/>
              </a:rPr>
              <a:t>2020 Project Delivery Case Studies</a:t>
            </a:r>
          </a:p>
        </p:txBody>
      </p:sp>
      <p:sp>
        <p:nvSpPr>
          <p:cNvPr id="6" name="Text Placeholder 2"/>
          <p:cNvSpPr txBox="1">
            <a:spLocks/>
          </p:cNvSpPr>
          <p:nvPr/>
        </p:nvSpPr>
        <p:spPr>
          <a:xfrm>
            <a:off x="690563" y="3059113"/>
            <a:ext cx="5410200" cy="369887"/>
          </a:xfrm>
          <a:prstGeom prst="rect">
            <a:avLst/>
          </a:prstGeom>
        </p:spPr>
        <p:txBody>
          <a:bodyPr vert="horz" lIns="0" tIns="0" rIns="0" bIns="0" rtlCol="0" anchor="t" anchorCtr="0">
            <a:noAutofit/>
          </a:bodyPr>
          <a:lstStyle>
            <a:lvl1pPr marL="0" indent="0" algn="l" defTabSz="914400" rtl="0" eaLnBrk="1" latinLnBrk="0" hangingPunct="1">
              <a:lnSpc>
                <a:spcPts val="3200"/>
              </a:lnSpc>
              <a:spcBef>
                <a:spcPts val="0"/>
              </a:spcBef>
              <a:spcAft>
                <a:spcPts val="3000"/>
              </a:spcAft>
              <a:buFont typeface="Arial" panose="020B0604020202020204" pitchFamily="34" charset="0"/>
              <a:buNone/>
              <a:defRPr sz="2200" kern="600" baseline="0">
                <a:solidFill>
                  <a:schemeClr val="tx1"/>
                </a:solidFill>
                <a:latin typeface="+mn-lt"/>
                <a:ea typeface="+mn-ea"/>
                <a:cs typeface="+mn-cs"/>
              </a:defRPr>
            </a:lvl1pPr>
            <a:lvl2pPr marL="341313" indent="-341313" algn="l" defTabSz="914400" rtl="0" eaLnBrk="1" latinLnBrk="0" hangingPunct="1">
              <a:lnSpc>
                <a:spcPts val="3200"/>
              </a:lnSpc>
              <a:spcBef>
                <a:spcPts val="0"/>
              </a:spcBef>
              <a:spcAft>
                <a:spcPts val="3000"/>
              </a:spcAft>
              <a:buFont typeface="Arial" panose="020B0604020202020204" pitchFamily="34" charset="0"/>
              <a:buChar char="•"/>
              <a:defRPr sz="2600" kern="600" baseline="0">
                <a:solidFill>
                  <a:schemeClr val="tx1"/>
                </a:solidFill>
                <a:latin typeface="+mn-lt"/>
                <a:ea typeface="+mn-ea"/>
                <a:cs typeface="+mn-cs"/>
              </a:defRPr>
            </a:lvl2pPr>
            <a:lvl3pPr marL="690563" indent="-349250" algn="l" defTabSz="914400" rtl="0" eaLnBrk="1" latinLnBrk="0" hangingPunct="1">
              <a:lnSpc>
                <a:spcPts val="3200"/>
              </a:lnSpc>
              <a:spcBef>
                <a:spcPts val="0"/>
              </a:spcBef>
              <a:spcAft>
                <a:spcPts val="3000"/>
              </a:spcAft>
              <a:buFont typeface="Arial" panose="020B0604020202020204" pitchFamily="34" charset="0"/>
              <a:buChar char="•"/>
              <a:defRPr sz="2600" kern="600" baseline="0">
                <a:solidFill>
                  <a:schemeClr val="tx1"/>
                </a:solidFill>
                <a:latin typeface="+mn-lt"/>
                <a:ea typeface="+mn-ea"/>
                <a:cs typeface="+mn-cs"/>
              </a:defRPr>
            </a:lvl3pPr>
            <a:lvl4pPr marL="1030288" indent="-339725" algn="l" defTabSz="914400" rtl="0" eaLnBrk="1" latinLnBrk="0" hangingPunct="1">
              <a:lnSpc>
                <a:spcPts val="3200"/>
              </a:lnSpc>
              <a:spcBef>
                <a:spcPts val="0"/>
              </a:spcBef>
              <a:spcAft>
                <a:spcPts val="3000"/>
              </a:spcAft>
              <a:buFont typeface="Arial" panose="020B0604020202020204" pitchFamily="34" charset="0"/>
              <a:buChar char="•"/>
              <a:defRPr sz="2600" kern="600" baseline="0">
                <a:solidFill>
                  <a:schemeClr val="tx1"/>
                </a:solidFill>
                <a:latin typeface="+mn-lt"/>
                <a:ea typeface="+mn-ea"/>
                <a:cs typeface="+mn-cs"/>
              </a:defRPr>
            </a:lvl4pPr>
            <a:lvl5pPr marL="1371600" indent="-341313" algn="l" defTabSz="914400" rtl="0" eaLnBrk="1" latinLnBrk="0" hangingPunct="1">
              <a:lnSpc>
                <a:spcPts val="3200"/>
              </a:lnSpc>
              <a:spcBef>
                <a:spcPts val="0"/>
              </a:spcBef>
              <a:spcAft>
                <a:spcPts val="3000"/>
              </a:spcAft>
              <a:buFont typeface="Arial" panose="020B0604020202020204" pitchFamily="34" charset="0"/>
              <a:buChar char="•"/>
              <a:defRPr sz="2600" kern="6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sz="2400" dirty="0">
                <a:solidFill>
                  <a:sysClr val="windowText" lastClr="000000"/>
                </a:solidFill>
                <a:latin typeface="Arial" panose="020B0604020202020204" pitchFamily="34" charset="0"/>
                <a:cs typeface="Arial" panose="020B0604020202020204" pitchFamily="34" charset="0"/>
              </a:rPr>
              <a:t>COVID-19 Rapid Response Projects</a:t>
            </a:r>
            <a:endParaRPr lang="en-US" sz="2400" dirty="0">
              <a:solidFill>
                <a:sysClr val="windowText" lastClr="000000"/>
              </a:solidFill>
              <a:latin typeface="Architype Light"/>
            </a:endParaRPr>
          </a:p>
        </p:txBody>
      </p:sp>
    </p:spTree>
    <p:extLst>
      <p:ext uri="{BB962C8B-B14F-4D97-AF65-F5344CB8AC3E}">
        <p14:creationId xmlns:p14="http://schemas.microsoft.com/office/powerpoint/2010/main" val="3863527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55571"/>
            <a:ext cx="8301038" cy="4687010"/>
          </a:xfrm>
        </p:spPr>
        <p:txBody>
          <a:bodyPr>
            <a:normAutofit fontScale="25000" lnSpcReduction="20000"/>
          </a:bodyPr>
          <a:lstStyle/>
          <a:p>
            <a:pPr marL="0" indent="0">
              <a:lnSpc>
                <a:spcPct val="150000"/>
              </a:lnSpc>
              <a:buNone/>
            </a:pPr>
            <a:r>
              <a:rPr lang="en-US" sz="7200" i="1" dirty="0">
                <a:latin typeface="Architype Light"/>
                <a:cs typeface="Dubai" panose="020B0503030403030204" pitchFamily="34" charset="-78"/>
              </a:rPr>
              <a:t>The COVID-19 pandemic is unprecedented.  It has pressed on rapid design response and instant construction delivery to serve the community.</a:t>
            </a:r>
          </a:p>
          <a:p>
            <a:pPr marL="0" indent="0">
              <a:lnSpc>
                <a:spcPct val="150000"/>
              </a:lnSpc>
              <a:buNone/>
            </a:pPr>
            <a:r>
              <a:rPr lang="en-US" sz="7200" i="1" dirty="0">
                <a:latin typeface="Architype Light"/>
                <a:cs typeface="Dubai" panose="020B0503030403030204" pitchFamily="34" charset="-78"/>
              </a:rPr>
              <a:t>The AIA Project Delivery Knowledge Community (PDKC) gathered case studies from a number of architects who worked on the front lines during the public health emergency.  These case studies share their stories, what they’ve experienced and learned in delivering essential projects during the moments of crisis.  What worked, traps to avoid, how to win cooperation, and the course of actions taken to successfully deliver the projects. </a:t>
            </a:r>
          </a:p>
          <a:p>
            <a:pPr marL="0" indent="0">
              <a:lnSpc>
                <a:spcPct val="150000"/>
              </a:lnSpc>
              <a:buNone/>
            </a:pPr>
            <a:r>
              <a:rPr lang="en-US" sz="7200" i="1" dirty="0">
                <a:latin typeface="Architype Light"/>
                <a:cs typeface="Dubai" panose="020B0503030403030204" pitchFamily="34" charset="-78"/>
              </a:rPr>
              <a:t>These case studies highlight architects’ work that will inspire and improve the visibility and awareness of project delivery in our profession.  Such leadership role demonstrates the importance of project delivery and helps architects rise to the occasion.</a:t>
            </a:r>
            <a:endParaRPr lang="en-US" sz="7200" i="1" dirty="0">
              <a:latin typeface="Architype Light"/>
            </a:endParaRPr>
          </a:p>
          <a:p>
            <a:pPr marL="0" indent="0">
              <a:buNone/>
            </a:pPr>
            <a:endParaRPr lang="en-US" sz="2000" dirty="0"/>
          </a:p>
        </p:txBody>
      </p:sp>
      <p:sp>
        <p:nvSpPr>
          <p:cNvPr id="2" name="Title 1"/>
          <p:cNvSpPr>
            <a:spLocks noGrp="1"/>
          </p:cNvSpPr>
          <p:nvPr>
            <p:ph type="title"/>
          </p:nvPr>
        </p:nvSpPr>
        <p:spPr>
          <a:xfrm>
            <a:off x="628650" y="0"/>
            <a:ext cx="3670634" cy="1013829"/>
          </a:xfrm>
        </p:spPr>
        <p:txBody>
          <a:bodyPr>
            <a:normAutofit/>
          </a:bodyPr>
          <a:lstStyle/>
          <a:p>
            <a:pPr>
              <a:lnSpc>
                <a:spcPct val="100000"/>
              </a:lnSpc>
            </a:pPr>
            <a:r>
              <a:rPr lang="en-GB" sz="2800" dirty="0">
                <a:latin typeface="Futura Hv BT Heavy"/>
                <a:cs typeface="Futura Hv BT Heavy"/>
              </a:rPr>
              <a:t>CASE STUDIES:</a:t>
            </a:r>
            <a:endParaRPr lang="en-US" sz="2800" dirty="0"/>
          </a:p>
        </p:txBody>
      </p:sp>
      <p:sp>
        <p:nvSpPr>
          <p:cNvPr id="9" name="Title 1">
            <a:extLst>
              <a:ext uri="{FF2B5EF4-FFF2-40B4-BE49-F238E27FC236}">
                <a16:creationId xmlns:a16="http://schemas.microsoft.com/office/drawing/2014/main" id="{DFD0596D-97E8-43AA-A43E-69D98EEE6378}"/>
              </a:ext>
            </a:extLst>
          </p:cNvPr>
          <p:cNvSpPr txBox="1">
            <a:spLocks/>
          </p:cNvSpPr>
          <p:nvPr/>
        </p:nvSpPr>
        <p:spPr>
          <a:xfrm>
            <a:off x="628650" y="541742"/>
            <a:ext cx="7886700" cy="101382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GB" sz="2800" dirty="0">
                <a:latin typeface="Futura Hv BT Heavy"/>
                <a:cs typeface="Futura Hv BT Heavy"/>
              </a:rPr>
              <a:t>Project Delivery in COVID-19 Era</a:t>
            </a:r>
            <a:endParaRPr lang="en-US" sz="2800" dirty="0"/>
          </a:p>
        </p:txBody>
      </p:sp>
      <p:sp>
        <p:nvSpPr>
          <p:cNvPr id="5" name="TextBox 4">
            <a:extLst>
              <a:ext uri="{FF2B5EF4-FFF2-40B4-BE49-F238E27FC236}">
                <a16:creationId xmlns:a16="http://schemas.microsoft.com/office/drawing/2014/main" id="{CF68B638-287B-4D73-B9E1-2E4E1699FF7B}"/>
              </a:ext>
            </a:extLst>
          </p:cNvPr>
          <p:cNvSpPr txBox="1"/>
          <p:nvPr/>
        </p:nvSpPr>
        <p:spPr>
          <a:xfrm>
            <a:off x="7043739" y="6086476"/>
            <a:ext cx="1885950" cy="646331"/>
          </a:xfrm>
          <a:prstGeom prst="rect">
            <a:avLst/>
          </a:prstGeom>
          <a:noFill/>
        </p:spPr>
        <p:txBody>
          <a:bodyPr wrap="square" rtlCol="0">
            <a:spAutoFit/>
          </a:bodyPr>
          <a:lstStyle/>
          <a:p>
            <a:r>
              <a:rPr lang="en-US" i="1" dirty="0">
                <a:latin typeface="Architype Light"/>
                <a:cs typeface="Dubai" panose="020B0503030403030204" pitchFamily="34" charset="-78"/>
              </a:rPr>
              <a:t>Grace Lin, AIA</a:t>
            </a:r>
          </a:p>
          <a:p>
            <a:r>
              <a:rPr lang="en-US" i="1" dirty="0">
                <a:latin typeface="Architype Light"/>
                <a:cs typeface="Dubai" panose="020B0503030403030204" pitchFamily="34" charset="-78"/>
              </a:rPr>
              <a:t>Chair of AIA PDKC</a:t>
            </a:r>
          </a:p>
        </p:txBody>
      </p:sp>
    </p:spTree>
    <p:extLst>
      <p:ext uri="{BB962C8B-B14F-4D97-AF65-F5344CB8AC3E}">
        <p14:creationId xmlns:p14="http://schemas.microsoft.com/office/powerpoint/2010/main" val="1830224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a:extLst>
              <a:ext uri="{FF2B5EF4-FFF2-40B4-BE49-F238E27FC236}">
                <a16:creationId xmlns:a16="http://schemas.microsoft.com/office/drawing/2014/main" id="{23E6D33D-D5B9-46E4-B8BF-2C134561E8B8}"/>
              </a:ext>
            </a:extLst>
          </p:cNvPr>
          <p:cNvSpPr txBox="1">
            <a:spLocks/>
          </p:cNvSpPr>
          <p:nvPr/>
        </p:nvSpPr>
        <p:spPr bwMode="auto">
          <a:xfrm>
            <a:off x="165468" y="278173"/>
            <a:ext cx="5775559" cy="547023"/>
          </a:xfrm>
          <a:prstGeom prst="rect">
            <a:avLst/>
          </a:prstGeom>
          <a:solidFill>
            <a:schemeClr val="bg1">
              <a:alpha val="70000"/>
            </a:schemeClr>
          </a:solidFill>
          <a:ln w="9525" algn="ctr">
            <a:noFill/>
            <a:miter lim="800000"/>
            <a:headEnd/>
            <a:tailEnd/>
          </a:ln>
          <a:effectLst/>
        </p:spPr>
        <p:txBody>
          <a:bodyPr vert="horz" wrap="square" lIns="182880" tIns="91440" rIns="0" bIns="0" numCol="1" anchor="t" anchorCtr="0" compatLnSpc="1">
            <a:prstTxWarp prst="textNoShape">
              <a:avLst/>
            </a:prstTxWarp>
            <a:noAutofit/>
          </a:bodyPr>
          <a:lstStyle>
            <a:lvl1pPr algn="l" rtl="0" eaLnBrk="1" fontAlgn="base" hangingPunct="1">
              <a:lnSpc>
                <a:spcPct val="100000"/>
              </a:lnSpc>
              <a:spcBef>
                <a:spcPct val="0"/>
              </a:spcBef>
              <a:spcAft>
                <a:spcPct val="0"/>
              </a:spcAft>
              <a:defRPr sz="2000" b="0" i="0" cap="all" baseline="0">
                <a:solidFill>
                  <a:schemeClr val="accent1"/>
                </a:solidFill>
                <a:latin typeface="Futura Md BT Bold"/>
                <a:ea typeface="+mj-ea"/>
                <a:cs typeface="Futura Md BT Bold"/>
              </a:defRPr>
            </a:lvl1pPr>
            <a:lvl2pPr algn="r" rtl="0" eaLnBrk="1" fontAlgn="base" hangingPunct="1">
              <a:spcBef>
                <a:spcPct val="0"/>
              </a:spcBef>
              <a:spcAft>
                <a:spcPct val="0"/>
              </a:spcAft>
              <a:defRPr sz="3000" b="1">
                <a:solidFill>
                  <a:schemeClr val="tx2"/>
                </a:solidFill>
                <a:latin typeface="Arial" charset="0"/>
              </a:defRPr>
            </a:lvl2pPr>
            <a:lvl3pPr algn="r" rtl="0" eaLnBrk="1" fontAlgn="base" hangingPunct="1">
              <a:spcBef>
                <a:spcPct val="0"/>
              </a:spcBef>
              <a:spcAft>
                <a:spcPct val="0"/>
              </a:spcAft>
              <a:defRPr sz="3000" b="1">
                <a:solidFill>
                  <a:schemeClr val="tx2"/>
                </a:solidFill>
                <a:latin typeface="Arial" charset="0"/>
              </a:defRPr>
            </a:lvl3pPr>
            <a:lvl4pPr algn="r" rtl="0" eaLnBrk="1" fontAlgn="base" hangingPunct="1">
              <a:spcBef>
                <a:spcPct val="0"/>
              </a:spcBef>
              <a:spcAft>
                <a:spcPct val="0"/>
              </a:spcAft>
              <a:defRPr sz="3000" b="1">
                <a:solidFill>
                  <a:schemeClr val="tx2"/>
                </a:solidFill>
                <a:latin typeface="Arial" charset="0"/>
              </a:defRPr>
            </a:lvl4pPr>
            <a:lvl5pPr algn="r" rtl="0" eaLnBrk="1" fontAlgn="base" hangingPunct="1">
              <a:spcBef>
                <a:spcPct val="0"/>
              </a:spcBef>
              <a:spcAft>
                <a:spcPct val="0"/>
              </a:spcAft>
              <a:defRPr sz="3000" b="1">
                <a:solidFill>
                  <a:schemeClr val="tx2"/>
                </a:solidFill>
                <a:latin typeface="Arial" charset="0"/>
              </a:defRPr>
            </a:lvl5pPr>
            <a:lvl6pPr marL="457200" algn="r" rtl="0" eaLnBrk="1" fontAlgn="base" hangingPunct="1">
              <a:spcBef>
                <a:spcPct val="0"/>
              </a:spcBef>
              <a:spcAft>
                <a:spcPct val="0"/>
              </a:spcAft>
              <a:defRPr sz="3000" b="1">
                <a:solidFill>
                  <a:schemeClr val="tx2"/>
                </a:solidFill>
                <a:latin typeface="Arial" charset="0"/>
              </a:defRPr>
            </a:lvl6pPr>
            <a:lvl7pPr marL="914400" algn="r" rtl="0" eaLnBrk="1" fontAlgn="base" hangingPunct="1">
              <a:spcBef>
                <a:spcPct val="0"/>
              </a:spcBef>
              <a:spcAft>
                <a:spcPct val="0"/>
              </a:spcAft>
              <a:defRPr sz="3000" b="1">
                <a:solidFill>
                  <a:schemeClr val="tx2"/>
                </a:solidFill>
                <a:latin typeface="Arial" charset="0"/>
              </a:defRPr>
            </a:lvl7pPr>
            <a:lvl8pPr marL="1371600" algn="r" rtl="0" eaLnBrk="1" fontAlgn="base" hangingPunct="1">
              <a:spcBef>
                <a:spcPct val="0"/>
              </a:spcBef>
              <a:spcAft>
                <a:spcPct val="0"/>
              </a:spcAft>
              <a:defRPr sz="3000" b="1">
                <a:solidFill>
                  <a:schemeClr val="tx2"/>
                </a:solidFill>
                <a:latin typeface="Arial" charset="0"/>
              </a:defRPr>
            </a:lvl8pPr>
            <a:lvl9pPr marL="1828800" algn="r" rtl="0" eaLnBrk="1" fontAlgn="base" hangingPunct="1">
              <a:spcBef>
                <a:spcPct val="0"/>
              </a:spcBef>
              <a:spcAft>
                <a:spcPct val="0"/>
              </a:spcAft>
              <a:defRPr sz="3000" b="1">
                <a:solidFill>
                  <a:schemeClr val="tx2"/>
                </a:solidFill>
                <a:latin typeface="Arial" charset="0"/>
              </a:defRPr>
            </a:lvl9pPr>
          </a:lstStyle>
          <a:p>
            <a:pPr>
              <a:lnSpc>
                <a:spcPct val="80000"/>
              </a:lnSpc>
            </a:pPr>
            <a:r>
              <a:rPr lang="en-GB" sz="2400" cap="none" dirty="0">
                <a:solidFill>
                  <a:schemeClr val="tx1"/>
                </a:solidFill>
                <a:latin typeface="Futura Hv BT Heavy"/>
                <a:cs typeface="Futura Hv BT Heavy"/>
              </a:rPr>
              <a:t>Case Study #: </a:t>
            </a:r>
            <a:r>
              <a:rPr lang="en-GB" sz="2400" cap="none" dirty="0">
                <a:solidFill>
                  <a:srgbClr val="FF0000"/>
                </a:solidFill>
                <a:latin typeface="Futura Hv BT Heavy"/>
                <a:cs typeface="Futura Hv BT Heavy"/>
              </a:rPr>
              <a:t>[project name]</a:t>
            </a:r>
          </a:p>
        </p:txBody>
      </p:sp>
      <p:sp>
        <p:nvSpPr>
          <p:cNvPr id="9" name="Rectangle 8">
            <a:extLst>
              <a:ext uri="{FF2B5EF4-FFF2-40B4-BE49-F238E27FC236}">
                <a16:creationId xmlns:a16="http://schemas.microsoft.com/office/drawing/2014/main" id="{990FD7D3-29F4-4810-9B62-7FC011315A05}"/>
              </a:ext>
            </a:extLst>
          </p:cNvPr>
          <p:cNvSpPr/>
          <p:nvPr/>
        </p:nvSpPr>
        <p:spPr>
          <a:xfrm>
            <a:off x="300892" y="699863"/>
            <a:ext cx="5049030" cy="379785"/>
          </a:xfrm>
          <a:prstGeom prst="rect">
            <a:avLst/>
          </a:prstGeom>
          <a:solidFill>
            <a:schemeClr val="bg1">
              <a:alpha val="70000"/>
            </a:schemeClr>
          </a:solidFill>
        </p:spPr>
        <p:txBody>
          <a:bodyPr wrap="square" tIns="91440" bIns="0" anchor="ctr" anchorCtr="0">
            <a:noAutofit/>
          </a:bodyPr>
          <a:lstStyle/>
          <a:p>
            <a:pPr fontAlgn="t">
              <a:spcBef>
                <a:spcPct val="0"/>
              </a:spcBef>
              <a:spcAft>
                <a:spcPct val="0"/>
              </a:spcAft>
            </a:pPr>
            <a:r>
              <a:rPr lang="en-US" b="1" dirty="0">
                <a:latin typeface="Arnhem Pro Bln Ita"/>
                <a:cs typeface="Arnhem Pro Bln Ita"/>
              </a:rPr>
              <a:t>Subtitle</a:t>
            </a:r>
          </a:p>
        </p:txBody>
      </p:sp>
      <p:graphicFrame>
        <p:nvGraphicFramePr>
          <p:cNvPr id="15" name="Diagram 14">
            <a:extLst>
              <a:ext uri="{FF2B5EF4-FFF2-40B4-BE49-F238E27FC236}">
                <a16:creationId xmlns:a16="http://schemas.microsoft.com/office/drawing/2014/main" id="{5D1B543D-C321-4DB5-B9BF-51047DED0FB5}"/>
              </a:ext>
            </a:extLst>
          </p:cNvPr>
          <p:cNvGraphicFramePr/>
          <p:nvPr>
            <p:extLst>
              <p:ext uri="{D42A27DB-BD31-4B8C-83A1-F6EECF244321}">
                <p14:modId xmlns:p14="http://schemas.microsoft.com/office/powerpoint/2010/main" val="4192114377"/>
              </p:ext>
            </p:extLst>
          </p:nvPr>
        </p:nvGraphicFramePr>
        <p:xfrm>
          <a:off x="5941026" y="-94932"/>
          <a:ext cx="3202974" cy="15895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7" name="Diagram 16">
            <a:extLst>
              <a:ext uri="{FF2B5EF4-FFF2-40B4-BE49-F238E27FC236}">
                <a16:creationId xmlns:a16="http://schemas.microsoft.com/office/drawing/2014/main" id="{23B4E12F-9494-47E0-9BDC-F92416C10BBB}"/>
              </a:ext>
            </a:extLst>
          </p:cNvPr>
          <p:cNvGraphicFramePr/>
          <p:nvPr>
            <p:extLst>
              <p:ext uri="{D42A27DB-BD31-4B8C-83A1-F6EECF244321}">
                <p14:modId xmlns:p14="http://schemas.microsoft.com/office/powerpoint/2010/main" val="3673588934"/>
              </p:ext>
            </p:extLst>
          </p:nvPr>
        </p:nvGraphicFramePr>
        <p:xfrm>
          <a:off x="302115" y="1246886"/>
          <a:ext cx="5895567" cy="491125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20" name="Diagram 19">
            <a:extLst>
              <a:ext uri="{FF2B5EF4-FFF2-40B4-BE49-F238E27FC236}">
                <a16:creationId xmlns:a16="http://schemas.microsoft.com/office/drawing/2014/main" id="{7853882E-7FD0-4277-B690-F8B44232D9B0}"/>
              </a:ext>
            </a:extLst>
          </p:cNvPr>
          <p:cNvGraphicFramePr/>
          <p:nvPr>
            <p:extLst>
              <p:ext uri="{D42A27DB-BD31-4B8C-83A1-F6EECF244321}">
                <p14:modId xmlns:p14="http://schemas.microsoft.com/office/powerpoint/2010/main" val="2404940668"/>
              </p:ext>
            </p:extLst>
          </p:nvPr>
        </p:nvGraphicFramePr>
        <p:xfrm>
          <a:off x="6318913" y="4786313"/>
          <a:ext cx="2520150" cy="121343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0" name="Rectangle 9">
            <a:extLst>
              <a:ext uri="{FF2B5EF4-FFF2-40B4-BE49-F238E27FC236}">
                <a16:creationId xmlns:a16="http://schemas.microsoft.com/office/drawing/2014/main" id="{524B442C-89A5-4F22-BB50-0A8D9E98EBA3}"/>
              </a:ext>
            </a:extLst>
          </p:cNvPr>
          <p:cNvSpPr/>
          <p:nvPr/>
        </p:nvSpPr>
        <p:spPr>
          <a:xfrm>
            <a:off x="6318913" y="1400621"/>
            <a:ext cx="2520149" cy="325499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5ED2F77C-AC72-4929-92FA-A183262EA5FF}"/>
              </a:ext>
            </a:extLst>
          </p:cNvPr>
          <p:cNvSpPr txBox="1"/>
          <p:nvPr/>
        </p:nvSpPr>
        <p:spPr>
          <a:xfrm rot="18638797">
            <a:off x="6197198" y="2843450"/>
            <a:ext cx="2763575" cy="369332"/>
          </a:xfrm>
          <a:prstGeom prst="rect">
            <a:avLst/>
          </a:prstGeom>
          <a:noFill/>
        </p:spPr>
        <p:txBody>
          <a:bodyPr wrap="square" rtlCol="0">
            <a:spAutoFit/>
          </a:bodyPr>
          <a:lstStyle/>
          <a:p>
            <a:r>
              <a:rPr lang="en-US" dirty="0">
                <a:solidFill>
                  <a:schemeClr val="bg1"/>
                </a:solidFill>
              </a:rPr>
              <a:t>Photo / Image / Floor Plan</a:t>
            </a:r>
          </a:p>
        </p:txBody>
      </p:sp>
    </p:spTree>
    <p:extLst>
      <p:ext uri="{BB962C8B-B14F-4D97-AF65-F5344CB8AC3E}">
        <p14:creationId xmlns:p14="http://schemas.microsoft.com/office/powerpoint/2010/main" val="834819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A225B74-7407-4F2F-A4D1-D4C7B19779C2}"/>
              </a:ext>
            </a:extLst>
          </p:cNvPr>
          <p:cNvSpPr/>
          <p:nvPr/>
        </p:nvSpPr>
        <p:spPr>
          <a:xfrm>
            <a:off x="6318913" y="1429645"/>
            <a:ext cx="2520149" cy="3196945"/>
          </a:xfrm>
          <a:prstGeom prst="rect">
            <a:avLst/>
          </a:prstGeom>
          <a:solidFill>
            <a:schemeClr val="bg2">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3">
            <a:extLst>
              <a:ext uri="{FF2B5EF4-FFF2-40B4-BE49-F238E27FC236}">
                <a16:creationId xmlns:a16="http://schemas.microsoft.com/office/drawing/2014/main" id="{23E6D33D-D5B9-46E4-B8BF-2C134561E8B8}"/>
              </a:ext>
            </a:extLst>
          </p:cNvPr>
          <p:cNvSpPr txBox="1">
            <a:spLocks/>
          </p:cNvSpPr>
          <p:nvPr/>
        </p:nvSpPr>
        <p:spPr bwMode="auto">
          <a:xfrm>
            <a:off x="165468" y="278173"/>
            <a:ext cx="5775559" cy="547023"/>
          </a:xfrm>
          <a:prstGeom prst="rect">
            <a:avLst/>
          </a:prstGeom>
          <a:solidFill>
            <a:schemeClr val="bg1">
              <a:alpha val="70000"/>
            </a:schemeClr>
          </a:solidFill>
          <a:ln w="9525" algn="ctr">
            <a:noFill/>
            <a:miter lim="800000"/>
            <a:headEnd/>
            <a:tailEnd/>
          </a:ln>
          <a:effectLst/>
        </p:spPr>
        <p:txBody>
          <a:bodyPr vert="horz" wrap="square" lIns="182880" tIns="91440" rIns="0" bIns="0" numCol="1" anchor="t" anchorCtr="0" compatLnSpc="1">
            <a:prstTxWarp prst="textNoShape">
              <a:avLst/>
            </a:prstTxWarp>
            <a:noAutofit/>
          </a:bodyPr>
          <a:lstStyle>
            <a:lvl1pPr algn="l" rtl="0" eaLnBrk="1" fontAlgn="base" hangingPunct="1">
              <a:lnSpc>
                <a:spcPct val="100000"/>
              </a:lnSpc>
              <a:spcBef>
                <a:spcPct val="0"/>
              </a:spcBef>
              <a:spcAft>
                <a:spcPct val="0"/>
              </a:spcAft>
              <a:defRPr sz="2000" b="0" i="0" cap="all" baseline="0">
                <a:solidFill>
                  <a:schemeClr val="accent1"/>
                </a:solidFill>
                <a:latin typeface="Futura Md BT Bold"/>
                <a:ea typeface="+mj-ea"/>
                <a:cs typeface="Futura Md BT Bold"/>
              </a:defRPr>
            </a:lvl1pPr>
            <a:lvl2pPr algn="r" rtl="0" eaLnBrk="1" fontAlgn="base" hangingPunct="1">
              <a:spcBef>
                <a:spcPct val="0"/>
              </a:spcBef>
              <a:spcAft>
                <a:spcPct val="0"/>
              </a:spcAft>
              <a:defRPr sz="3000" b="1">
                <a:solidFill>
                  <a:schemeClr val="tx2"/>
                </a:solidFill>
                <a:latin typeface="Arial" charset="0"/>
              </a:defRPr>
            </a:lvl2pPr>
            <a:lvl3pPr algn="r" rtl="0" eaLnBrk="1" fontAlgn="base" hangingPunct="1">
              <a:spcBef>
                <a:spcPct val="0"/>
              </a:spcBef>
              <a:spcAft>
                <a:spcPct val="0"/>
              </a:spcAft>
              <a:defRPr sz="3000" b="1">
                <a:solidFill>
                  <a:schemeClr val="tx2"/>
                </a:solidFill>
                <a:latin typeface="Arial" charset="0"/>
              </a:defRPr>
            </a:lvl3pPr>
            <a:lvl4pPr algn="r" rtl="0" eaLnBrk="1" fontAlgn="base" hangingPunct="1">
              <a:spcBef>
                <a:spcPct val="0"/>
              </a:spcBef>
              <a:spcAft>
                <a:spcPct val="0"/>
              </a:spcAft>
              <a:defRPr sz="3000" b="1">
                <a:solidFill>
                  <a:schemeClr val="tx2"/>
                </a:solidFill>
                <a:latin typeface="Arial" charset="0"/>
              </a:defRPr>
            </a:lvl4pPr>
            <a:lvl5pPr algn="r" rtl="0" eaLnBrk="1" fontAlgn="base" hangingPunct="1">
              <a:spcBef>
                <a:spcPct val="0"/>
              </a:spcBef>
              <a:spcAft>
                <a:spcPct val="0"/>
              </a:spcAft>
              <a:defRPr sz="3000" b="1">
                <a:solidFill>
                  <a:schemeClr val="tx2"/>
                </a:solidFill>
                <a:latin typeface="Arial" charset="0"/>
              </a:defRPr>
            </a:lvl5pPr>
            <a:lvl6pPr marL="457200" algn="r" rtl="0" eaLnBrk="1" fontAlgn="base" hangingPunct="1">
              <a:spcBef>
                <a:spcPct val="0"/>
              </a:spcBef>
              <a:spcAft>
                <a:spcPct val="0"/>
              </a:spcAft>
              <a:defRPr sz="3000" b="1">
                <a:solidFill>
                  <a:schemeClr val="tx2"/>
                </a:solidFill>
                <a:latin typeface="Arial" charset="0"/>
              </a:defRPr>
            </a:lvl6pPr>
            <a:lvl7pPr marL="914400" algn="r" rtl="0" eaLnBrk="1" fontAlgn="base" hangingPunct="1">
              <a:spcBef>
                <a:spcPct val="0"/>
              </a:spcBef>
              <a:spcAft>
                <a:spcPct val="0"/>
              </a:spcAft>
              <a:defRPr sz="3000" b="1">
                <a:solidFill>
                  <a:schemeClr val="tx2"/>
                </a:solidFill>
                <a:latin typeface="Arial" charset="0"/>
              </a:defRPr>
            </a:lvl7pPr>
            <a:lvl8pPr marL="1371600" algn="r" rtl="0" eaLnBrk="1" fontAlgn="base" hangingPunct="1">
              <a:spcBef>
                <a:spcPct val="0"/>
              </a:spcBef>
              <a:spcAft>
                <a:spcPct val="0"/>
              </a:spcAft>
              <a:defRPr sz="3000" b="1">
                <a:solidFill>
                  <a:schemeClr val="tx2"/>
                </a:solidFill>
                <a:latin typeface="Arial" charset="0"/>
              </a:defRPr>
            </a:lvl8pPr>
            <a:lvl9pPr marL="1828800" algn="r" rtl="0" eaLnBrk="1" fontAlgn="base" hangingPunct="1">
              <a:spcBef>
                <a:spcPct val="0"/>
              </a:spcBef>
              <a:spcAft>
                <a:spcPct val="0"/>
              </a:spcAft>
              <a:defRPr sz="3000" b="1">
                <a:solidFill>
                  <a:schemeClr val="tx2"/>
                </a:solidFill>
                <a:latin typeface="Arial" charset="0"/>
              </a:defRPr>
            </a:lvl9pPr>
          </a:lstStyle>
          <a:p>
            <a:pPr>
              <a:lnSpc>
                <a:spcPct val="80000"/>
              </a:lnSpc>
            </a:pPr>
            <a:r>
              <a:rPr lang="en-GB" sz="2400" cap="none" dirty="0">
                <a:solidFill>
                  <a:schemeClr val="tx1"/>
                </a:solidFill>
                <a:latin typeface="Futura Hv BT Heavy"/>
                <a:cs typeface="Futura Hv BT Heavy"/>
              </a:rPr>
              <a:t>Case Study #: </a:t>
            </a:r>
            <a:r>
              <a:rPr lang="en-GB" sz="2400" cap="none" dirty="0">
                <a:solidFill>
                  <a:srgbClr val="FF0000"/>
                </a:solidFill>
                <a:latin typeface="Futura Hv BT Heavy"/>
                <a:cs typeface="Futura Hv BT Heavy"/>
              </a:rPr>
              <a:t>[project name]</a:t>
            </a:r>
          </a:p>
        </p:txBody>
      </p:sp>
      <p:sp>
        <p:nvSpPr>
          <p:cNvPr id="9" name="Rectangle 8">
            <a:extLst>
              <a:ext uri="{FF2B5EF4-FFF2-40B4-BE49-F238E27FC236}">
                <a16:creationId xmlns:a16="http://schemas.microsoft.com/office/drawing/2014/main" id="{990FD7D3-29F4-4810-9B62-7FC011315A05}"/>
              </a:ext>
            </a:extLst>
          </p:cNvPr>
          <p:cNvSpPr/>
          <p:nvPr/>
        </p:nvSpPr>
        <p:spPr>
          <a:xfrm>
            <a:off x="300892" y="699863"/>
            <a:ext cx="5049030" cy="379785"/>
          </a:xfrm>
          <a:prstGeom prst="rect">
            <a:avLst/>
          </a:prstGeom>
          <a:solidFill>
            <a:schemeClr val="bg1">
              <a:alpha val="70000"/>
            </a:schemeClr>
          </a:solidFill>
        </p:spPr>
        <p:txBody>
          <a:bodyPr wrap="square" tIns="91440" bIns="0" anchor="ctr" anchorCtr="0">
            <a:noAutofit/>
          </a:bodyPr>
          <a:lstStyle/>
          <a:p>
            <a:pPr fontAlgn="t">
              <a:spcBef>
                <a:spcPct val="0"/>
              </a:spcBef>
              <a:spcAft>
                <a:spcPct val="0"/>
              </a:spcAft>
            </a:pPr>
            <a:r>
              <a:rPr lang="en-US" b="1" dirty="0">
                <a:latin typeface="Arnhem Pro Bln Ita"/>
                <a:cs typeface="Arnhem Pro Bln Ita"/>
              </a:rPr>
              <a:t>Subtitle</a:t>
            </a:r>
          </a:p>
        </p:txBody>
      </p:sp>
      <p:graphicFrame>
        <p:nvGraphicFramePr>
          <p:cNvPr id="17" name="Diagram 16">
            <a:extLst>
              <a:ext uri="{FF2B5EF4-FFF2-40B4-BE49-F238E27FC236}">
                <a16:creationId xmlns:a16="http://schemas.microsoft.com/office/drawing/2014/main" id="{23B4E12F-9494-47E0-9BDC-F92416C10BBB}"/>
              </a:ext>
            </a:extLst>
          </p:cNvPr>
          <p:cNvGraphicFramePr/>
          <p:nvPr>
            <p:extLst>
              <p:ext uri="{D42A27DB-BD31-4B8C-83A1-F6EECF244321}">
                <p14:modId xmlns:p14="http://schemas.microsoft.com/office/powerpoint/2010/main" val="4073945803"/>
              </p:ext>
            </p:extLst>
          </p:nvPr>
        </p:nvGraphicFramePr>
        <p:xfrm>
          <a:off x="302115" y="1246886"/>
          <a:ext cx="5895567" cy="49112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0" name="Diagram 19">
            <a:extLst>
              <a:ext uri="{FF2B5EF4-FFF2-40B4-BE49-F238E27FC236}">
                <a16:creationId xmlns:a16="http://schemas.microsoft.com/office/drawing/2014/main" id="{7853882E-7FD0-4277-B690-F8B44232D9B0}"/>
              </a:ext>
            </a:extLst>
          </p:cNvPr>
          <p:cNvGraphicFramePr/>
          <p:nvPr>
            <p:extLst>
              <p:ext uri="{D42A27DB-BD31-4B8C-83A1-F6EECF244321}">
                <p14:modId xmlns:p14="http://schemas.microsoft.com/office/powerpoint/2010/main" val="836831311"/>
              </p:ext>
            </p:extLst>
          </p:nvPr>
        </p:nvGraphicFramePr>
        <p:xfrm>
          <a:off x="6318913" y="4796590"/>
          <a:ext cx="2520150" cy="120315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1" name="Diagram 10">
            <a:extLst>
              <a:ext uri="{FF2B5EF4-FFF2-40B4-BE49-F238E27FC236}">
                <a16:creationId xmlns:a16="http://schemas.microsoft.com/office/drawing/2014/main" id="{BFE54CC4-5D73-48DE-A3F7-6961885F092B}"/>
              </a:ext>
            </a:extLst>
          </p:cNvPr>
          <p:cNvGraphicFramePr/>
          <p:nvPr>
            <p:extLst>
              <p:ext uri="{D42A27DB-BD31-4B8C-83A1-F6EECF244321}">
                <p14:modId xmlns:p14="http://schemas.microsoft.com/office/powerpoint/2010/main" val="1158839735"/>
              </p:ext>
            </p:extLst>
          </p:nvPr>
        </p:nvGraphicFramePr>
        <p:xfrm>
          <a:off x="5941026" y="-94932"/>
          <a:ext cx="3202974" cy="158959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2" name="TextBox 11">
            <a:extLst>
              <a:ext uri="{FF2B5EF4-FFF2-40B4-BE49-F238E27FC236}">
                <a16:creationId xmlns:a16="http://schemas.microsoft.com/office/drawing/2014/main" id="{A7E22D1F-037B-4A11-B739-5D8B2A0A40D5}"/>
              </a:ext>
            </a:extLst>
          </p:cNvPr>
          <p:cNvSpPr txBox="1"/>
          <p:nvPr/>
        </p:nvSpPr>
        <p:spPr>
          <a:xfrm rot="18638797">
            <a:off x="6197198" y="2843450"/>
            <a:ext cx="2763575" cy="369332"/>
          </a:xfrm>
          <a:prstGeom prst="rect">
            <a:avLst/>
          </a:prstGeom>
          <a:noFill/>
        </p:spPr>
        <p:txBody>
          <a:bodyPr wrap="square" rtlCol="0">
            <a:spAutoFit/>
          </a:bodyPr>
          <a:lstStyle/>
          <a:p>
            <a:r>
              <a:rPr lang="en-US" dirty="0">
                <a:solidFill>
                  <a:schemeClr val="bg1"/>
                </a:solidFill>
              </a:rPr>
              <a:t>Photo / Image / Floor Plan</a:t>
            </a:r>
          </a:p>
        </p:txBody>
      </p:sp>
    </p:spTree>
    <p:extLst>
      <p:ext uri="{BB962C8B-B14F-4D97-AF65-F5344CB8AC3E}">
        <p14:creationId xmlns:p14="http://schemas.microsoft.com/office/powerpoint/2010/main" val="3605463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Copyright notice</a:t>
            </a:r>
          </a:p>
        </p:txBody>
      </p:sp>
      <p:sp>
        <p:nvSpPr>
          <p:cNvPr id="3" name="Content Placeholder 2"/>
          <p:cNvSpPr>
            <a:spLocks noGrp="1"/>
          </p:cNvSpPr>
          <p:nvPr>
            <p:ph idx="1"/>
          </p:nvPr>
        </p:nvSpPr>
        <p:spPr/>
        <p:txBody>
          <a:bodyPr/>
          <a:lstStyle/>
          <a:p>
            <a:pPr marL="0" indent="0" defTabSz="367383">
              <a:lnSpc>
                <a:spcPct val="100000"/>
              </a:lnSpc>
              <a:spcBef>
                <a:spcPct val="50000"/>
              </a:spcBef>
              <a:buNone/>
            </a:pPr>
            <a:r>
              <a:rPr lang="en-US" sz="2000" dirty="0">
                <a:latin typeface="Arial"/>
                <a:ea typeface="MS PGothic" pitchFamily="34" charset="-128"/>
              </a:rPr>
              <a:t>This presentation is protected by US and International Copyright laws. Reproduction, distribution, display and use of the presentation without written permission of the AIA is prohibited.</a:t>
            </a:r>
          </a:p>
          <a:p>
            <a:pPr marL="0" indent="0" defTabSz="367383">
              <a:lnSpc>
                <a:spcPct val="100000"/>
              </a:lnSpc>
              <a:spcBef>
                <a:spcPct val="50000"/>
              </a:spcBef>
              <a:buNone/>
            </a:pPr>
            <a:endParaRPr lang="en-US" dirty="0">
              <a:latin typeface="Arial"/>
              <a:ea typeface="MS PGothic" pitchFamily="34" charset="-128"/>
            </a:endParaRPr>
          </a:p>
          <a:p>
            <a:pPr marL="0" indent="0" defTabSz="367383">
              <a:lnSpc>
                <a:spcPct val="100000"/>
              </a:lnSpc>
              <a:spcBef>
                <a:spcPct val="50000"/>
              </a:spcBef>
              <a:buNone/>
            </a:pPr>
            <a:endParaRPr lang="en-US" dirty="0">
              <a:latin typeface="Arial"/>
              <a:ea typeface="MS PGothic" pitchFamily="34" charset="-128"/>
            </a:endParaRPr>
          </a:p>
          <a:p>
            <a:pPr marL="0" indent="0" defTabSz="367383">
              <a:lnSpc>
                <a:spcPct val="100000"/>
              </a:lnSpc>
              <a:spcBef>
                <a:spcPct val="50000"/>
              </a:spcBef>
              <a:buNone/>
            </a:pPr>
            <a:endParaRPr lang="en-US" dirty="0">
              <a:latin typeface="Arial"/>
              <a:ea typeface="MS PGothic" pitchFamily="34" charset="-128"/>
            </a:endParaRPr>
          </a:p>
          <a:p>
            <a:pPr marL="0" indent="0" defTabSz="367383">
              <a:lnSpc>
                <a:spcPct val="100000"/>
              </a:lnSpc>
              <a:spcBef>
                <a:spcPct val="50000"/>
              </a:spcBef>
              <a:buNone/>
            </a:pPr>
            <a:r>
              <a:rPr lang="en-US" dirty="0">
                <a:latin typeface="Arial"/>
                <a:ea typeface="MS PGothic" pitchFamily="34" charset="-128"/>
              </a:rPr>
              <a:t>© </a:t>
            </a:r>
            <a:r>
              <a:rPr lang="en-US" dirty="0">
                <a:solidFill>
                  <a:prstClr val="black"/>
                </a:solidFill>
                <a:latin typeface="Arial"/>
                <a:ea typeface="MS PGothic" pitchFamily="34" charset="-128"/>
              </a:rPr>
              <a:t>The American Institute of Architects </a:t>
            </a:r>
            <a:r>
              <a:rPr lang="en-US" dirty="0">
                <a:latin typeface="Arial"/>
                <a:ea typeface="MS PGothic" pitchFamily="34" charset="-128"/>
              </a:rPr>
              <a:t>2020 </a:t>
            </a:r>
            <a:endParaRPr lang="en-US" dirty="0">
              <a:solidFill>
                <a:prstClr val="black"/>
              </a:solidFill>
              <a:latin typeface="Arial"/>
              <a:ea typeface="MS PGothic" pitchFamily="34" charset="-128"/>
            </a:endParaRPr>
          </a:p>
          <a:p>
            <a:pPr marL="0" indent="0">
              <a:buNone/>
            </a:pPr>
            <a:endParaRPr lang="en-US" dirty="0"/>
          </a:p>
        </p:txBody>
      </p:sp>
    </p:spTree>
    <p:extLst>
      <p:ext uri="{BB962C8B-B14F-4D97-AF65-F5344CB8AC3E}">
        <p14:creationId xmlns:p14="http://schemas.microsoft.com/office/powerpoint/2010/main" val="27596711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650</TotalTime>
  <Words>274</Words>
  <Application>Microsoft Office PowerPoint</Application>
  <PresentationFormat>Letter Paper (8.5x11 in)</PresentationFormat>
  <Paragraphs>33</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Architype Light</vt:lpstr>
      <vt:lpstr>Arial</vt:lpstr>
      <vt:lpstr>Arnhem Pro Bln Ita</vt:lpstr>
      <vt:lpstr>Calibri</vt:lpstr>
      <vt:lpstr>Calibri Light</vt:lpstr>
      <vt:lpstr>Futura Hv BT Heavy</vt:lpstr>
      <vt:lpstr>Office Theme</vt:lpstr>
      <vt:lpstr>PowerPoint Presentation</vt:lpstr>
      <vt:lpstr>CASE STUDIES:</vt:lpstr>
      <vt:lpstr>PowerPoint Presentation</vt:lpstr>
      <vt:lpstr>PowerPoint Presentation</vt:lpstr>
      <vt:lpstr>Copyright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Rosse, Isabella</dc:creator>
  <cp:lastModifiedBy>Lin, Grace @ CBRE Healthcare</cp:lastModifiedBy>
  <cp:revision>58</cp:revision>
  <dcterms:created xsi:type="dcterms:W3CDTF">2018-02-20T16:44:51Z</dcterms:created>
  <dcterms:modified xsi:type="dcterms:W3CDTF">2020-06-10T00:41:30Z</dcterms:modified>
</cp:coreProperties>
</file>