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0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0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1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0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3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0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3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1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3700-D7A1-4811-9F43-B471268FA94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E4FF-A77F-4396-A012-9DAC35BC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9562" r="10027" b="15287"/>
          <a:stretch/>
        </p:blipFill>
        <p:spPr>
          <a:xfrm>
            <a:off x="1177636" y="1219200"/>
            <a:ext cx="6908800" cy="51538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7636" y="228600"/>
            <a:ext cx="69088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dobe Garamond Pro" pitchFamily="18" charset="0"/>
              </a:rPr>
              <a:t>Add your convention workshops and seminars to your Outlook calendar</a:t>
            </a:r>
            <a:endParaRPr lang="en-US" sz="3200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dobe Garamond Pr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636" y="3334480"/>
            <a:ext cx="2999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One: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966"/>
            <a:ext cx="1524000" cy="7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6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8795" r="9533" b="11419"/>
          <a:stretch/>
        </p:blipFill>
        <p:spPr>
          <a:xfrm>
            <a:off x="1285874" y="914401"/>
            <a:ext cx="6334125" cy="4838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9012" y="3334480"/>
            <a:ext cx="3016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Two: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966"/>
            <a:ext cx="1524000" cy="7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4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t="6406" r="10388" b="14646"/>
          <a:stretch/>
        </p:blipFill>
        <p:spPr>
          <a:xfrm>
            <a:off x="1035904" y="651176"/>
            <a:ext cx="6743567" cy="53666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6676" y="3334480"/>
            <a:ext cx="346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Three: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904" y="281844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for workshops in your interest area.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3090755" y="880955"/>
            <a:ext cx="2429090" cy="1600200"/>
          </a:xfrm>
          <a:prstGeom prst="bentConnector3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966"/>
            <a:ext cx="1524000" cy="7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7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2953" r="12798" b="5819"/>
          <a:stretch/>
        </p:blipFill>
        <p:spPr>
          <a:xfrm>
            <a:off x="1360821" y="659206"/>
            <a:ext cx="5743575" cy="53505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1757" y="3334480"/>
            <a:ext cx="3110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Four: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904" y="281844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Expand the description of the event by clicking on the title.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16200000" flipH="1">
            <a:off x="1158101" y="853895"/>
            <a:ext cx="2320627" cy="1915186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966"/>
            <a:ext cx="1524000" cy="7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5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2777" r="12488" b="26191"/>
          <a:stretch/>
        </p:blipFill>
        <p:spPr>
          <a:xfrm>
            <a:off x="1035904" y="651176"/>
            <a:ext cx="6892356" cy="49876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3667" y="3334480"/>
            <a:ext cx="296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Five: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904" y="272319"/>
            <a:ext cx="734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Click “Add to Outlook Calendar” to download a .ICS appointment file.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4160698" y="762000"/>
            <a:ext cx="4221302" cy="39624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966"/>
            <a:ext cx="1524000" cy="7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2221" r="9599" b="22344"/>
          <a:stretch/>
        </p:blipFill>
        <p:spPr>
          <a:xfrm>
            <a:off x="1035904" y="918650"/>
            <a:ext cx="7193696" cy="55068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4386" y="3334480"/>
            <a:ext cx="262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Six: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904" y="272319"/>
            <a:ext cx="734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Edit the appointment with your own notes and recurring alerts. </a:t>
            </a:r>
          </a:p>
          <a:p>
            <a:pPr algn="r"/>
            <a:r>
              <a:rPr lang="en-US" dirty="0" smtClean="0"/>
              <a:t>Save to apply to your calendar.</a:t>
            </a:r>
            <a:endParaRPr lang="en-US" dirty="0"/>
          </a:p>
        </p:txBody>
      </p:sp>
      <p:cxnSp>
        <p:nvCxnSpPr>
          <p:cNvPr id="10" name="Elbow Connector 9"/>
          <p:cNvCxnSpPr>
            <a:stCxn id="2" idx="3"/>
          </p:cNvCxnSpPr>
          <p:nvPr/>
        </p:nvCxnSpPr>
        <p:spPr>
          <a:xfrm flipH="1">
            <a:off x="6019802" y="595485"/>
            <a:ext cx="2362198" cy="2985915"/>
          </a:xfrm>
          <a:prstGeom prst="bentConnector4">
            <a:avLst>
              <a:gd name="adj1" fmla="val -9677"/>
              <a:gd name="adj2" fmla="val 55411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966"/>
            <a:ext cx="1524000" cy="7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7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" b="4258"/>
          <a:stretch/>
        </p:blipFill>
        <p:spPr>
          <a:xfrm>
            <a:off x="1191001" y="1076325"/>
            <a:ext cx="6883501" cy="51146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3595" y="3334480"/>
            <a:ext cx="2807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Finished!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904" y="272319"/>
            <a:ext cx="734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next page of registration will show your convention schedule!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966"/>
            <a:ext cx="1524000" cy="7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6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Ann</dc:creator>
  <cp:lastModifiedBy>Harris, Ann</cp:lastModifiedBy>
  <cp:revision>3</cp:revision>
  <dcterms:created xsi:type="dcterms:W3CDTF">2012-04-11T15:31:25Z</dcterms:created>
  <dcterms:modified xsi:type="dcterms:W3CDTF">2012-04-11T15:51:26Z</dcterms:modified>
</cp:coreProperties>
</file>