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68" r:id="rId1"/>
    <p:sldMasterId id="2147485188" r:id="rId2"/>
    <p:sldMasterId id="2147485210" r:id="rId3"/>
    <p:sldMasterId id="2147485329" r:id="rId4"/>
    <p:sldMasterId id="2147485343" r:id="rId5"/>
    <p:sldMasterId id="2147485936" r:id="rId6"/>
    <p:sldMasterId id="2147486172" r:id="rId7"/>
    <p:sldMasterId id="2147486179" r:id="rId8"/>
    <p:sldMasterId id="2147486186" r:id="rId9"/>
    <p:sldMasterId id="2147486204" r:id="rId10"/>
    <p:sldMasterId id="2147486213" r:id="rId11"/>
  </p:sldMasterIdLst>
  <p:notesMasterIdLst>
    <p:notesMasterId r:id="rId88"/>
  </p:notesMasterIdLst>
  <p:handoutMasterIdLst>
    <p:handoutMasterId r:id="rId89"/>
  </p:handoutMasterIdLst>
  <p:sldIdLst>
    <p:sldId id="873" r:id="rId12"/>
    <p:sldId id="863" r:id="rId13"/>
    <p:sldId id="883" r:id="rId14"/>
    <p:sldId id="884" r:id="rId15"/>
    <p:sldId id="885" r:id="rId16"/>
    <p:sldId id="886" r:id="rId17"/>
    <p:sldId id="879" r:id="rId18"/>
    <p:sldId id="865" r:id="rId19"/>
    <p:sldId id="866" r:id="rId20"/>
    <p:sldId id="822" r:id="rId21"/>
    <p:sldId id="874" r:id="rId22"/>
    <p:sldId id="875" r:id="rId23"/>
    <p:sldId id="888" r:id="rId24"/>
    <p:sldId id="889" r:id="rId25"/>
    <p:sldId id="890" r:id="rId26"/>
    <p:sldId id="891" r:id="rId27"/>
    <p:sldId id="892" r:id="rId28"/>
    <p:sldId id="893" r:id="rId29"/>
    <p:sldId id="894" r:id="rId30"/>
    <p:sldId id="895" r:id="rId31"/>
    <p:sldId id="896" r:id="rId32"/>
    <p:sldId id="897" r:id="rId33"/>
    <p:sldId id="898" r:id="rId34"/>
    <p:sldId id="899" r:id="rId35"/>
    <p:sldId id="900" r:id="rId36"/>
    <p:sldId id="901" r:id="rId37"/>
    <p:sldId id="902" r:id="rId38"/>
    <p:sldId id="903" r:id="rId39"/>
    <p:sldId id="904" r:id="rId40"/>
    <p:sldId id="905" r:id="rId41"/>
    <p:sldId id="906" r:id="rId42"/>
    <p:sldId id="907" r:id="rId43"/>
    <p:sldId id="908" r:id="rId44"/>
    <p:sldId id="909" r:id="rId45"/>
    <p:sldId id="910" r:id="rId46"/>
    <p:sldId id="911" r:id="rId47"/>
    <p:sldId id="912" r:id="rId48"/>
    <p:sldId id="913" r:id="rId49"/>
    <p:sldId id="914" r:id="rId50"/>
    <p:sldId id="915" r:id="rId51"/>
    <p:sldId id="916" r:id="rId52"/>
    <p:sldId id="917" r:id="rId53"/>
    <p:sldId id="918" r:id="rId54"/>
    <p:sldId id="919" r:id="rId55"/>
    <p:sldId id="920" r:id="rId56"/>
    <p:sldId id="921" r:id="rId57"/>
    <p:sldId id="923" r:id="rId58"/>
    <p:sldId id="924" r:id="rId59"/>
    <p:sldId id="925" r:id="rId60"/>
    <p:sldId id="926" r:id="rId61"/>
    <p:sldId id="927" r:id="rId62"/>
    <p:sldId id="928" r:id="rId63"/>
    <p:sldId id="929" r:id="rId64"/>
    <p:sldId id="930" r:id="rId65"/>
    <p:sldId id="931" r:id="rId66"/>
    <p:sldId id="932" r:id="rId67"/>
    <p:sldId id="933" r:id="rId68"/>
    <p:sldId id="934" r:id="rId69"/>
    <p:sldId id="935" r:id="rId70"/>
    <p:sldId id="936" r:id="rId71"/>
    <p:sldId id="937" r:id="rId72"/>
    <p:sldId id="938" r:id="rId73"/>
    <p:sldId id="939" r:id="rId74"/>
    <p:sldId id="940" r:id="rId75"/>
    <p:sldId id="941" r:id="rId76"/>
    <p:sldId id="942" r:id="rId77"/>
    <p:sldId id="943" r:id="rId78"/>
    <p:sldId id="944" r:id="rId79"/>
    <p:sldId id="945" r:id="rId80"/>
    <p:sldId id="946" r:id="rId81"/>
    <p:sldId id="947" r:id="rId82"/>
    <p:sldId id="948" r:id="rId83"/>
    <p:sldId id="949" r:id="rId84"/>
    <p:sldId id="950" r:id="rId85"/>
    <p:sldId id="880" r:id="rId86"/>
    <p:sldId id="872" r:id="rId87"/>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521415D9-36F7-43E2-AB2F-B90AF26B5E84}">
      <p14:sectionLst xmlns:p14="http://schemas.microsoft.com/office/powerpoint/2010/main">
        <p14:section name="Into Slides - Beginning of Presentation" id="{D1FBF833-5F05-4E59-BE0D-604E9A7F0FDC}">
          <p14:sldIdLst>
            <p14:sldId id="873"/>
            <p14:sldId id="863"/>
            <p14:sldId id="883"/>
            <p14:sldId id="884"/>
            <p14:sldId id="885"/>
            <p14:sldId id="886"/>
            <p14:sldId id="879"/>
            <p14:sldId id="865"/>
            <p14:sldId id="866"/>
            <p14:sldId id="822"/>
            <p14:sldId id="874"/>
            <p14:sldId id="875"/>
            <p14:sldId id="888"/>
            <p14:sldId id="889"/>
            <p14:sldId id="890"/>
            <p14:sldId id="891"/>
            <p14:sldId id="892"/>
            <p14:sldId id="893"/>
            <p14:sldId id="894"/>
            <p14:sldId id="895"/>
            <p14:sldId id="896"/>
            <p14:sldId id="897"/>
            <p14:sldId id="898"/>
            <p14:sldId id="899"/>
            <p14:sldId id="900"/>
            <p14:sldId id="901"/>
            <p14:sldId id="902"/>
            <p14:sldId id="903"/>
            <p14:sldId id="904"/>
            <p14:sldId id="905"/>
            <p14:sldId id="906"/>
            <p14:sldId id="907"/>
            <p14:sldId id="908"/>
            <p14:sldId id="909"/>
            <p14:sldId id="910"/>
            <p14:sldId id="911"/>
            <p14:sldId id="912"/>
            <p14:sldId id="913"/>
            <p14:sldId id="914"/>
            <p14:sldId id="915"/>
            <p14:sldId id="916"/>
            <p14:sldId id="917"/>
            <p14:sldId id="918"/>
            <p14:sldId id="919"/>
            <p14:sldId id="920"/>
            <p14:sldId id="921"/>
            <p14:sldId id="923"/>
            <p14:sldId id="924"/>
            <p14:sldId id="925"/>
            <p14:sldId id="926"/>
            <p14:sldId id="927"/>
            <p14:sldId id="928"/>
            <p14:sldId id="929"/>
            <p14:sldId id="930"/>
            <p14:sldId id="931"/>
            <p14:sldId id="932"/>
            <p14:sldId id="933"/>
            <p14:sldId id="934"/>
            <p14:sldId id="935"/>
            <p14:sldId id="936"/>
            <p14:sldId id="937"/>
            <p14:sldId id="938"/>
            <p14:sldId id="939"/>
            <p14:sldId id="940"/>
            <p14:sldId id="941"/>
            <p14:sldId id="942"/>
            <p14:sldId id="943"/>
            <p14:sldId id="944"/>
            <p14:sldId id="945"/>
            <p14:sldId id="946"/>
            <p14:sldId id="947"/>
            <p14:sldId id="948"/>
            <p14:sldId id="949"/>
            <p14:sldId id="950"/>
          </p14:sldIdLst>
        </p14:section>
        <p14:section name="Closing Slides - End of Presentation" id="{6CF69B86-D721-4326-95A8-196C555AF744}">
          <p14:sldIdLst>
            <p14:sldId id="880"/>
            <p14:sldId id="872"/>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ucker, Emma" initials="TE"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55" autoAdjust="0"/>
    <p:restoredTop sz="94472" autoAdjust="0"/>
  </p:normalViewPr>
  <p:slideViewPr>
    <p:cSldViewPr>
      <p:cViewPr>
        <p:scale>
          <a:sx n="60" d="100"/>
          <a:sy n="60" d="100"/>
        </p:scale>
        <p:origin x="-3084" y="-151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slide" Target="slides/slide73.xml"/><Relationship Id="rId89"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commentAuthors" Target="commentAuthor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hdr" sz="quarter"/>
          </p:nvPr>
        </p:nvSpPr>
        <p:spPr bwMode="auto">
          <a:xfrm>
            <a:off x="0" y="0"/>
            <a:ext cx="3170238" cy="479425"/>
          </a:xfrm>
          <a:prstGeom prst="rect">
            <a:avLst/>
          </a:prstGeom>
          <a:noFill/>
          <a:ln>
            <a:noFill/>
          </a:ln>
          <a:effectLst/>
          <a:extLst/>
        </p:spPr>
        <p:txBody>
          <a:bodyPr vert="horz" wrap="square" lIns="96661" tIns="48331" rIns="96661" bIns="48331" numCol="1" anchor="t" anchorCtr="0" compatLnSpc="1">
            <a:prstTxWarp prst="textNoShape">
              <a:avLst/>
            </a:prstTxWarp>
          </a:bodyPr>
          <a:lstStyle>
            <a:lvl1pPr eaLnBrk="0" hangingPunct="0">
              <a:defRPr sz="1300">
                <a:latin typeface="Arial" charset="0"/>
                <a:cs typeface="Arial" charset="0"/>
              </a:defRPr>
            </a:lvl1pPr>
          </a:lstStyle>
          <a:p>
            <a:pPr>
              <a:defRPr/>
            </a:pPr>
            <a:endParaRPr lang="en-US"/>
          </a:p>
        </p:txBody>
      </p:sp>
      <p:sp>
        <p:nvSpPr>
          <p:cNvPr id="120835" name="Rectangle 3"/>
          <p:cNvSpPr>
            <a:spLocks noGrp="1" noChangeArrowheads="1"/>
          </p:cNvSpPr>
          <p:nvPr>
            <p:ph type="dt" sz="quarter" idx="1"/>
          </p:nvPr>
        </p:nvSpPr>
        <p:spPr bwMode="auto">
          <a:xfrm>
            <a:off x="4143375" y="0"/>
            <a:ext cx="3170238" cy="479425"/>
          </a:xfrm>
          <a:prstGeom prst="rect">
            <a:avLst/>
          </a:prstGeom>
          <a:noFill/>
          <a:ln>
            <a:noFill/>
          </a:ln>
          <a:effectLst/>
          <a:extLst/>
        </p:spPr>
        <p:txBody>
          <a:bodyPr vert="horz" wrap="square" lIns="96661" tIns="48331" rIns="96661" bIns="48331" numCol="1" anchor="t" anchorCtr="0" compatLnSpc="1">
            <a:prstTxWarp prst="textNoShape">
              <a:avLst/>
            </a:prstTxWarp>
          </a:bodyPr>
          <a:lstStyle>
            <a:lvl1pPr algn="r" eaLnBrk="0" hangingPunct="0">
              <a:defRPr sz="1300">
                <a:latin typeface="Arial" charset="0"/>
                <a:cs typeface="Arial" charset="0"/>
              </a:defRPr>
            </a:lvl1pPr>
          </a:lstStyle>
          <a:p>
            <a:pPr>
              <a:defRPr/>
            </a:pPr>
            <a:fld id="{C5414C98-1308-4F9E-A6DB-7C9CD246AABD}" type="datetimeFigureOut">
              <a:rPr lang="en-US"/>
              <a:pPr>
                <a:defRPr/>
              </a:pPr>
              <a:t>2/16/2016</a:t>
            </a:fld>
            <a:endParaRPr lang="en-US"/>
          </a:p>
        </p:txBody>
      </p:sp>
      <p:sp>
        <p:nvSpPr>
          <p:cNvPr id="120836" name="Rectangle 4"/>
          <p:cNvSpPr>
            <a:spLocks noGrp="1" noChangeArrowheads="1"/>
          </p:cNvSpPr>
          <p:nvPr>
            <p:ph type="ftr" sz="quarter" idx="2"/>
          </p:nvPr>
        </p:nvSpPr>
        <p:spPr bwMode="auto">
          <a:xfrm>
            <a:off x="0" y="9120188"/>
            <a:ext cx="3170238" cy="479425"/>
          </a:xfrm>
          <a:prstGeom prst="rect">
            <a:avLst/>
          </a:prstGeom>
          <a:noFill/>
          <a:ln>
            <a:noFill/>
          </a:ln>
          <a:effectLst/>
          <a:extLst/>
        </p:spPr>
        <p:txBody>
          <a:bodyPr vert="horz" wrap="square" lIns="96661" tIns="48331" rIns="96661" bIns="48331" numCol="1" anchor="b" anchorCtr="0" compatLnSpc="1">
            <a:prstTxWarp prst="textNoShape">
              <a:avLst/>
            </a:prstTxWarp>
          </a:bodyPr>
          <a:lstStyle>
            <a:lvl1pPr eaLnBrk="0" hangingPunct="0">
              <a:defRPr sz="1300">
                <a:latin typeface="Arial" charset="0"/>
                <a:cs typeface="Arial" charset="0"/>
              </a:defRPr>
            </a:lvl1pPr>
          </a:lstStyle>
          <a:p>
            <a:pPr>
              <a:defRPr/>
            </a:pPr>
            <a:endParaRPr lang="en-US"/>
          </a:p>
        </p:txBody>
      </p:sp>
      <p:sp>
        <p:nvSpPr>
          <p:cNvPr id="120837" name="Rectangle 5"/>
          <p:cNvSpPr>
            <a:spLocks noGrp="1" noChangeArrowheads="1"/>
          </p:cNvSpPr>
          <p:nvPr>
            <p:ph type="sldNum" sz="quarter" idx="3"/>
          </p:nvPr>
        </p:nvSpPr>
        <p:spPr bwMode="auto">
          <a:xfrm>
            <a:off x="4143375" y="9120188"/>
            <a:ext cx="3170238" cy="479425"/>
          </a:xfrm>
          <a:prstGeom prst="rect">
            <a:avLst/>
          </a:prstGeom>
          <a:noFill/>
          <a:ln>
            <a:noFill/>
          </a:ln>
          <a:effectLst/>
          <a:extLst/>
        </p:spPr>
        <p:txBody>
          <a:bodyPr vert="horz" wrap="square" lIns="96661" tIns="48331" rIns="96661" bIns="48331" numCol="1" anchor="b" anchorCtr="0" compatLnSpc="1">
            <a:prstTxWarp prst="textNoShape">
              <a:avLst/>
            </a:prstTxWarp>
          </a:bodyPr>
          <a:lstStyle>
            <a:lvl1pPr algn="r" eaLnBrk="0" hangingPunct="0">
              <a:defRPr sz="1300">
                <a:latin typeface="Arial" charset="0"/>
                <a:cs typeface="Arial" charset="0"/>
              </a:defRPr>
            </a:lvl1pPr>
          </a:lstStyle>
          <a:p>
            <a:pPr>
              <a:defRPr/>
            </a:pPr>
            <a:fld id="{889CC13B-9F18-4FAB-AA79-796D6893EAFF}" type="slidenum">
              <a:rPr lang="en-US"/>
              <a:pPr>
                <a:defRPr/>
              </a:pPr>
              <a:t>‹#›</a:t>
            </a:fld>
            <a:endParaRPr lang="en-US"/>
          </a:p>
        </p:txBody>
      </p:sp>
    </p:spTree>
    <p:extLst>
      <p:ext uri="{BB962C8B-B14F-4D97-AF65-F5344CB8AC3E}">
        <p14:creationId xmlns:p14="http://schemas.microsoft.com/office/powerpoint/2010/main" val="34034278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hdr" sz="quarter"/>
          </p:nvPr>
        </p:nvSpPr>
        <p:spPr bwMode="auto">
          <a:xfrm>
            <a:off x="0" y="0"/>
            <a:ext cx="3170238" cy="479425"/>
          </a:xfrm>
          <a:prstGeom prst="rect">
            <a:avLst/>
          </a:prstGeom>
          <a:noFill/>
          <a:ln>
            <a:noFill/>
          </a:ln>
          <a:effectLst/>
          <a:extLst/>
        </p:spPr>
        <p:txBody>
          <a:bodyPr vert="horz" wrap="square" lIns="96661" tIns="48331" rIns="96661" bIns="48331" numCol="1" anchor="t" anchorCtr="0" compatLnSpc="1">
            <a:prstTxWarp prst="textNoShape">
              <a:avLst/>
            </a:prstTxWarp>
          </a:bodyPr>
          <a:lstStyle>
            <a:lvl1pPr>
              <a:defRPr sz="1300">
                <a:latin typeface="Arial" charset="0"/>
                <a:cs typeface="Arial" charset="0"/>
              </a:defRPr>
            </a:lvl1pPr>
          </a:lstStyle>
          <a:p>
            <a:pPr>
              <a:defRPr/>
            </a:pPr>
            <a:endParaRPr lang="en-US"/>
          </a:p>
        </p:txBody>
      </p:sp>
      <p:sp>
        <p:nvSpPr>
          <p:cNvPr id="171011" name="Rectangle 3"/>
          <p:cNvSpPr>
            <a:spLocks noGrp="1" noChangeArrowheads="1"/>
          </p:cNvSpPr>
          <p:nvPr>
            <p:ph type="dt" idx="1"/>
          </p:nvPr>
        </p:nvSpPr>
        <p:spPr bwMode="auto">
          <a:xfrm>
            <a:off x="4143375" y="0"/>
            <a:ext cx="3170238" cy="479425"/>
          </a:xfrm>
          <a:prstGeom prst="rect">
            <a:avLst/>
          </a:prstGeom>
          <a:noFill/>
          <a:ln>
            <a:noFill/>
          </a:ln>
          <a:effectLst/>
          <a:extLst/>
        </p:spPr>
        <p:txBody>
          <a:bodyPr vert="horz" wrap="square" lIns="96661" tIns="48331" rIns="96661" bIns="48331" numCol="1" anchor="t" anchorCtr="0" compatLnSpc="1">
            <a:prstTxWarp prst="textNoShape">
              <a:avLst/>
            </a:prstTxWarp>
          </a:bodyPr>
          <a:lstStyle>
            <a:lvl1pPr algn="r">
              <a:defRPr sz="1300">
                <a:latin typeface="Arial" charset="0"/>
                <a:cs typeface="Arial" charset="0"/>
              </a:defRPr>
            </a:lvl1pPr>
          </a:lstStyle>
          <a:p>
            <a:pPr>
              <a:defRPr/>
            </a:pPr>
            <a:endParaRPr lang="en-US"/>
          </a:p>
        </p:txBody>
      </p:sp>
      <p:sp>
        <p:nvSpPr>
          <p:cNvPr id="77828"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3" name="Rectangle 5"/>
          <p:cNvSpPr>
            <a:spLocks noGrp="1" noChangeArrowheads="1"/>
          </p:cNvSpPr>
          <p:nvPr>
            <p:ph type="body" sz="quarter" idx="3"/>
          </p:nvPr>
        </p:nvSpPr>
        <p:spPr bwMode="auto">
          <a:xfrm>
            <a:off x="731838" y="4560888"/>
            <a:ext cx="5851525" cy="4319587"/>
          </a:xfrm>
          <a:prstGeom prst="rect">
            <a:avLst/>
          </a:prstGeom>
          <a:noFill/>
          <a:ln>
            <a:noFill/>
          </a:ln>
          <a:effectLst/>
          <a:ex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1014" name="Rectangle 6"/>
          <p:cNvSpPr>
            <a:spLocks noGrp="1" noChangeArrowheads="1"/>
          </p:cNvSpPr>
          <p:nvPr>
            <p:ph type="ftr" sz="quarter" idx="4"/>
          </p:nvPr>
        </p:nvSpPr>
        <p:spPr bwMode="auto">
          <a:xfrm>
            <a:off x="0" y="9120188"/>
            <a:ext cx="3170238" cy="479425"/>
          </a:xfrm>
          <a:prstGeom prst="rect">
            <a:avLst/>
          </a:prstGeom>
          <a:noFill/>
          <a:ln>
            <a:noFill/>
          </a:ln>
          <a:effectLst/>
          <a:extLst/>
        </p:spPr>
        <p:txBody>
          <a:bodyPr vert="horz" wrap="square" lIns="96661" tIns="48331" rIns="96661" bIns="48331" numCol="1" anchor="b" anchorCtr="0" compatLnSpc="1">
            <a:prstTxWarp prst="textNoShape">
              <a:avLst/>
            </a:prstTxWarp>
          </a:bodyPr>
          <a:lstStyle>
            <a:lvl1pPr>
              <a:defRPr sz="1300">
                <a:latin typeface="Arial" charset="0"/>
                <a:cs typeface="Arial" charset="0"/>
              </a:defRPr>
            </a:lvl1pPr>
          </a:lstStyle>
          <a:p>
            <a:pPr>
              <a:defRPr/>
            </a:pPr>
            <a:endParaRPr lang="en-US"/>
          </a:p>
        </p:txBody>
      </p:sp>
      <p:sp>
        <p:nvSpPr>
          <p:cNvPr id="171015" name="Rectangle 7"/>
          <p:cNvSpPr>
            <a:spLocks noGrp="1" noChangeArrowheads="1"/>
          </p:cNvSpPr>
          <p:nvPr>
            <p:ph type="sldNum" sz="quarter" idx="5"/>
          </p:nvPr>
        </p:nvSpPr>
        <p:spPr bwMode="auto">
          <a:xfrm>
            <a:off x="4143375" y="9120188"/>
            <a:ext cx="3170238" cy="479425"/>
          </a:xfrm>
          <a:prstGeom prst="rect">
            <a:avLst/>
          </a:prstGeom>
          <a:noFill/>
          <a:ln>
            <a:noFill/>
          </a:ln>
          <a:effectLst/>
          <a:extLst/>
        </p:spPr>
        <p:txBody>
          <a:bodyPr vert="horz" wrap="square" lIns="96661" tIns="48331" rIns="96661" bIns="48331" numCol="1" anchor="b" anchorCtr="0" compatLnSpc="1">
            <a:prstTxWarp prst="textNoShape">
              <a:avLst/>
            </a:prstTxWarp>
          </a:bodyPr>
          <a:lstStyle>
            <a:lvl1pPr algn="r">
              <a:defRPr sz="1300">
                <a:latin typeface="Arial" charset="0"/>
                <a:cs typeface="Arial" charset="0"/>
              </a:defRPr>
            </a:lvl1pPr>
          </a:lstStyle>
          <a:p>
            <a:pPr>
              <a:defRPr/>
            </a:pPr>
            <a:fld id="{A5174159-688E-46A4-9522-86D3041E4184}" type="slidenum">
              <a:rPr lang="en-US"/>
              <a:pPr>
                <a:defRPr/>
              </a:pPr>
              <a:t>‹#›</a:t>
            </a:fld>
            <a:endParaRPr lang="en-US"/>
          </a:p>
        </p:txBody>
      </p:sp>
    </p:spTree>
    <p:extLst>
      <p:ext uri="{BB962C8B-B14F-4D97-AF65-F5344CB8AC3E}">
        <p14:creationId xmlns:p14="http://schemas.microsoft.com/office/powerpoint/2010/main" val="233894157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257300" y="720725"/>
            <a:ext cx="4800600" cy="3600450"/>
          </a:xfrm>
          <a:ln/>
        </p:spPr>
      </p:sp>
      <p:sp>
        <p:nvSpPr>
          <p:cNvPr id="798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smtClean="0">
                <a:latin typeface="Arial" pitchFamily="34" charset="0"/>
                <a:cs typeface="Arial" pitchFamily="34" charset="0"/>
              </a:rPr>
              <a:t>Crop image to aspect ratio of 3:4,</a:t>
            </a:r>
            <a:r>
              <a:rPr lang="en-US" baseline="0" dirty="0" smtClean="0">
                <a:latin typeface="Arial" pitchFamily="34" charset="0"/>
                <a:cs typeface="Arial" pitchFamily="34" charset="0"/>
              </a:rPr>
              <a:t> Image h</a:t>
            </a:r>
            <a:r>
              <a:rPr lang="en-US" dirty="0" smtClean="0">
                <a:latin typeface="Arial" pitchFamily="34" charset="0"/>
                <a:cs typeface="Arial" pitchFamily="34" charset="0"/>
              </a:rPr>
              <a:t>eight of 3.88” (and therefore</a:t>
            </a:r>
            <a:r>
              <a:rPr lang="en-US" baseline="0" dirty="0" smtClean="0">
                <a:latin typeface="Arial" pitchFamily="34" charset="0"/>
                <a:cs typeface="Arial" pitchFamily="34" charset="0"/>
              </a:rPr>
              <a:t> width of 2.91”)</a:t>
            </a:r>
            <a:endParaRPr lang="en-US" dirty="0" smtClean="0">
              <a:latin typeface="Arial" pitchFamily="34" charset="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83EF22AD-5F91-164C-BF22-1318EED77AA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940284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2188"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23F238-9B1E-474B-8C83-CF66408DEBF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446021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23F238-9B1E-474B-8C83-CF66408DEBF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0683985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EFC9EE0C-3371-944C-AF1A-F5A78C632D11}" type="slidenum">
              <a:rPr lang="en-US" smtClean="0">
                <a:solidFill>
                  <a:prstClr val="black"/>
                </a:solidFill>
              </a:rPr>
              <a:pPr/>
              <a:t>21</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EFC9EE0C-3371-944C-AF1A-F5A78C632D11}" type="slidenum">
              <a:rPr lang="en-US" smtClean="0">
                <a:solidFill>
                  <a:prstClr val="black"/>
                </a:solidFill>
              </a:rPr>
              <a:pPr/>
              <a:t>23</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C9EE0C-3371-944C-AF1A-F5A78C632D11}" type="slidenum">
              <a:rPr lang="en-US" smtClean="0">
                <a:solidFill>
                  <a:prstClr val="black"/>
                </a:solidFill>
              </a:rPr>
              <a:pPr/>
              <a:t>25</a:t>
            </a:fld>
            <a:endParaRPr lang="en-US" dirty="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dirty="0"/>
          </a:p>
        </p:txBody>
      </p:sp>
      <p:sp>
        <p:nvSpPr>
          <p:cNvPr id="4" name="Slide Number Placeholder 3"/>
          <p:cNvSpPr>
            <a:spLocks noGrp="1"/>
          </p:cNvSpPr>
          <p:nvPr>
            <p:ph type="sldNum" sz="quarter" idx="5"/>
          </p:nvPr>
        </p:nvSpPr>
        <p:spPr/>
        <p:txBody>
          <a:bodyPr/>
          <a:lstStyle>
            <a:lvl1pPr defTabSz="959969" eaLnBrk="0" hangingPunct="0">
              <a:defRPr>
                <a:solidFill>
                  <a:schemeClr val="tx1"/>
                </a:solidFill>
                <a:latin typeface="Arial Narrow" charset="0"/>
                <a:ea typeface="ＭＳ Ｐゴシック" charset="0"/>
                <a:cs typeface="Arial" charset="0"/>
              </a:defRPr>
            </a:lvl1pPr>
            <a:lvl2pPr marL="770610" indent="-296388" defTabSz="959969" eaLnBrk="0" hangingPunct="0">
              <a:defRPr>
                <a:solidFill>
                  <a:schemeClr val="tx1"/>
                </a:solidFill>
                <a:latin typeface="Arial Narrow" charset="0"/>
                <a:ea typeface="Arial" charset="0"/>
                <a:cs typeface="Arial" charset="0"/>
              </a:defRPr>
            </a:lvl2pPr>
            <a:lvl3pPr marL="1185552" indent="-237110" defTabSz="959969" eaLnBrk="0" hangingPunct="0">
              <a:defRPr>
                <a:solidFill>
                  <a:schemeClr val="tx1"/>
                </a:solidFill>
                <a:latin typeface="Arial Narrow" charset="0"/>
                <a:ea typeface="Arial" charset="0"/>
                <a:cs typeface="Arial" charset="0"/>
              </a:defRPr>
            </a:lvl3pPr>
            <a:lvl4pPr marL="1659774" indent="-237110" defTabSz="959969" eaLnBrk="0" hangingPunct="0">
              <a:defRPr>
                <a:solidFill>
                  <a:schemeClr val="tx1"/>
                </a:solidFill>
                <a:latin typeface="Arial Narrow" charset="0"/>
                <a:ea typeface="Arial" charset="0"/>
                <a:cs typeface="Arial" charset="0"/>
              </a:defRPr>
            </a:lvl4pPr>
            <a:lvl5pPr marL="2133995" indent="-237110" defTabSz="959969" eaLnBrk="0" hangingPunct="0">
              <a:defRPr>
                <a:solidFill>
                  <a:schemeClr val="tx1"/>
                </a:solidFill>
                <a:latin typeface="Arial Narrow" charset="0"/>
                <a:ea typeface="Arial" charset="0"/>
                <a:cs typeface="Arial" charset="0"/>
              </a:defRPr>
            </a:lvl5pPr>
            <a:lvl6pPr marL="2608217" indent="-237110" algn="ctr" defTabSz="959969" eaLnBrk="0" fontAlgn="base" hangingPunct="0">
              <a:spcBef>
                <a:spcPct val="0"/>
              </a:spcBef>
              <a:spcAft>
                <a:spcPct val="0"/>
              </a:spcAft>
              <a:defRPr>
                <a:solidFill>
                  <a:schemeClr val="tx1"/>
                </a:solidFill>
                <a:latin typeface="Arial Narrow" charset="0"/>
                <a:ea typeface="Arial" charset="0"/>
                <a:cs typeface="Arial" charset="0"/>
              </a:defRPr>
            </a:lvl6pPr>
            <a:lvl7pPr marL="3082437" indent="-237110" algn="ctr" defTabSz="959969" eaLnBrk="0" fontAlgn="base" hangingPunct="0">
              <a:spcBef>
                <a:spcPct val="0"/>
              </a:spcBef>
              <a:spcAft>
                <a:spcPct val="0"/>
              </a:spcAft>
              <a:defRPr>
                <a:solidFill>
                  <a:schemeClr val="tx1"/>
                </a:solidFill>
                <a:latin typeface="Arial Narrow" charset="0"/>
                <a:ea typeface="Arial" charset="0"/>
                <a:cs typeface="Arial" charset="0"/>
              </a:defRPr>
            </a:lvl7pPr>
            <a:lvl8pPr marL="3556659" indent="-237110" algn="ctr" defTabSz="959969" eaLnBrk="0" fontAlgn="base" hangingPunct="0">
              <a:spcBef>
                <a:spcPct val="0"/>
              </a:spcBef>
              <a:spcAft>
                <a:spcPct val="0"/>
              </a:spcAft>
              <a:defRPr>
                <a:solidFill>
                  <a:schemeClr val="tx1"/>
                </a:solidFill>
                <a:latin typeface="Arial Narrow" charset="0"/>
                <a:ea typeface="Arial" charset="0"/>
                <a:cs typeface="Arial" charset="0"/>
              </a:defRPr>
            </a:lvl8pPr>
            <a:lvl9pPr marL="4030880" indent="-237110" algn="ctr" defTabSz="959969" eaLnBrk="0" fontAlgn="base" hangingPunct="0">
              <a:spcBef>
                <a:spcPct val="0"/>
              </a:spcBef>
              <a:spcAft>
                <a:spcPct val="0"/>
              </a:spcAft>
              <a:defRPr>
                <a:solidFill>
                  <a:schemeClr val="tx1"/>
                </a:solidFill>
                <a:latin typeface="Arial Narrow" charset="0"/>
                <a:ea typeface="Arial" charset="0"/>
                <a:cs typeface="Arial" charset="0"/>
              </a:defRPr>
            </a:lvl9pPr>
          </a:lstStyle>
          <a:p>
            <a:pPr eaLnBrk="1" hangingPunct="1"/>
            <a:fld id="{ADC5AB4F-B2B6-714A-B9F9-3F79BFB883C6}" type="slidenum">
              <a:rPr lang="en-US">
                <a:solidFill>
                  <a:prstClr val="black"/>
                </a:solidFill>
                <a:latin typeface="Arial" charset="0"/>
              </a:rPr>
              <a:pPr eaLnBrk="1" hangingPunct="1"/>
              <a:t>28</a:t>
            </a:fld>
            <a:endParaRPr lang="en-US">
              <a:solidFill>
                <a:prstClr val="black"/>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23F238-9B1E-474B-8C83-CF66408DEBF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068398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23F238-9B1E-474B-8C83-CF66408DEBF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068398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23F238-9B1E-474B-8C83-CF66408DEBFC}"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068398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257300" y="720725"/>
            <a:ext cx="4800600" cy="3600450"/>
          </a:xfrm>
          <a:ln/>
        </p:spPr>
      </p:sp>
      <p:sp>
        <p:nvSpPr>
          <p:cNvPr id="798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latin typeface="Arial" pitchFamily="34" charset="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23F238-9B1E-474B-8C83-CF66408DEBFC}"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068398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55D59F-05D6-4EB9-A08A-3774EF66BA74}"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2964920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Jim</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defRPr>
            </a:lvl1pPr>
            <a:lvl2pPr marL="813974" indent="-312936">
              <a:defRPr sz="2500">
                <a:solidFill>
                  <a:schemeClr val="tx1"/>
                </a:solidFill>
                <a:latin typeface="Times New Roman" panose="02020603050405020304" pitchFamily="18" charset="0"/>
              </a:defRPr>
            </a:lvl2pPr>
            <a:lvl3pPr marL="1253453" indent="-249665">
              <a:defRPr sz="2500">
                <a:solidFill>
                  <a:schemeClr val="tx1"/>
                </a:solidFill>
                <a:latin typeface="Times New Roman" panose="02020603050405020304" pitchFamily="18" charset="0"/>
              </a:defRPr>
            </a:lvl3pPr>
            <a:lvl4pPr marL="1756203" indent="-249665">
              <a:defRPr sz="2500">
                <a:solidFill>
                  <a:schemeClr val="tx1"/>
                </a:solidFill>
                <a:latin typeface="Times New Roman" panose="02020603050405020304" pitchFamily="18" charset="0"/>
              </a:defRPr>
            </a:lvl4pPr>
            <a:lvl5pPr marL="2257241" indent="-249665">
              <a:defRPr sz="2500">
                <a:solidFill>
                  <a:schemeClr val="tx1"/>
                </a:solidFill>
                <a:latin typeface="Times New Roman" panose="02020603050405020304" pitchFamily="18" charset="0"/>
              </a:defRPr>
            </a:lvl5pPr>
            <a:lvl6pPr marL="2749730" indent="-249665" eaLnBrk="0" fontAlgn="base" hangingPunct="0">
              <a:spcBef>
                <a:spcPct val="0"/>
              </a:spcBef>
              <a:spcAft>
                <a:spcPct val="0"/>
              </a:spcAft>
              <a:defRPr sz="2500">
                <a:solidFill>
                  <a:schemeClr val="tx1"/>
                </a:solidFill>
                <a:latin typeface="Times New Roman" panose="02020603050405020304" pitchFamily="18" charset="0"/>
              </a:defRPr>
            </a:lvl6pPr>
            <a:lvl7pPr marL="3242219" indent="-249665" eaLnBrk="0" fontAlgn="base" hangingPunct="0">
              <a:spcBef>
                <a:spcPct val="0"/>
              </a:spcBef>
              <a:spcAft>
                <a:spcPct val="0"/>
              </a:spcAft>
              <a:defRPr sz="2500">
                <a:solidFill>
                  <a:schemeClr val="tx1"/>
                </a:solidFill>
                <a:latin typeface="Times New Roman" panose="02020603050405020304" pitchFamily="18" charset="0"/>
              </a:defRPr>
            </a:lvl7pPr>
            <a:lvl8pPr marL="3734708" indent="-249665" eaLnBrk="0" fontAlgn="base" hangingPunct="0">
              <a:spcBef>
                <a:spcPct val="0"/>
              </a:spcBef>
              <a:spcAft>
                <a:spcPct val="0"/>
              </a:spcAft>
              <a:defRPr sz="2500">
                <a:solidFill>
                  <a:schemeClr val="tx1"/>
                </a:solidFill>
                <a:latin typeface="Times New Roman" panose="02020603050405020304" pitchFamily="18" charset="0"/>
              </a:defRPr>
            </a:lvl8pPr>
            <a:lvl9pPr marL="4227197" indent="-249665" eaLnBrk="0" fontAlgn="base" hangingPunct="0">
              <a:spcBef>
                <a:spcPct val="0"/>
              </a:spcBef>
              <a:spcAft>
                <a:spcPct val="0"/>
              </a:spcAft>
              <a:defRPr sz="2500">
                <a:solidFill>
                  <a:schemeClr val="tx1"/>
                </a:solidFill>
                <a:latin typeface="Times New Roman" panose="02020603050405020304" pitchFamily="18" charset="0"/>
              </a:defRPr>
            </a:lvl9pPr>
          </a:lstStyle>
          <a:p>
            <a:fld id="{D84DB66B-7BF6-480E-AA7A-7B40E8ED4959}" type="slidenum">
              <a:rPr lang="en-US" altLang="en-US" sz="1300">
                <a:solidFill>
                  <a:prstClr val="black"/>
                </a:solidFill>
              </a:rPr>
              <a:pPr/>
              <a:t>48</a:t>
            </a:fld>
            <a:endParaRPr lang="en-US" altLang="en-US" sz="1300">
              <a:solidFill>
                <a:prstClr val="black"/>
              </a:solidFill>
            </a:endParaRPr>
          </a:p>
        </p:txBody>
      </p:sp>
    </p:spTree>
    <p:extLst>
      <p:ext uri="{BB962C8B-B14F-4D97-AF65-F5344CB8AC3E}">
        <p14:creationId xmlns:p14="http://schemas.microsoft.com/office/powerpoint/2010/main" val="4262881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Jim</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defRPr>
            </a:lvl1pPr>
            <a:lvl2pPr marL="813974" indent="-312936">
              <a:defRPr sz="2500">
                <a:solidFill>
                  <a:schemeClr val="tx1"/>
                </a:solidFill>
                <a:latin typeface="Times New Roman" panose="02020603050405020304" pitchFamily="18" charset="0"/>
              </a:defRPr>
            </a:lvl2pPr>
            <a:lvl3pPr marL="1253453" indent="-249665">
              <a:defRPr sz="2500">
                <a:solidFill>
                  <a:schemeClr val="tx1"/>
                </a:solidFill>
                <a:latin typeface="Times New Roman" panose="02020603050405020304" pitchFamily="18" charset="0"/>
              </a:defRPr>
            </a:lvl3pPr>
            <a:lvl4pPr marL="1756203" indent="-249665">
              <a:defRPr sz="2500">
                <a:solidFill>
                  <a:schemeClr val="tx1"/>
                </a:solidFill>
                <a:latin typeface="Times New Roman" panose="02020603050405020304" pitchFamily="18" charset="0"/>
              </a:defRPr>
            </a:lvl4pPr>
            <a:lvl5pPr marL="2257241" indent="-249665">
              <a:defRPr sz="2500">
                <a:solidFill>
                  <a:schemeClr val="tx1"/>
                </a:solidFill>
                <a:latin typeface="Times New Roman" panose="02020603050405020304" pitchFamily="18" charset="0"/>
              </a:defRPr>
            </a:lvl5pPr>
            <a:lvl6pPr marL="2749730" indent="-249665" eaLnBrk="0" fontAlgn="base" hangingPunct="0">
              <a:spcBef>
                <a:spcPct val="0"/>
              </a:spcBef>
              <a:spcAft>
                <a:spcPct val="0"/>
              </a:spcAft>
              <a:defRPr sz="2500">
                <a:solidFill>
                  <a:schemeClr val="tx1"/>
                </a:solidFill>
                <a:latin typeface="Times New Roman" panose="02020603050405020304" pitchFamily="18" charset="0"/>
              </a:defRPr>
            </a:lvl6pPr>
            <a:lvl7pPr marL="3242219" indent="-249665" eaLnBrk="0" fontAlgn="base" hangingPunct="0">
              <a:spcBef>
                <a:spcPct val="0"/>
              </a:spcBef>
              <a:spcAft>
                <a:spcPct val="0"/>
              </a:spcAft>
              <a:defRPr sz="2500">
                <a:solidFill>
                  <a:schemeClr val="tx1"/>
                </a:solidFill>
                <a:latin typeface="Times New Roman" panose="02020603050405020304" pitchFamily="18" charset="0"/>
              </a:defRPr>
            </a:lvl7pPr>
            <a:lvl8pPr marL="3734708" indent="-249665" eaLnBrk="0" fontAlgn="base" hangingPunct="0">
              <a:spcBef>
                <a:spcPct val="0"/>
              </a:spcBef>
              <a:spcAft>
                <a:spcPct val="0"/>
              </a:spcAft>
              <a:defRPr sz="2500">
                <a:solidFill>
                  <a:schemeClr val="tx1"/>
                </a:solidFill>
                <a:latin typeface="Times New Roman" panose="02020603050405020304" pitchFamily="18" charset="0"/>
              </a:defRPr>
            </a:lvl8pPr>
            <a:lvl9pPr marL="4227197" indent="-249665" eaLnBrk="0" fontAlgn="base" hangingPunct="0">
              <a:spcBef>
                <a:spcPct val="0"/>
              </a:spcBef>
              <a:spcAft>
                <a:spcPct val="0"/>
              </a:spcAft>
              <a:defRPr sz="2500">
                <a:solidFill>
                  <a:schemeClr val="tx1"/>
                </a:solidFill>
                <a:latin typeface="Times New Roman" panose="02020603050405020304" pitchFamily="18" charset="0"/>
              </a:defRPr>
            </a:lvl9pPr>
          </a:lstStyle>
          <a:p>
            <a:fld id="{D84DB66B-7BF6-480E-AA7A-7B40E8ED4959}" type="slidenum">
              <a:rPr lang="en-US" altLang="en-US" sz="1300">
                <a:solidFill>
                  <a:prstClr val="black"/>
                </a:solidFill>
              </a:rPr>
              <a:pPr/>
              <a:t>49</a:t>
            </a:fld>
            <a:endParaRPr lang="en-US" altLang="en-US" sz="1300">
              <a:solidFill>
                <a:prstClr val="black"/>
              </a:solidFill>
            </a:endParaRPr>
          </a:p>
        </p:txBody>
      </p:sp>
    </p:spTree>
    <p:extLst>
      <p:ext uri="{BB962C8B-B14F-4D97-AF65-F5344CB8AC3E}">
        <p14:creationId xmlns:p14="http://schemas.microsoft.com/office/powerpoint/2010/main" val="13259970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baseline="-25000">
                <a:solidFill>
                  <a:schemeClr val="tx1"/>
                </a:solidFill>
                <a:latin typeface="Arial" panose="020B0604020202020204" pitchFamily="34" charset="0"/>
                <a:ea typeface="MS PGothic" panose="020B0600070205080204" pitchFamily="34" charset="-128"/>
              </a:defRPr>
            </a:lvl1pPr>
            <a:lvl2pPr marL="785372" indent="-302066" eaLnBrk="0" hangingPunct="0">
              <a:defRPr sz="2500" baseline="-25000">
                <a:solidFill>
                  <a:schemeClr val="tx1"/>
                </a:solidFill>
                <a:latin typeface="Arial" panose="020B0604020202020204" pitchFamily="34" charset="0"/>
                <a:ea typeface="MS PGothic" panose="020B0600070205080204" pitchFamily="34" charset="-128"/>
              </a:defRPr>
            </a:lvl2pPr>
            <a:lvl3pPr marL="1208265" indent="-241653" eaLnBrk="0" hangingPunct="0">
              <a:defRPr sz="2500" baseline="-25000">
                <a:solidFill>
                  <a:schemeClr val="tx1"/>
                </a:solidFill>
                <a:latin typeface="Arial" panose="020B0604020202020204" pitchFamily="34" charset="0"/>
                <a:ea typeface="MS PGothic" panose="020B0600070205080204" pitchFamily="34" charset="-128"/>
              </a:defRPr>
            </a:lvl3pPr>
            <a:lvl4pPr marL="1691571" indent="-241653" eaLnBrk="0" hangingPunct="0">
              <a:defRPr sz="2500" baseline="-25000">
                <a:solidFill>
                  <a:schemeClr val="tx1"/>
                </a:solidFill>
                <a:latin typeface="Arial" panose="020B0604020202020204" pitchFamily="34" charset="0"/>
                <a:ea typeface="MS PGothic" panose="020B0600070205080204" pitchFamily="34" charset="-128"/>
              </a:defRPr>
            </a:lvl4pPr>
            <a:lvl5pPr marL="2174878" indent="-241653" eaLnBrk="0" hangingPunct="0">
              <a:defRPr sz="2500" baseline="-25000">
                <a:solidFill>
                  <a:schemeClr val="tx1"/>
                </a:solidFill>
                <a:latin typeface="Arial" panose="020B0604020202020204" pitchFamily="34" charset="0"/>
                <a:ea typeface="MS PGothic" panose="020B0600070205080204" pitchFamily="34" charset="-128"/>
              </a:defRPr>
            </a:lvl5pPr>
            <a:lvl6pPr marL="2658184" indent="-241653" eaLnBrk="0" fontAlgn="base" hangingPunct="0">
              <a:spcBef>
                <a:spcPct val="0"/>
              </a:spcBef>
              <a:spcAft>
                <a:spcPct val="0"/>
              </a:spcAft>
              <a:defRPr sz="2500" baseline="-25000">
                <a:solidFill>
                  <a:schemeClr val="tx1"/>
                </a:solidFill>
                <a:latin typeface="Arial" panose="020B0604020202020204" pitchFamily="34" charset="0"/>
                <a:ea typeface="MS PGothic" panose="020B0600070205080204" pitchFamily="34" charset="-128"/>
              </a:defRPr>
            </a:lvl6pPr>
            <a:lvl7pPr marL="3141490" indent="-241653" eaLnBrk="0" fontAlgn="base" hangingPunct="0">
              <a:spcBef>
                <a:spcPct val="0"/>
              </a:spcBef>
              <a:spcAft>
                <a:spcPct val="0"/>
              </a:spcAft>
              <a:defRPr sz="2500" baseline="-25000">
                <a:solidFill>
                  <a:schemeClr val="tx1"/>
                </a:solidFill>
                <a:latin typeface="Arial" panose="020B0604020202020204" pitchFamily="34" charset="0"/>
                <a:ea typeface="MS PGothic" panose="020B0600070205080204" pitchFamily="34" charset="-128"/>
              </a:defRPr>
            </a:lvl7pPr>
            <a:lvl8pPr marL="3624796" indent="-241653" eaLnBrk="0" fontAlgn="base" hangingPunct="0">
              <a:spcBef>
                <a:spcPct val="0"/>
              </a:spcBef>
              <a:spcAft>
                <a:spcPct val="0"/>
              </a:spcAft>
              <a:defRPr sz="2500" baseline="-25000">
                <a:solidFill>
                  <a:schemeClr val="tx1"/>
                </a:solidFill>
                <a:latin typeface="Arial" panose="020B0604020202020204" pitchFamily="34" charset="0"/>
                <a:ea typeface="MS PGothic" panose="020B0600070205080204" pitchFamily="34" charset="-128"/>
              </a:defRPr>
            </a:lvl8pPr>
            <a:lvl9pPr marL="4108102" indent="-241653" eaLnBrk="0" fontAlgn="base" hangingPunct="0">
              <a:spcBef>
                <a:spcPct val="0"/>
              </a:spcBef>
              <a:spcAft>
                <a:spcPct val="0"/>
              </a:spcAft>
              <a:defRPr sz="2500" baseline="-25000">
                <a:solidFill>
                  <a:schemeClr val="tx1"/>
                </a:solidFill>
                <a:latin typeface="Arial" panose="020B0604020202020204" pitchFamily="34" charset="0"/>
                <a:ea typeface="MS PGothic" panose="020B0600070205080204" pitchFamily="34" charset="-128"/>
              </a:defRPr>
            </a:lvl9pPr>
          </a:lstStyle>
          <a:p>
            <a:fld id="{76CBBD12-84E3-48E8-A87E-0ECAE727FB4C}" type="slidenum">
              <a:rPr lang="en-US" altLang="en-US" sz="1400">
                <a:solidFill>
                  <a:prstClr val="black"/>
                </a:solidFill>
              </a:rPr>
              <a:pPr/>
              <a:t>51</a:t>
            </a:fld>
            <a:endParaRPr lang="en-US" altLang="en-US" sz="1400">
              <a:solidFill>
                <a:prstClr val="black"/>
              </a:solidFill>
            </a:endParaRPr>
          </a:p>
        </p:txBody>
      </p:sp>
      <p:sp>
        <p:nvSpPr>
          <p:cNvPr id="54275" name="Rectangle 2"/>
          <p:cNvSpPr>
            <a:spLocks noGrp="1" noRot="1" noChangeAspect="1" noChangeArrowheads="1" noTextEdit="1"/>
          </p:cNvSpPr>
          <p:nvPr>
            <p:ph type="sldImg"/>
          </p:nvPr>
        </p:nvSpPr>
        <p:spPr>
          <a:xfrm>
            <a:off x="541338" y="757238"/>
            <a:ext cx="6721475" cy="3779837"/>
          </a:xfrm>
          <a:ln/>
        </p:spPr>
      </p:sp>
      <p:sp>
        <p:nvSpPr>
          <p:cNvPr id="5427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latin typeface="Arial" panose="020B0604020202020204" pitchFamily="34" charset="0"/>
            </a:endParaRPr>
          </a:p>
        </p:txBody>
      </p:sp>
    </p:spTree>
    <p:extLst>
      <p:ext uri="{BB962C8B-B14F-4D97-AF65-F5344CB8AC3E}">
        <p14:creationId xmlns:p14="http://schemas.microsoft.com/office/powerpoint/2010/main" val="28872804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Jim</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defRPr>
            </a:lvl1pPr>
            <a:lvl2pPr marL="813974" indent="-312936">
              <a:defRPr sz="2500">
                <a:solidFill>
                  <a:schemeClr val="tx1"/>
                </a:solidFill>
                <a:latin typeface="Times New Roman" panose="02020603050405020304" pitchFamily="18" charset="0"/>
              </a:defRPr>
            </a:lvl2pPr>
            <a:lvl3pPr marL="1253453" indent="-249665">
              <a:defRPr sz="2500">
                <a:solidFill>
                  <a:schemeClr val="tx1"/>
                </a:solidFill>
                <a:latin typeface="Times New Roman" panose="02020603050405020304" pitchFamily="18" charset="0"/>
              </a:defRPr>
            </a:lvl3pPr>
            <a:lvl4pPr marL="1756203" indent="-249665">
              <a:defRPr sz="2500">
                <a:solidFill>
                  <a:schemeClr val="tx1"/>
                </a:solidFill>
                <a:latin typeface="Times New Roman" panose="02020603050405020304" pitchFamily="18" charset="0"/>
              </a:defRPr>
            </a:lvl4pPr>
            <a:lvl5pPr marL="2257241" indent="-249665">
              <a:defRPr sz="2500">
                <a:solidFill>
                  <a:schemeClr val="tx1"/>
                </a:solidFill>
                <a:latin typeface="Times New Roman" panose="02020603050405020304" pitchFamily="18" charset="0"/>
              </a:defRPr>
            </a:lvl5pPr>
            <a:lvl6pPr marL="2749730" indent="-249665" eaLnBrk="0" fontAlgn="base" hangingPunct="0">
              <a:spcBef>
                <a:spcPct val="0"/>
              </a:spcBef>
              <a:spcAft>
                <a:spcPct val="0"/>
              </a:spcAft>
              <a:defRPr sz="2500">
                <a:solidFill>
                  <a:schemeClr val="tx1"/>
                </a:solidFill>
                <a:latin typeface="Times New Roman" panose="02020603050405020304" pitchFamily="18" charset="0"/>
              </a:defRPr>
            </a:lvl6pPr>
            <a:lvl7pPr marL="3242219" indent="-249665" eaLnBrk="0" fontAlgn="base" hangingPunct="0">
              <a:spcBef>
                <a:spcPct val="0"/>
              </a:spcBef>
              <a:spcAft>
                <a:spcPct val="0"/>
              </a:spcAft>
              <a:defRPr sz="2500">
                <a:solidFill>
                  <a:schemeClr val="tx1"/>
                </a:solidFill>
                <a:latin typeface="Times New Roman" panose="02020603050405020304" pitchFamily="18" charset="0"/>
              </a:defRPr>
            </a:lvl7pPr>
            <a:lvl8pPr marL="3734708" indent="-249665" eaLnBrk="0" fontAlgn="base" hangingPunct="0">
              <a:spcBef>
                <a:spcPct val="0"/>
              </a:spcBef>
              <a:spcAft>
                <a:spcPct val="0"/>
              </a:spcAft>
              <a:defRPr sz="2500">
                <a:solidFill>
                  <a:schemeClr val="tx1"/>
                </a:solidFill>
                <a:latin typeface="Times New Roman" panose="02020603050405020304" pitchFamily="18" charset="0"/>
              </a:defRPr>
            </a:lvl8pPr>
            <a:lvl9pPr marL="4227197" indent="-249665" eaLnBrk="0" fontAlgn="base" hangingPunct="0">
              <a:spcBef>
                <a:spcPct val="0"/>
              </a:spcBef>
              <a:spcAft>
                <a:spcPct val="0"/>
              </a:spcAft>
              <a:defRPr sz="2500">
                <a:solidFill>
                  <a:schemeClr val="tx1"/>
                </a:solidFill>
                <a:latin typeface="Times New Roman" panose="02020603050405020304" pitchFamily="18" charset="0"/>
              </a:defRPr>
            </a:lvl9pPr>
          </a:lstStyle>
          <a:p>
            <a:fld id="{D84DB66B-7BF6-480E-AA7A-7B40E8ED4959}" type="slidenum">
              <a:rPr lang="en-US" altLang="en-US" sz="1300">
                <a:solidFill>
                  <a:prstClr val="black"/>
                </a:solidFill>
              </a:rPr>
              <a:pPr/>
              <a:t>52</a:t>
            </a:fld>
            <a:endParaRPr lang="en-US" altLang="en-US" sz="1300">
              <a:solidFill>
                <a:prstClr val="black"/>
              </a:solidFill>
            </a:endParaRPr>
          </a:p>
        </p:txBody>
      </p:sp>
    </p:spTree>
    <p:extLst>
      <p:ext uri="{BB962C8B-B14F-4D97-AF65-F5344CB8AC3E}">
        <p14:creationId xmlns:p14="http://schemas.microsoft.com/office/powerpoint/2010/main" val="2559837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Jim</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defRPr>
            </a:lvl1pPr>
            <a:lvl2pPr marL="813974" indent="-312936">
              <a:defRPr sz="2500">
                <a:solidFill>
                  <a:schemeClr val="tx1"/>
                </a:solidFill>
                <a:latin typeface="Times New Roman" panose="02020603050405020304" pitchFamily="18" charset="0"/>
              </a:defRPr>
            </a:lvl2pPr>
            <a:lvl3pPr marL="1253453" indent="-249665">
              <a:defRPr sz="2500">
                <a:solidFill>
                  <a:schemeClr val="tx1"/>
                </a:solidFill>
                <a:latin typeface="Times New Roman" panose="02020603050405020304" pitchFamily="18" charset="0"/>
              </a:defRPr>
            </a:lvl3pPr>
            <a:lvl4pPr marL="1756203" indent="-249665">
              <a:defRPr sz="2500">
                <a:solidFill>
                  <a:schemeClr val="tx1"/>
                </a:solidFill>
                <a:latin typeface="Times New Roman" panose="02020603050405020304" pitchFamily="18" charset="0"/>
              </a:defRPr>
            </a:lvl4pPr>
            <a:lvl5pPr marL="2257241" indent="-249665">
              <a:defRPr sz="2500">
                <a:solidFill>
                  <a:schemeClr val="tx1"/>
                </a:solidFill>
                <a:latin typeface="Times New Roman" panose="02020603050405020304" pitchFamily="18" charset="0"/>
              </a:defRPr>
            </a:lvl5pPr>
            <a:lvl6pPr marL="2749730" indent="-249665" eaLnBrk="0" fontAlgn="base" hangingPunct="0">
              <a:spcBef>
                <a:spcPct val="0"/>
              </a:spcBef>
              <a:spcAft>
                <a:spcPct val="0"/>
              </a:spcAft>
              <a:defRPr sz="2500">
                <a:solidFill>
                  <a:schemeClr val="tx1"/>
                </a:solidFill>
                <a:latin typeface="Times New Roman" panose="02020603050405020304" pitchFamily="18" charset="0"/>
              </a:defRPr>
            </a:lvl6pPr>
            <a:lvl7pPr marL="3242219" indent="-249665" eaLnBrk="0" fontAlgn="base" hangingPunct="0">
              <a:spcBef>
                <a:spcPct val="0"/>
              </a:spcBef>
              <a:spcAft>
                <a:spcPct val="0"/>
              </a:spcAft>
              <a:defRPr sz="2500">
                <a:solidFill>
                  <a:schemeClr val="tx1"/>
                </a:solidFill>
                <a:latin typeface="Times New Roman" panose="02020603050405020304" pitchFamily="18" charset="0"/>
              </a:defRPr>
            </a:lvl7pPr>
            <a:lvl8pPr marL="3734708" indent="-249665" eaLnBrk="0" fontAlgn="base" hangingPunct="0">
              <a:spcBef>
                <a:spcPct val="0"/>
              </a:spcBef>
              <a:spcAft>
                <a:spcPct val="0"/>
              </a:spcAft>
              <a:defRPr sz="2500">
                <a:solidFill>
                  <a:schemeClr val="tx1"/>
                </a:solidFill>
                <a:latin typeface="Times New Roman" panose="02020603050405020304" pitchFamily="18" charset="0"/>
              </a:defRPr>
            </a:lvl8pPr>
            <a:lvl9pPr marL="4227197" indent="-249665" eaLnBrk="0" fontAlgn="base" hangingPunct="0">
              <a:spcBef>
                <a:spcPct val="0"/>
              </a:spcBef>
              <a:spcAft>
                <a:spcPct val="0"/>
              </a:spcAft>
              <a:defRPr sz="2500">
                <a:solidFill>
                  <a:schemeClr val="tx1"/>
                </a:solidFill>
                <a:latin typeface="Times New Roman" panose="02020603050405020304" pitchFamily="18" charset="0"/>
              </a:defRPr>
            </a:lvl9pPr>
          </a:lstStyle>
          <a:p>
            <a:fld id="{D84DB66B-7BF6-480E-AA7A-7B40E8ED4959}" type="slidenum">
              <a:rPr lang="en-US" altLang="en-US" sz="1300">
                <a:solidFill>
                  <a:prstClr val="black"/>
                </a:solidFill>
              </a:rPr>
              <a:pPr/>
              <a:t>53</a:t>
            </a:fld>
            <a:endParaRPr lang="en-US" altLang="en-US" sz="1300">
              <a:solidFill>
                <a:prstClr val="black"/>
              </a:solidFill>
            </a:endParaRPr>
          </a:p>
        </p:txBody>
      </p:sp>
    </p:spTree>
    <p:extLst>
      <p:ext uri="{BB962C8B-B14F-4D97-AF65-F5344CB8AC3E}">
        <p14:creationId xmlns:p14="http://schemas.microsoft.com/office/powerpoint/2010/main" val="8797027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Jim</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defRPr>
            </a:lvl1pPr>
            <a:lvl2pPr marL="813974" indent="-312936">
              <a:defRPr sz="2500">
                <a:solidFill>
                  <a:schemeClr val="tx1"/>
                </a:solidFill>
                <a:latin typeface="Times New Roman" panose="02020603050405020304" pitchFamily="18" charset="0"/>
              </a:defRPr>
            </a:lvl2pPr>
            <a:lvl3pPr marL="1253453" indent="-249665">
              <a:defRPr sz="2500">
                <a:solidFill>
                  <a:schemeClr val="tx1"/>
                </a:solidFill>
                <a:latin typeface="Times New Roman" panose="02020603050405020304" pitchFamily="18" charset="0"/>
              </a:defRPr>
            </a:lvl3pPr>
            <a:lvl4pPr marL="1756203" indent="-249665">
              <a:defRPr sz="2500">
                <a:solidFill>
                  <a:schemeClr val="tx1"/>
                </a:solidFill>
                <a:latin typeface="Times New Roman" panose="02020603050405020304" pitchFamily="18" charset="0"/>
              </a:defRPr>
            </a:lvl4pPr>
            <a:lvl5pPr marL="2257241" indent="-249665">
              <a:defRPr sz="2500">
                <a:solidFill>
                  <a:schemeClr val="tx1"/>
                </a:solidFill>
                <a:latin typeface="Times New Roman" panose="02020603050405020304" pitchFamily="18" charset="0"/>
              </a:defRPr>
            </a:lvl5pPr>
            <a:lvl6pPr marL="2749730" indent="-249665" eaLnBrk="0" fontAlgn="base" hangingPunct="0">
              <a:spcBef>
                <a:spcPct val="0"/>
              </a:spcBef>
              <a:spcAft>
                <a:spcPct val="0"/>
              </a:spcAft>
              <a:defRPr sz="2500">
                <a:solidFill>
                  <a:schemeClr val="tx1"/>
                </a:solidFill>
                <a:latin typeface="Times New Roman" panose="02020603050405020304" pitchFamily="18" charset="0"/>
              </a:defRPr>
            </a:lvl6pPr>
            <a:lvl7pPr marL="3242219" indent="-249665" eaLnBrk="0" fontAlgn="base" hangingPunct="0">
              <a:spcBef>
                <a:spcPct val="0"/>
              </a:spcBef>
              <a:spcAft>
                <a:spcPct val="0"/>
              </a:spcAft>
              <a:defRPr sz="2500">
                <a:solidFill>
                  <a:schemeClr val="tx1"/>
                </a:solidFill>
                <a:latin typeface="Times New Roman" panose="02020603050405020304" pitchFamily="18" charset="0"/>
              </a:defRPr>
            </a:lvl7pPr>
            <a:lvl8pPr marL="3734708" indent="-249665" eaLnBrk="0" fontAlgn="base" hangingPunct="0">
              <a:spcBef>
                <a:spcPct val="0"/>
              </a:spcBef>
              <a:spcAft>
                <a:spcPct val="0"/>
              </a:spcAft>
              <a:defRPr sz="2500">
                <a:solidFill>
                  <a:schemeClr val="tx1"/>
                </a:solidFill>
                <a:latin typeface="Times New Roman" panose="02020603050405020304" pitchFamily="18" charset="0"/>
              </a:defRPr>
            </a:lvl8pPr>
            <a:lvl9pPr marL="4227197" indent="-249665" eaLnBrk="0" fontAlgn="base" hangingPunct="0">
              <a:spcBef>
                <a:spcPct val="0"/>
              </a:spcBef>
              <a:spcAft>
                <a:spcPct val="0"/>
              </a:spcAft>
              <a:defRPr sz="2500">
                <a:solidFill>
                  <a:schemeClr val="tx1"/>
                </a:solidFill>
                <a:latin typeface="Times New Roman" panose="02020603050405020304" pitchFamily="18" charset="0"/>
              </a:defRPr>
            </a:lvl9pPr>
          </a:lstStyle>
          <a:p>
            <a:fld id="{D84DB66B-7BF6-480E-AA7A-7B40E8ED4959}" type="slidenum">
              <a:rPr lang="en-US" altLang="en-US" sz="1300">
                <a:solidFill>
                  <a:prstClr val="black"/>
                </a:solidFill>
              </a:rPr>
              <a:pPr/>
              <a:t>54</a:t>
            </a:fld>
            <a:endParaRPr lang="en-US" altLang="en-US" sz="1300">
              <a:solidFill>
                <a:prstClr val="black"/>
              </a:solidFill>
            </a:endParaRPr>
          </a:p>
        </p:txBody>
      </p:sp>
    </p:spTree>
    <p:extLst>
      <p:ext uri="{BB962C8B-B14F-4D97-AF65-F5344CB8AC3E}">
        <p14:creationId xmlns:p14="http://schemas.microsoft.com/office/powerpoint/2010/main" val="1594466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Jim</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defRPr>
            </a:lvl1pPr>
            <a:lvl2pPr marL="813974" indent="-312936">
              <a:defRPr sz="2500">
                <a:solidFill>
                  <a:schemeClr val="tx1"/>
                </a:solidFill>
                <a:latin typeface="Times New Roman" panose="02020603050405020304" pitchFamily="18" charset="0"/>
              </a:defRPr>
            </a:lvl2pPr>
            <a:lvl3pPr marL="1253453" indent="-249665">
              <a:defRPr sz="2500">
                <a:solidFill>
                  <a:schemeClr val="tx1"/>
                </a:solidFill>
                <a:latin typeface="Times New Roman" panose="02020603050405020304" pitchFamily="18" charset="0"/>
              </a:defRPr>
            </a:lvl3pPr>
            <a:lvl4pPr marL="1756203" indent="-249665">
              <a:defRPr sz="2500">
                <a:solidFill>
                  <a:schemeClr val="tx1"/>
                </a:solidFill>
                <a:latin typeface="Times New Roman" panose="02020603050405020304" pitchFamily="18" charset="0"/>
              </a:defRPr>
            </a:lvl4pPr>
            <a:lvl5pPr marL="2257241" indent="-249665">
              <a:defRPr sz="2500">
                <a:solidFill>
                  <a:schemeClr val="tx1"/>
                </a:solidFill>
                <a:latin typeface="Times New Roman" panose="02020603050405020304" pitchFamily="18" charset="0"/>
              </a:defRPr>
            </a:lvl5pPr>
            <a:lvl6pPr marL="2749730" indent="-249665" eaLnBrk="0" fontAlgn="base" hangingPunct="0">
              <a:spcBef>
                <a:spcPct val="0"/>
              </a:spcBef>
              <a:spcAft>
                <a:spcPct val="0"/>
              </a:spcAft>
              <a:defRPr sz="2500">
                <a:solidFill>
                  <a:schemeClr val="tx1"/>
                </a:solidFill>
                <a:latin typeface="Times New Roman" panose="02020603050405020304" pitchFamily="18" charset="0"/>
              </a:defRPr>
            </a:lvl6pPr>
            <a:lvl7pPr marL="3242219" indent="-249665" eaLnBrk="0" fontAlgn="base" hangingPunct="0">
              <a:spcBef>
                <a:spcPct val="0"/>
              </a:spcBef>
              <a:spcAft>
                <a:spcPct val="0"/>
              </a:spcAft>
              <a:defRPr sz="2500">
                <a:solidFill>
                  <a:schemeClr val="tx1"/>
                </a:solidFill>
                <a:latin typeface="Times New Roman" panose="02020603050405020304" pitchFamily="18" charset="0"/>
              </a:defRPr>
            </a:lvl7pPr>
            <a:lvl8pPr marL="3734708" indent="-249665" eaLnBrk="0" fontAlgn="base" hangingPunct="0">
              <a:spcBef>
                <a:spcPct val="0"/>
              </a:spcBef>
              <a:spcAft>
                <a:spcPct val="0"/>
              </a:spcAft>
              <a:defRPr sz="2500">
                <a:solidFill>
                  <a:schemeClr val="tx1"/>
                </a:solidFill>
                <a:latin typeface="Times New Roman" panose="02020603050405020304" pitchFamily="18" charset="0"/>
              </a:defRPr>
            </a:lvl8pPr>
            <a:lvl9pPr marL="4227197" indent="-249665" eaLnBrk="0" fontAlgn="base" hangingPunct="0">
              <a:spcBef>
                <a:spcPct val="0"/>
              </a:spcBef>
              <a:spcAft>
                <a:spcPct val="0"/>
              </a:spcAft>
              <a:defRPr sz="2500">
                <a:solidFill>
                  <a:schemeClr val="tx1"/>
                </a:solidFill>
                <a:latin typeface="Times New Roman" panose="02020603050405020304" pitchFamily="18" charset="0"/>
              </a:defRPr>
            </a:lvl9pPr>
          </a:lstStyle>
          <a:p>
            <a:fld id="{D84DB66B-7BF6-480E-AA7A-7B40E8ED4959}" type="slidenum">
              <a:rPr lang="en-US" altLang="en-US" sz="1300">
                <a:solidFill>
                  <a:prstClr val="black"/>
                </a:solidFill>
              </a:rPr>
              <a:pPr/>
              <a:t>55</a:t>
            </a:fld>
            <a:endParaRPr lang="en-US" altLang="en-US" sz="1300">
              <a:solidFill>
                <a:prstClr val="black"/>
              </a:solidFill>
            </a:endParaRPr>
          </a:p>
        </p:txBody>
      </p:sp>
    </p:spTree>
    <p:extLst>
      <p:ext uri="{BB962C8B-B14F-4D97-AF65-F5344CB8AC3E}">
        <p14:creationId xmlns:p14="http://schemas.microsoft.com/office/powerpoint/2010/main" val="4227411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Jim</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defRPr>
            </a:lvl1pPr>
            <a:lvl2pPr marL="813974" indent="-312936">
              <a:defRPr sz="2500">
                <a:solidFill>
                  <a:schemeClr val="tx1"/>
                </a:solidFill>
                <a:latin typeface="Times New Roman" panose="02020603050405020304" pitchFamily="18" charset="0"/>
              </a:defRPr>
            </a:lvl2pPr>
            <a:lvl3pPr marL="1253453" indent="-249665">
              <a:defRPr sz="2500">
                <a:solidFill>
                  <a:schemeClr val="tx1"/>
                </a:solidFill>
                <a:latin typeface="Times New Roman" panose="02020603050405020304" pitchFamily="18" charset="0"/>
              </a:defRPr>
            </a:lvl3pPr>
            <a:lvl4pPr marL="1756203" indent="-249665">
              <a:defRPr sz="2500">
                <a:solidFill>
                  <a:schemeClr val="tx1"/>
                </a:solidFill>
                <a:latin typeface="Times New Roman" panose="02020603050405020304" pitchFamily="18" charset="0"/>
              </a:defRPr>
            </a:lvl4pPr>
            <a:lvl5pPr marL="2257241" indent="-249665">
              <a:defRPr sz="2500">
                <a:solidFill>
                  <a:schemeClr val="tx1"/>
                </a:solidFill>
                <a:latin typeface="Times New Roman" panose="02020603050405020304" pitchFamily="18" charset="0"/>
              </a:defRPr>
            </a:lvl5pPr>
            <a:lvl6pPr marL="2749730" indent="-249665" eaLnBrk="0" fontAlgn="base" hangingPunct="0">
              <a:spcBef>
                <a:spcPct val="0"/>
              </a:spcBef>
              <a:spcAft>
                <a:spcPct val="0"/>
              </a:spcAft>
              <a:defRPr sz="2500">
                <a:solidFill>
                  <a:schemeClr val="tx1"/>
                </a:solidFill>
                <a:latin typeface="Times New Roman" panose="02020603050405020304" pitchFamily="18" charset="0"/>
              </a:defRPr>
            </a:lvl6pPr>
            <a:lvl7pPr marL="3242219" indent="-249665" eaLnBrk="0" fontAlgn="base" hangingPunct="0">
              <a:spcBef>
                <a:spcPct val="0"/>
              </a:spcBef>
              <a:spcAft>
                <a:spcPct val="0"/>
              </a:spcAft>
              <a:defRPr sz="2500">
                <a:solidFill>
                  <a:schemeClr val="tx1"/>
                </a:solidFill>
                <a:latin typeface="Times New Roman" panose="02020603050405020304" pitchFamily="18" charset="0"/>
              </a:defRPr>
            </a:lvl7pPr>
            <a:lvl8pPr marL="3734708" indent="-249665" eaLnBrk="0" fontAlgn="base" hangingPunct="0">
              <a:spcBef>
                <a:spcPct val="0"/>
              </a:spcBef>
              <a:spcAft>
                <a:spcPct val="0"/>
              </a:spcAft>
              <a:defRPr sz="2500">
                <a:solidFill>
                  <a:schemeClr val="tx1"/>
                </a:solidFill>
                <a:latin typeface="Times New Roman" panose="02020603050405020304" pitchFamily="18" charset="0"/>
              </a:defRPr>
            </a:lvl8pPr>
            <a:lvl9pPr marL="4227197" indent="-249665" eaLnBrk="0" fontAlgn="base" hangingPunct="0">
              <a:spcBef>
                <a:spcPct val="0"/>
              </a:spcBef>
              <a:spcAft>
                <a:spcPct val="0"/>
              </a:spcAft>
              <a:defRPr sz="2500">
                <a:solidFill>
                  <a:schemeClr val="tx1"/>
                </a:solidFill>
                <a:latin typeface="Times New Roman" panose="02020603050405020304" pitchFamily="18" charset="0"/>
              </a:defRPr>
            </a:lvl9pPr>
          </a:lstStyle>
          <a:p>
            <a:fld id="{D84DB66B-7BF6-480E-AA7A-7B40E8ED4959}" type="slidenum">
              <a:rPr lang="en-US" altLang="en-US" sz="1300">
                <a:solidFill>
                  <a:prstClr val="black"/>
                </a:solidFill>
              </a:rPr>
              <a:pPr/>
              <a:t>56</a:t>
            </a:fld>
            <a:endParaRPr lang="en-US" altLang="en-US" sz="1300">
              <a:solidFill>
                <a:prstClr val="black"/>
              </a:solidFill>
            </a:endParaRPr>
          </a:p>
        </p:txBody>
      </p:sp>
    </p:spTree>
    <p:extLst>
      <p:ext uri="{BB962C8B-B14F-4D97-AF65-F5344CB8AC3E}">
        <p14:creationId xmlns:p14="http://schemas.microsoft.com/office/powerpoint/2010/main" val="86219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257300" y="720725"/>
            <a:ext cx="4800600" cy="3600450"/>
          </a:xfrm>
          <a:ln/>
        </p:spPr>
      </p:sp>
      <p:sp>
        <p:nvSpPr>
          <p:cNvPr id="798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latin typeface="Arial" pitchFamily="34" charset="0"/>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Jim</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defRPr>
            </a:lvl1pPr>
            <a:lvl2pPr marL="813974" indent="-312936">
              <a:defRPr sz="2500">
                <a:solidFill>
                  <a:schemeClr val="tx1"/>
                </a:solidFill>
                <a:latin typeface="Times New Roman" panose="02020603050405020304" pitchFamily="18" charset="0"/>
              </a:defRPr>
            </a:lvl2pPr>
            <a:lvl3pPr marL="1253453" indent="-249665">
              <a:defRPr sz="2500">
                <a:solidFill>
                  <a:schemeClr val="tx1"/>
                </a:solidFill>
                <a:latin typeface="Times New Roman" panose="02020603050405020304" pitchFamily="18" charset="0"/>
              </a:defRPr>
            </a:lvl3pPr>
            <a:lvl4pPr marL="1756203" indent="-249665">
              <a:defRPr sz="2500">
                <a:solidFill>
                  <a:schemeClr val="tx1"/>
                </a:solidFill>
                <a:latin typeface="Times New Roman" panose="02020603050405020304" pitchFamily="18" charset="0"/>
              </a:defRPr>
            </a:lvl4pPr>
            <a:lvl5pPr marL="2257241" indent="-249665">
              <a:defRPr sz="2500">
                <a:solidFill>
                  <a:schemeClr val="tx1"/>
                </a:solidFill>
                <a:latin typeface="Times New Roman" panose="02020603050405020304" pitchFamily="18" charset="0"/>
              </a:defRPr>
            </a:lvl5pPr>
            <a:lvl6pPr marL="2749730" indent="-249665" eaLnBrk="0" fontAlgn="base" hangingPunct="0">
              <a:spcBef>
                <a:spcPct val="0"/>
              </a:spcBef>
              <a:spcAft>
                <a:spcPct val="0"/>
              </a:spcAft>
              <a:defRPr sz="2500">
                <a:solidFill>
                  <a:schemeClr val="tx1"/>
                </a:solidFill>
                <a:latin typeface="Times New Roman" panose="02020603050405020304" pitchFamily="18" charset="0"/>
              </a:defRPr>
            </a:lvl6pPr>
            <a:lvl7pPr marL="3242219" indent="-249665" eaLnBrk="0" fontAlgn="base" hangingPunct="0">
              <a:spcBef>
                <a:spcPct val="0"/>
              </a:spcBef>
              <a:spcAft>
                <a:spcPct val="0"/>
              </a:spcAft>
              <a:defRPr sz="2500">
                <a:solidFill>
                  <a:schemeClr val="tx1"/>
                </a:solidFill>
                <a:latin typeface="Times New Roman" panose="02020603050405020304" pitchFamily="18" charset="0"/>
              </a:defRPr>
            </a:lvl7pPr>
            <a:lvl8pPr marL="3734708" indent="-249665" eaLnBrk="0" fontAlgn="base" hangingPunct="0">
              <a:spcBef>
                <a:spcPct val="0"/>
              </a:spcBef>
              <a:spcAft>
                <a:spcPct val="0"/>
              </a:spcAft>
              <a:defRPr sz="2500">
                <a:solidFill>
                  <a:schemeClr val="tx1"/>
                </a:solidFill>
                <a:latin typeface="Times New Roman" panose="02020603050405020304" pitchFamily="18" charset="0"/>
              </a:defRPr>
            </a:lvl8pPr>
            <a:lvl9pPr marL="4227197" indent="-249665" eaLnBrk="0" fontAlgn="base" hangingPunct="0">
              <a:spcBef>
                <a:spcPct val="0"/>
              </a:spcBef>
              <a:spcAft>
                <a:spcPct val="0"/>
              </a:spcAft>
              <a:defRPr sz="2500">
                <a:solidFill>
                  <a:schemeClr val="tx1"/>
                </a:solidFill>
                <a:latin typeface="Times New Roman" panose="02020603050405020304" pitchFamily="18" charset="0"/>
              </a:defRPr>
            </a:lvl9pPr>
          </a:lstStyle>
          <a:p>
            <a:fld id="{D84DB66B-7BF6-480E-AA7A-7B40E8ED4959}" type="slidenum">
              <a:rPr lang="en-US" altLang="en-US" sz="1300">
                <a:solidFill>
                  <a:prstClr val="black"/>
                </a:solidFill>
              </a:rPr>
              <a:pPr/>
              <a:t>57</a:t>
            </a:fld>
            <a:endParaRPr lang="en-US" altLang="en-US" sz="1300">
              <a:solidFill>
                <a:prstClr val="black"/>
              </a:solidFill>
            </a:endParaRPr>
          </a:p>
        </p:txBody>
      </p:sp>
    </p:spTree>
    <p:extLst>
      <p:ext uri="{BB962C8B-B14F-4D97-AF65-F5344CB8AC3E}">
        <p14:creationId xmlns:p14="http://schemas.microsoft.com/office/powerpoint/2010/main" val="25040104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Jim</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a:solidFill>
                  <a:schemeClr val="tx1"/>
                </a:solidFill>
                <a:latin typeface="Times New Roman" panose="02020603050405020304" pitchFamily="18" charset="0"/>
              </a:defRPr>
            </a:lvl1pPr>
            <a:lvl2pPr marL="813974" indent="-312936">
              <a:defRPr sz="2500">
                <a:solidFill>
                  <a:schemeClr val="tx1"/>
                </a:solidFill>
                <a:latin typeface="Times New Roman" panose="02020603050405020304" pitchFamily="18" charset="0"/>
              </a:defRPr>
            </a:lvl2pPr>
            <a:lvl3pPr marL="1253453" indent="-249665">
              <a:defRPr sz="2500">
                <a:solidFill>
                  <a:schemeClr val="tx1"/>
                </a:solidFill>
                <a:latin typeface="Times New Roman" panose="02020603050405020304" pitchFamily="18" charset="0"/>
              </a:defRPr>
            </a:lvl3pPr>
            <a:lvl4pPr marL="1756203" indent="-249665">
              <a:defRPr sz="2500">
                <a:solidFill>
                  <a:schemeClr val="tx1"/>
                </a:solidFill>
                <a:latin typeface="Times New Roman" panose="02020603050405020304" pitchFamily="18" charset="0"/>
              </a:defRPr>
            </a:lvl4pPr>
            <a:lvl5pPr marL="2257241" indent="-249665">
              <a:defRPr sz="2500">
                <a:solidFill>
                  <a:schemeClr val="tx1"/>
                </a:solidFill>
                <a:latin typeface="Times New Roman" panose="02020603050405020304" pitchFamily="18" charset="0"/>
              </a:defRPr>
            </a:lvl5pPr>
            <a:lvl6pPr marL="2749730" indent="-249665" eaLnBrk="0" fontAlgn="base" hangingPunct="0">
              <a:spcBef>
                <a:spcPct val="0"/>
              </a:spcBef>
              <a:spcAft>
                <a:spcPct val="0"/>
              </a:spcAft>
              <a:defRPr sz="2500">
                <a:solidFill>
                  <a:schemeClr val="tx1"/>
                </a:solidFill>
                <a:latin typeface="Times New Roman" panose="02020603050405020304" pitchFamily="18" charset="0"/>
              </a:defRPr>
            </a:lvl6pPr>
            <a:lvl7pPr marL="3242219" indent="-249665" eaLnBrk="0" fontAlgn="base" hangingPunct="0">
              <a:spcBef>
                <a:spcPct val="0"/>
              </a:spcBef>
              <a:spcAft>
                <a:spcPct val="0"/>
              </a:spcAft>
              <a:defRPr sz="2500">
                <a:solidFill>
                  <a:schemeClr val="tx1"/>
                </a:solidFill>
                <a:latin typeface="Times New Roman" panose="02020603050405020304" pitchFamily="18" charset="0"/>
              </a:defRPr>
            </a:lvl7pPr>
            <a:lvl8pPr marL="3734708" indent="-249665" eaLnBrk="0" fontAlgn="base" hangingPunct="0">
              <a:spcBef>
                <a:spcPct val="0"/>
              </a:spcBef>
              <a:spcAft>
                <a:spcPct val="0"/>
              </a:spcAft>
              <a:defRPr sz="2500">
                <a:solidFill>
                  <a:schemeClr val="tx1"/>
                </a:solidFill>
                <a:latin typeface="Times New Roman" panose="02020603050405020304" pitchFamily="18" charset="0"/>
              </a:defRPr>
            </a:lvl8pPr>
            <a:lvl9pPr marL="4227197" indent="-249665" eaLnBrk="0" fontAlgn="base" hangingPunct="0">
              <a:spcBef>
                <a:spcPct val="0"/>
              </a:spcBef>
              <a:spcAft>
                <a:spcPct val="0"/>
              </a:spcAft>
              <a:defRPr sz="2500">
                <a:solidFill>
                  <a:schemeClr val="tx1"/>
                </a:solidFill>
                <a:latin typeface="Times New Roman" panose="02020603050405020304" pitchFamily="18" charset="0"/>
              </a:defRPr>
            </a:lvl9pPr>
          </a:lstStyle>
          <a:p>
            <a:fld id="{D84DB66B-7BF6-480E-AA7A-7B40E8ED4959}" type="slidenum">
              <a:rPr lang="en-US" altLang="en-US" sz="1300">
                <a:solidFill>
                  <a:prstClr val="black"/>
                </a:solidFill>
              </a:rPr>
              <a:pPr/>
              <a:t>58</a:t>
            </a:fld>
            <a:endParaRPr lang="en-US" altLang="en-US" sz="1300">
              <a:solidFill>
                <a:prstClr val="black"/>
              </a:solidFill>
            </a:endParaRPr>
          </a:p>
        </p:txBody>
      </p:sp>
    </p:spTree>
    <p:extLst>
      <p:ext uri="{BB962C8B-B14F-4D97-AF65-F5344CB8AC3E}">
        <p14:creationId xmlns:p14="http://schemas.microsoft.com/office/powerpoint/2010/main" val="1333008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A4F83D9-1457-4C00-854B-E9FDCBEB8B6D}"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113454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9012"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F83D9-1457-4C00-854B-E9FDCBEB8B6D}"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662940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9012"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F83D9-1457-4C00-854B-E9FDCBEB8B6D}"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150584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720725"/>
            <a:ext cx="4799012"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4F83D9-1457-4C00-854B-E9FDCBEB8B6D}"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2972448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CF457-5E8B-4BE8-9509-0967A55983DA}" type="slidenum">
              <a:rPr lang="en-US">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4664245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CF457-5E8B-4BE8-9509-0967A55983DA}" type="slidenum">
              <a:rPr lang="en-US">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19297388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CF457-5E8B-4BE8-9509-0967A55983DA}" type="slidenum">
              <a:rPr lang="en-US">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385695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CF457-5E8B-4BE8-9509-0967A55983DA}" type="slidenum">
              <a:rPr lang="en-US">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969942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257300" y="720725"/>
            <a:ext cx="4800600" cy="3600450"/>
          </a:xfrm>
          <a:ln/>
        </p:spPr>
      </p:sp>
      <p:sp>
        <p:nvSpPr>
          <p:cNvPr id="798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latin typeface="Arial" pitchFamily="34" charset="0"/>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4CF457-5E8B-4BE8-9509-0967A55983DA}" type="slidenum">
              <a:rPr lang="en-US">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441702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1257300" y="720725"/>
            <a:ext cx="4800600" cy="3600450"/>
          </a:xfrm>
          <a:ln/>
        </p:spPr>
      </p:sp>
      <p:sp>
        <p:nvSpPr>
          <p:cNvPr id="798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endParaRPr lang="en-US" dirty="0"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xfrm>
            <a:off x="1257300" y="720725"/>
            <a:ext cx="4800600" cy="3600450"/>
          </a:xfrm>
          <a:ln/>
        </p:spPr>
      </p:sp>
      <p:sp>
        <p:nvSpPr>
          <p:cNvPr id="2867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1257300" y="720725"/>
            <a:ext cx="4800600" cy="3600450"/>
          </a:xfrm>
          <a:ln/>
        </p:spPr>
      </p:sp>
      <p:sp>
        <p:nvSpPr>
          <p:cNvPr id="296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smtClean="0"/>
              <a:t>Try to make sure font is no</a:t>
            </a:r>
            <a:r>
              <a:rPr lang="en-US" baseline="0" dirty="0" smtClean="0"/>
              <a:t> less than 20pt (ideally 24pt)</a:t>
            </a:r>
            <a:endParaRPr lang="en-US" dirty="0"/>
          </a:p>
        </p:txBody>
      </p:sp>
      <p:sp>
        <p:nvSpPr>
          <p:cNvPr id="4" name="Slide Number Placeholder 3"/>
          <p:cNvSpPr>
            <a:spLocks noGrp="1"/>
          </p:cNvSpPr>
          <p:nvPr>
            <p:ph type="sldNum" sz="quarter" idx="10"/>
          </p:nvPr>
        </p:nvSpPr>
        <p:spPr/>
        <p:txBody>
          <a:bodyPr/>
          <a:lstStyle/>
          <a:p>
            <a:pPr>
              <a:defRPr/>
            </a:pPr>
            <a:fld id="{A5174159-688E-46A4-9522-86D3041E4184}" type="slidenum">
              <a:rPr lang="en-US" smtClean="0"/>
              <a:pPr>
                <a:defRPr/>
              </a:pPr>
              <a:t>11</a:t>
            </a:fld>
            <a:endParaRPr lang="en-US"/>
          </a:p>
        </p:txBody>
      </p:sp>
    </p:spTree>
    <p:extLst>
      <p:ext uri="{BB962C8B-B14F-4D97-AF65-F5344CB8AC3E}">
        <p14:creationId xmlns:p14="http://schemas.microsoft.com/office/powerpoint/2010/main" val="4130596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r>
              <a:rPr lang="en-US" dirty="0" smtClean="0"/>
              <a:t>Try to make sure font is no</a:t>
            </a:r>
            <a:r>
              <a:rPr lang="en-US" baseline="0" dirty="0" smtClean="0"/>
              <a:t> less than 20pt (ideally 24pt)</a:t>
            </a:r>
            <a:endParaRPr lang="en-US" dirty="0" smtClean="0"/>
          </a:p>
        </p:txBody>
      </p:sp>
      <p:sp>
        <p:nvSpPr>
          <p:cNvPr id="4" name="Slide Number Placeholder 3"/>
          <p:cNvSpPr>
            <a:spLocks noGrp="1"/>
          </p:cNvSpPr>
          <p:nvPr>
            <p:ph type="sldNum" sz="quarter" idx="10"/>
          </p:nvPr>
        </p:nvSpPr>
        <p:spPr/>
        <p:txBody>
          <a:bodyPr/>
          <a:lstStyle/>
          <a:p>
            <a:pPr>
              <a:defRPr/>
            </a:pPr>
            <a:fld id="{A5174159-688E-46A4-9522-86D3041E4184}" type="slidenum">
              <a:rPr lang="en-US" smtClean="0"/>
              <a:pPr>
                <a:defRPr/>
              </a:pPr>
              <a:t>12</a:t>
            </a:fld>
            <a:endParaRPr lang="en-US"/>
          </a:p>
        </p:txBody>
      </p:sp>
    </p:spTree>
    <p:extLst>
      <p:ext uri="{BB962C8B-B14F-4D97-AF65-F5344CB8AC3E}">
        <p14:creationId xmlns:p14="http://schemas.microsoft.com/office/powerpoint/2010/main" val="2120522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 Id="rId4" Type="http://schemas.openxmlformats.org/officeDocument/2006/relationships/image" Target="../media/image1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1.xml"/><Relationship Id="rId4" Type="http://schemas.openxmlformats.org/officeDocument/2006/relationships/image" Target="../media/image14.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High Point slides.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802910"/>
            <a:ext cx="7772400" cy="984250"/>
          </a:xfrm>
          <a:prstGeom prst="rect">
            <a:avLst/>
          </a:prstGeo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37960"/>
            <a:ext cx="6400800" cy="12763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Slide Number Placeholder 5"/>
          <p:cNvSpPr>
            <a:spLocks noGrp="1"/>
          </p:cNvSpPr>
          <p:nvPr>
            <p:ph type="sldNum" sz="quarter" idx="10"/>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B05891D9-7BC3-4F76-8E59-A1932CBA5961}" type="slidenum">
              <a:rPr lang="en-US"/>
              <a:pPr>
                <a:defRPr/>
              </a:pPr>
              <a:t>‹#›</a:t>
            </a:fld>
            <a:endParaRPr lang="en-US"/>
          </a:p>
        </p:txBody>
      </p:sp>
    </p:spTree>
    <p:extLst>
      <p:ext uri="{BB962C8B-B14F-4D97-AF65-F5344CB8AC3E}">
        <p14:creationId xmlns:p14="http://schemas.microsoft.com/office/powerpoint/2010/main" val="36780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p:cNvSpPr/>
          <p:nvPr userDrawn="1"/>
        </p:nvSpPr>
        <p:spPr>
          <a:xfrm>
            <a:off x="327025" y="1349381"/>
            <a:ext cx="8523288" cy="3667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3" name="Slide Number Placeholder 5"/>
          <p:cNvSpPr>
            <a:spLocks noGrp="1"/>
          </p:cNvSpPr>
          <p:nvPr>
            <p:ph type="sldNum" sz="quarter" idx="10"/>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3EB343C1-6403-4519-9D27-A9A3D68AE2F6}" type="slidenum">
              <a:rPr lang="en-US"/>
              <a:pPr>
                <a:defRPr/>
              </a:pPr>
              <a:t>‹#›</a:t>
            </a:fld>
            <a:endParaRPr lang="en-US"/>
          </a:p>
        </p:txBody>
      </p:sp>
    </p:spTree>
    <p:extLst>
      <p:ext uri="{BB962C8B-B14F-4D97-AF65-F5344CB8AC3E}">
        <p14:creationId xmlns:p14="http://schemas.microsoft.com/office/powerpoint/2010/main" val="2142540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ody_TEXT">
    <p:spTree>
      <p:nvGrpSpPr>
        <p:cNvPr id="1" name=""/>
        <p:cNvGrpSpPr/>
        <p:nvPr/>
      </p:nvGrpSpPr>
      <p:grpSpPr>
        <a:xfrm>
          <a:off x="0" y="0"/>
          <a:ext cx="0" cy="0"/>
          <a:chOff x="0" y="0"/>
          <a:chExt cx="0" cy="0"/>
        </a:xfrm>
      </p:grpSpPr>
      <p:sp>
        <p:nvSpPr>
          <p:cNvPr id="2" name="Title 1"/>
          <p:cNvSpPr>
            <a:spLocks noGrp="1"/>
          </p:cNvSpPr>
          <p:nvPr>
            <p:ph type="title"/>
          </p:nvPr>
        </p:nvSpPr>
        <p:spPr>
          <a:xfrm>
            <a:off x="228601" y="142166"/>
            <a:ext cx="7391400" cy="635001"/>
          </a:xfrm>
          <a:prstGeom prst="rect">
            <a:avLst/>
          </a:prstGeom>
        </p:spPr>
        <p:txBody>
          <a:bodyPr lIns="92157" tIns="46079" rIns="92157" bIns="46079"/>
          <a:lstStyle/>
          <a:p>
            <a:r>
              <a:rPr lang="en-US" smtClean="0"/>
              <a:t>Click to edit Master title style</a:t>
            </a:r>
            <a:endParaRPr lang="en-US"/>
          </a:p>
        </p:txBody>
      </p:sp>
      <p:sp>
        <p:nvSpPr>
          <p:cNvPr id="3" name="Content Placeholder 2"/>
          <p:cNvSpPr>
            <a:spLocks noGrp="1"/>
          </p:cNvSpPr>
          <p:nvPr>
            <p:ph idx="1"/>
          </p:nvPr>
        </p:nvSpPr>
        <p:spPr>
          <a:xfrm>
            <a:off x="228600" y="1316304"/>
            <a:ext cx="8686800" cy="5181600"/>
          </a:xfrm>
          <a:prstGeom prst="rect">
            <a:avLst/>
          </a:prstGeom>
        </p:spPr>
        <p:txBody>
          <a:bodyPr lIns="92157" tIns="46079" rIns="92157" bIns="4607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7205033"/>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InfinyD ico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073115" y="2376235"/>
            <a:ext cx="5019250" cy="2073074"/>
          </a:xfrm>
          <a:prstGeom prst="rect">
            <a:avLst/>
          </a:prstGeom>
        </p:spPr>
      </p:pic>
      <p:pic>
        <p:nvPicPr>
          <p:cNvPr id="7" name="Picture 6" descr="SAP_Partner_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38133" y="5926499"/>
            <a:ext cx="1096934" cy="644146"/>
          </a:xfrm>
          <a:prstGeom prst="rect">
            <a:avLst/>
          </a:prstGeom>
        </p:spPr>
      </p:pic>
      <p:pic>
        <p:nvPicPr>
          <p:cNvPr id="8" name="Picture 7" descr="sap_pinnacle2015_win_rgb_ms.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00474" y="5582365"/>
            <a:ext cx="683879" cy="988280"/>
          </a:xfrm>
          <a:prstGeom prst="rect">
            <a:avLst/>
          </a:prstGeom>
        </p:spPr>
      </p:pic>
    </p:spTree>
    <p:extLst>
      <p:ext uri="{BB962C8B-B14F-4D97-AF65-F5344CB8AC3E}">
        <p14:creationId xmlns:p14="http://schemas.microsoft.com/office/powerpoint/2010/main" val="42309589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048864"/>
            <a:ext cx="8229600" cy="1665450"/>
          </a:xfrm>
          <a:prstGeom prst="rect">
            <a:avLst/>
          </a:prstGeom>
        </p:spPr>
        <p:txBody>
          <a:bodyPr/>
          <a:lstStyle>
            <a:lvl1pPr algn="l">
              <a:defRPr sz="4800">
                <a:solidFill>
                  <a:srgbClr val="981B26"/>
                </a:solidFill>
              </a:defRPr>
            </a:lvl1pPr>
          </a:lstStyle>
          <a:p>
            <a:r>
              <a:rPr lang="en-US" dirty="0" smtClean="0"/>
              <a:t>Title</a:t>
            </a:r>
            <a:endParaRPr lang="en-US" dirty="0"/>
          </a:p>
        </p:txBody>
      </p:sp>
      <p:sp>
        <p:nvSpPr>
          <p:cNvPr id="4" name="Title 1"/>
          <p:cNvSpPr txBox="1">
            <a:spLocks/>
          </p:cNvSpPr>
          <p:nvPr userDrawn="1"/>
        </p:nvSpPr>
        <p:spPr>
          <a:xfrm>
            <a:off x="457200" y="3873462"/>
            <a:ext cx="8229600" cy="686847"/>
          </a:xfrm>
          <a:prstGeom prst="rect">
            <a:avLst/>
          </a:prstGeom>
        </p:spPr>
        <p:txBody>
          <a:bodyPr/>
          <a:lstStyle>
            <a:lvl1pPr algn="l" defTabSz="457200" rtl="0" eaLnBrk="1" latinLnBrk="0" hangingPunct="1">
              <a:spcBef>
                <a:spcPct val="0"/>
              </a:spcBef>
              <a:buNone/>
              <a:defRPr sz="4800" kern="1200">
                <a:solidFill>
                  <a:srgbClr val="981B26"/>
                </a:solidFill>
                <a:latin typeface="+mj-lt"/>
                <a:ea typeface="+mj-ea"/>
                <a:cs typeface="+mj-cs"/>
              </a:defRPr>
            </a:lvl1pPr>
          </a:lstStyle>
          <a:p>
            <a:pPr fontAlgn="auto">
              <a:spcAft>
                <a:spcPts val="0"/>
              </a:spcAft>
            </a:pPr>
            <a:r>
              <a:rPr lang="en-US" sz="2800" dirty="0" smtClean="0">
                <a:solidFill>
                  <a:srgbClr val="54605F"/>
                </a:solidFill>
              </a:rPr>
              <a:t>Corey Johnson</a:t>
            </a:r>
          </a:p>
          <a:p>
            <a:pPr fontAlgn="auto">
              <a:spcAft>
                <a:spcPts val="0"/>
              </a:spcAft>
            </a:pPr>
            <a:r>
              <a:rPr lang="en-US" sz="2800" dirty="0" smtClean="0">
                <a:solidFill>
                  <a:srgbClr val="54605F"/>
                </a:solidFill>
              </a:rPr>
              <a:t>Director of Product Management</a:t>
            </a:r>
            <a:endParaRPr lang="en-US" sz="2800" dirty="0">
              <a:solidFill>
                <a:srgbClr val="54605F"/>
              </a:solidFill>
            </a:endParaRPr>
          </a:p>
        </p:txBody>
      </p:sp>
      <p:pic>
        <p:nvPicPr>
          <p:cNvPr id="14" name="Picture 13" descr="InfinyD icon.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582365"/>
            <a:ext cx="2392788" cy="988280"/>
          </a:xfrm>
          <a:prstGeom prst="rect">
            <a:avLst/>
          </a:prstGeom>
        </p:spPr>
      </p:pic>
      <p:pic>
        <p:nvPicPr>
          <p:cNvPr id="15" name="Picture 14" descr="SAP_Partner_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38133" y="5938484"/>
            <a:ext cx="1096934" cy="644146"/>
          </a:xfrm>
          <a:prstGeom prst="rect">
            <a:avLst/>
          </a:prstGeom>
        </p:spPr>
      </p:pic>
      <p:pic>
        <p:nvPicPr>
          <p:cNvPr id="16" name="Picture 15" descr="sap_pinnacle2015_win_rgb_ms.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00474" y="5594350"/>
            <a:ext cx="683879" cy="988280"/>
          </a:xfrm>
          <a:prstGeom prst="rect">
            <a:avLst/>
          </a:prstGeom>
        </p:spPr>
      </p:pic>
    </p:spTree>
    <p:extLst>
      <p:ext uri="{BB962C8B-B14F-4D97-AF65-F5344CB8AC3E}">
        <p14:creationId xmlns:p14="http://schemas.microsoft.com/office/powerpoint/2010/main" val="4059864316"/>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686847"/>
          </a:xfrm>
          <a:prstGeom prst="rect">
            <a:avLst/>
          </a:prstGeom>
        </p:spPr>
        <p:txBody>
          <a:bodyPr/>
          <a:lstStyle>
            <a:lvl1pPr algn="l">
              <a:defRPr sz="3200">
                <a:solidFill>
                  <a:srgbClr val="54605F"/>
                </a:solidFill>
              </a:defRPr>
            </a:lvl1pPr>
          </a:lstStyle>
          <a:p>
            <a:r>
              <a:rPr lang="en-US" dirty="0" smtClean="0"/>
              <a:t>Click to edit Master title style</a:t>
            </a:r>
            <a:endParaRPr lang="en-US" dirty="0"/>
          </a:p>
        </p:txBody>
      </p:sp>
      <p:sp>
        <p:nvSpPr>
          <p:cNvPr id="9" name="Content Placeholder 2"/>
          <p:cNvSpPr>
            <a:spLocks noGrp="1"/>
          </p:cNvSpPr>
          <p:nvPr>
            <p:ph idx="1"/>
          </p:nvPr>
        </p:nvSpPr>
        <p:spPr>
          <a:xfrm>
            <a:off x="457200" y="1399823"/>
            <a:ext cx="8229600" cy="4525963"/>
          </a:xfrm>
          <a:prstGeom prst="rect">
            <a:avLst/>
          </a:prstGeom>
        </p:spPr>
        <p:txBody>
          <a:bodyPr/>
          <a:lstStyle>
            <a:lvl1pPr marL="0" indent="0">
              <a:buNone/>
              <a:defRPr sz="2800">
                <a:solidFill>
                  <a:srgbClr val="54605F"/>
                </a:solidFill>
              </a:defRPr>
            </a:lvl1pPr>
            <a:lvl2pPr marL="742950" indent="-285750">
              <a:buFont typeface="Arial"/>
              <a:buChar char="•"/>
              <a:defRPr sz="2400">
                <a:solidFill>
                  <a:srgbClr val="54605F"/>
                </a:solidFill>
              </a:defRPr>
            </a:lvl2pPr>
            <a:lvl3pPr marL="1143000" indent="-228600">
              <a:buFont typeface="Wingdings" charset="2"/>
              <a:buChar char="§"/>
              <a:defRPr sz="1800">
                <a:solidFill>
                  <a:srgbClr val="54605F"/>
                </a:solidFill>
              </a:defRPr>
            </a:lvl3pPr>
            <a:lvl4pPr>
              <a:defRPr>
                <a:solidFill>
                  <a:srgbClr val="54605F"/>
                </a:solidFill>
              </a:defRPr>
            </a:lvl4pPr>
            <a:lvl5pPr>
              <a:defRPr>
                <a:solidFill>
                  <a:srgbClr val="54605F"/>
                </a:solidFill>
              </a:defRPr>
            </a:lvl5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72205578"/>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09029" y="414865"/>
            <a:ext cx="8119538" cy="711204"/>
          </a:xfrm>
          <a:prstGeom prst="rect">
            <a:avLst/>
          </a:prstGeom>
        </p:spPr>
        <p:txBody>
          <a:bodyPr vert="horz" lIns="146304" tIns="73152" rIns="146304" bIns="73152"/>
          <a:lstStyle>
            <a:lvl1pPr algn="l">
              <a:defRPr sz="2813">
                <a:solidFill>
                  <a:srgbClr val="00923C"/>
                </a:solidFill>
              </a:defRPr>
            </a:lvl1pPr>
          </a:lstStyle>
          <a:p>
            <a:r>
              <a:rPr lang="en-US" dirty="0" smtClean="0"/>
              <a:t>Slide headline place here</a:t>
            </a:r>
            <a:endParaRPr lang="en-US" dirty="0"/>
          </a:p>
        </p:txBody>
      </p:sp>
    </p:spTree>
    <p:extLst>
      <p:ext uri="{BB962C8B-B14F-4D97-AF65-F5344CB8AC3E}">
        <p14:creationId xmlns:p14="http://schemas.microsoft.com/office/powerpoint/2010/main" val="4071140645"/>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397929" y="380997"/>
            <a:ext cx="8119538" cy="635003"/>
          </a:xfrm>
          <a:prstGeom prst="rect">
            <a:avLst/>
          </a:prstGeom>
        </p:spPr>
        <p:txBody>
          <a:bodyPr vert="horz"/>
          <a:lstStyle>
            <a:lvl1pPr algn="l">
              <a:defRPr sz="2800">
                <a:solidFill>
                  <a:srgbClr val="00923C"/>
                </a:solidFill>
              </a:defRPr>
            </a:lvl1pPr>
          </a:lstStyle>
          <a:p>
            <a:r>
              <a:rPr lang="en-US" dirty="0" smtClean="0"/>
              <a:t>Slide headline place here</a:t>
            </a:r>
            <a:endParaRPr lang="en-US" dirty="0"/>
          </a:p>
        </p:txBody>
      </p:sp>
    </p:spTree>
    <p:extLst>
      <p:ext uri="{BB962C8B-B14F-4D97-AF65-F5344CB8AC3E}">
        <p14:creationId xmlns:p14="http://schemas.microsoft.com/office/powerpoint/2010/main" val="1073180173"/>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686847"/>
          </a:xfrm>
          <a:prstGeom prst="rect">
            <a:avLst/>
          </a:prstGeom>
        </p:spPr>
        <p:txBody>
          <a:bodyPr/>
          <a:lstStyle>
            <a:lvl1pPr algn="ctr">
              <a:defRPr sz="3200" b="1">
                <a:solidFill>
                  <a:srgbClr val="9E1B32"/>
                </a:solidFill>
              </a:defRPr>
            </a:lvl1pPr>
          </a:lstStyle>
          <a:p>
            <a:r>
              <a:rPr lang="en-US" smtClean="0"/>
              <a:t>Click to edit Master title style</a:t>
            </a:r>
            <a:endParaRPr lang="en-US" dirty="0"/>
          </a:p>
        </p:txBody>
      </p:sp>
      <p:sp>
        <p:nvSpPr>
          <p:cNvPr id="9" name="Content Placeholder 2"/>
          <p:cNvSpPr>
            <a:spLocks noGrp="1"/>
          </p:cNvSpPr>
          <p:nvPr>
            <p:ph idx="1"/>
          </p:nvPr>
        </p:nvSpPr>
        <p:spPr>
          <a:xfrm>
            <a:off x="457200" y="1399823"/>
            <a:ext cx="8229600" cy="4525963"/>
          </a:xfrm>
          <a:prstGeom prst="rect">
            <a:avLst/>
          </a:prstGeom>
        </p:spPr>
        <p:txBody>
          <a:bodyPr/>
          <a:lstStyle>
            <a:lvl1pPr marL="0" indent="0">
              <a:buNone/>
              <a:defRPr sz="2800">
                <a:solidFill>
                  <a:srgbClr val="54605F"/>
                </a:solidFill>
              </a:defRPr>
            </a:lvl1pPr>
            <a:lvl2pPr marL="742950" indent="-285750">
              <a:buFont typeface="Arial"/>
              <a:buChar char="•"/>
              <a:defRPr sz="2400">
                <a:solidFill>
                  <a:srgbClr val="54605F"/>
                </a:solidFill>
              </a:defRPr>
            </a:lvl2pPr>
            <a:lvl3pPr marL="1143000" indent="-228600">
              <a:buFont typeface="Wingdings" charset="2"/>
              <a:buChar char="§"/>
              <a:defRPr sz="1800">
                <a:solidFill>
                  <a:srgbClr val="54605F"/>
                </a:solidFill>
              </a:defRPr>
            </a:lvl3pPr>
            <a:lvl4pPr>
              <a:defRPr>
                <a:solidFill>
                  <a:srgbClr val="54605F"/>
                </a:solidFill>
              </a:defRPr>
            </a:lvl4pPr>
            <a:lvl5pPr>
              <a:defRPr>
                <a:solidFill>
                  <a:srgbClr val="54605F"/>
                </a:solidFill>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1993974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457200" y="1536706"/>
            <a:ext cx="8229600" cy="11113"/>
          </a:xfrm>
          <a:prstGeom prst="rect">
            <a:avLst/>
          </a:prstGeom>
          <a:solidFill>
            <a:srgbClr val="E5E5E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Gill Sans"/>
              <a:cs typeface="Gill Sans"/>
            </a:endParaRP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457200" y="719512"/>
            <a:ext cx="8229600" cy="858753"/>
          </a:xfrm>
          <a:prstGeom prst="rect">
            <a:avLst/>
          </a:prstGeom>
        </p:spPr>
        <p:txBody>
          <a:bodyPr rtlCol="0">
            <a:normAutofit/>
          </a:bodyPr>
          <a:lstStyle/>
          <a:p>
            <a:r>
              <a:rPr lang="en-US" dirty="0" smtClean="0"/>
              <a:t>Click to edit Master title style</a:t>
            </a:r>
            <a:endParaRPr lang="en-US" dirty="0"/>
          </a:p>
        </p:txBody>
      </p:sp>
      <p:sp>
        <p:nvSpPr>
          <p:cNvPr id="6" name="Date Placeholder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B881485C-DDA5-4F44-B865-297918E4679A}" type="datetimeFigureOut">
              <a:rPr lang="en-US"/>
              <a:pPr>
                <a:defRPr/>
              </a:pPr>
              <a:t>2/16/2016</a:t>
            </a:fld>
            <a:endParaRPr lang="en-US"/>
          </a:p>
        </p:txBody>
      </p:sp>
      <p:sp>
        <p:nvSpPr>
          <p:cNvPr id="7" name="Slide Number Placeholder 6"/>
          <p:cNvSpPr>
            <a:spLocks noGrp="1"/>
          </p:cNvSpPr>
          <p:nvPr>
            <p:ph type="sldNum" sz="quarter" idx="11"/>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430F57CF-7C40-4E76-B74B-B2EA1496F4E1}" type="slidenum">
              <a:rPr lang="en-US"/>
              <a:pPr>
                <a:defRPr/>
              </a:pPr>
              <a:t>‹#›</a:t>
            </a:fld>
            <a:endParaRPr lang="en-US"/>
          </a:p>
        </p:txBody>
      </p:sp>
    </p:spTree>
    <p:extLst>
      <p:ext uri="{BB962C8B-B14F-4D97-AF65-F5344CB8AC3E}">
        <p14:creationId xmlns:p14="http://schemas.microsoft.com/office/powerpoint/2010/main" val="8452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p:cNvSpPr/>
          <p:nvPr userDrawn="1"/>
        </p:nvSpPr>
        <p:spPr>
          <a:xfrm>
            <a:off x="457200" y="1536706"/>
            <a:ext cx="8229600" cy="11113"/>
          </a:xfrm>
          <a:prstGeom prst="rect">
            <a:avLst/>
          </a:prstGeom>
          <a:solidFill>
            <a:srgbClr val="E5E5E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Gill Sans"/>
              <a:cs typeface="Gill Sans"/>
            </a:endParaRP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Placeholder 1"/>
          <p:cNvSpPr>
            <a:spLocks noGrp="1"/>
          </p:cNvSpPr>
          <p:nvPr>
            <p:ph type="title"/>
          </p:nvPr>
        </p:nvSpPr>
        <p:spPr>
          <a:xfrm>
            <a:off x="457200" y="719512"/>
            <a:ext cx="8229600" cy="858753"/>
          </a:xfrm>
          <a:prstGeom prst="rect">
            <a:avLst/>
          </a:prstGeom>
        </p:spPr>
        <p:txBody>
          <a:bodyPr rtlCol="0">
            <a:normAutofit/>
          </a:bodyPr>
          <a:lstStyle/>
          <a:p>
            <a:r>
              <a:rPr lang="en-US" dirty="0" smtClean="0"/>
              <a:t>Click to edit Master title style</a:t>
            </a:r>
            <a:endParaRPr lang="en-US" dirty="0"/>
          </a:p>
        </p:txBody>
      </p:sp>
      <p:sp>
        <p:nvSpPr>
          <p:cNvPr id="8" name="Date Placeholder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1D80B3C9-0927-4650-83CC-CBBF3A5CA3B6}" type="datetimeFigureOut">
              <a:rPr lang="en-US"/>
              <a:pPr>
                <a:defRPr/>
              </a:pPr>
              <a:t>2/16/2016</a:t>
            </a:fld>
            <a:endParaRPr lang="en-US"/>
          </a:p>
        </p:txBody>
      </p:sp>
      <p:sp>
        <p:nvSpPr>
          <p:cNvPr id="9" name="Slide Number Placeholder 8"/>
          <p:cNvSpPr>
            <a:spLocks noGrp="1"/>
          </p:cNvSpPr>
          <p:nvPr>
            <p:ph type="sldNum" sz="quarter" idx="11"/>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2A7A0FF1-785B-45E8-9492-FD00BB52650B}" type="slidenum">
              <a:rPr lang="en-US"/>
              <a:pPr>
                <a:defRPr/>
              </a:pPr>
              <a:t>‹#›</a:t>
            </a:fld>
            <a:endParaRPr lang="en-US"/>
          </a:p>
        </p:txBody>
      </p:sp>
    </p:spTree>
    <p:extLst>
      <p:ext uri="{BB962C8B-B14F-4D97-AF65-F5344CB8AC3E}">
        <p14:creationId xmlns:p14="http://schemas.microsoft.com/office/powerpoint/2010/main" val="168121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2"/>
          <p:cNvSpPr/>
          <p:nvPr userDrawn="1"/>
        </p:nvSpPr>
        <p:spPr>
          <a:xfrm>
            <a:off x="457200" y="1536706"/>
            <a:ext cx="8229600" cy="11113"/>
          </a:xfrm>
          <a:prstGeom prst="rect">
            <a:avLst/>
          </a:prstGeom>
          <a:solidFill>
            <a:srgbClr val="E5E5E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Gill Sans"/>
              <a:cs typeface="Gill Sans"/>
            </a:endParaRPr>
          </a:p>
        </p:txBody>
      </p:sp>
      <p:sp>
        <p:nvSpPr>
          <p:cNvPr id="6" name="Title Placeholder 1"/>
          <p:cNvSpPr>
            <a:spLocks noGrp="1"/>
          </p:cNvSpPr>
          <p:nvPr>
            <p:ph type="title"/>
          </p:nvPr>
        </p:nvSpPr>
        <p:spPr>
          <a:xfrm>
            <a:off x="457200" y="719512"/>
            <a:ext cx="8229600" cy="858753"/>
          </a:xfrm>
          <a:prstGeom prst="rect">
            <a:avLst/>
          </a:prstGeom>
        </p:spPr>
        <p:txBody>
          <a:bodyPr rtlCol="0">
            <a:normAutofit/>
          </a:bodyPr>
          <a:lstStyle/>
          <a:p>
            <a:r>
              <a:rPr lang="en-US" dirty="0" smtClean="0"/>
              <a:t>Click to edit Master title style</a:t>
            </a:r>
            <a:endParaRPr lang="en-US" dirty="0"/>
          </a:p>
        </p:txBody>
      </p:sp>
      <p:sp>
        <p:nvSpPr>
          <p:cNvPr id="4" name="Footer Placeholder 3"/>
          <p:cNvSpPr>
            <a:spLocks noGrp="1"/>
          </p:cNvSpPr>
          <p:nvPr>
            <p:ph type="ftr" sz="quarter" idx="10"/>
          </p:nvPr>
        </p:nvSpPr>
        <p:spPr/>
        <p:txBody>
          <a:bodyPr rtlCol="0"/>
          <a:lstStyle>
            <a:lvl1pPr defTabSz="914400" fontAlgn="base">
              <a:spcBef>
                <a:spcPct val="0"/>
              </a:spcBef>
              <a:spcAft>
                <a:spcPct val="0"/>
              </a:spcAft>
              <a:defRPr>
                <a:solidFill>
                  <a:prstClr val="black">
                    <a:tint val="75000"/>
                  </a:prstClr>
                </a:solidFill>
                <a:ea typeface="+mn-ea"/>
              </a:defRPr>
            </a:lvl1pPr>
          </a:lstStyle>
          <a:p>
            <a:pPr>
              <a:defRPr/>
            </a:pPr>
            <a:endParaRPr lang="en-US"/>
          </a:p>
        </p:txBody>
      </p:sp>
      <p:sp>
        <p:nvSpPr>
          <p:cNvPr id="5" name="Slide Number Placeholder 4"/>
          <p:cNvSpPr>
            <a:spLocks noGrp="1"/>
          </p:cNvSpPr>
          <p:nvPr>
            <p:ph type="sldNum" sz="quarter" idx="11"/>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BDBD3139-7128-48C6-A24C-8CA0DDE1FD2E}" type="slidenum">
              <a:rPr lang="en-US"/>
              <a:pPr>
                <a:defRPr/>
              </a:pPr>
              <a:t>‹#›</a:t>
            </a:fld>
            <a:endParaRPr lang="en-US"/>
          </a:p>
        </p:txBody>
      </p:sp>
    </p:spTree>
    <p:extLst>
      <p:ext uri="{BB962C8B-B14F-4D97-AF65-F5344CB8AC3E}">
        <p14:creationId xmlns:p14="http://schemas.microsoft.com/office/powerpoint/2010/main" val="1104827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1230313" y="606431"/>
            <a:ext cx="7112000" cy="1470025"/>
          </a:xfrm>
          <a:prstGeom prst="rect">
            <a:avLst/>
          </a:prstGeom>
          <a:noFill/>
          <a:ln w="9525">
            <a:noFill/>
            <a:miter lim="800000"/>
            <a:headEnd/>
            <a:tailEnd/>
          </a:ln>
        </p:spPr>
        <p:txBody>
          <a:bodyPr anchor="ctr"/>
          <a:lstStyle/>
          <a:p>
            <a:pPr>
              <a:defRPr/>
            </a:pPr>
            <a:endParaRPr lang="en-US">
              <a:solidFill>
                <a:srgbClr val="000000"/>
              </a:solidFill>
              <a:ea typeface="MS PGothic" pitchFamily="34" charset="-128"/>
            </a:endParaRPr>
          </a:p>
        </p:txBody>
      </p:sp>
      <p:sp>
        <p:nvSpPr>
          <p:cNvPr id="5" name="Rectangle 13"/>
          <p:cNvSpPr>
            <a:spLocks noChangeArrowheads="1"/>
          </p:cNvSpPr>
          <p:nvPr userDrawn="1"/>
        </p:nvSpPr>
        <p:spPr bwMode="auto">
          <a:xfrm>
            <a:off x="1230313" y="606431"/>
            <a:ext cx="7112000" cy="1470025"/>
          </a:xfrm>
          <a:prstGeom prst="rect">
            <a:avLst/>
          </a:prstGeom>
          <a:noFill/>
          <a:ln w="9525">
            <a:noFill/>
            <a:miter lim="800000"/>
            <a:headEnd/>
            <a:tailEnd/>
          </a:ln>
        </p:spPr>
        <p:txBody>
          <a:bodyPr anchor="ctr"/>
          <a:lstStyle/>
          <a:p>
            <a:pPr>
              <a:defRPr/>
            </a:pPr>
            <a:endParaRPr lang="en-US">
              <a:solidFill>
                <a:srgbClr val="000000"/>
              </a:solidFill>
              <a:ea typeface="MS PGothic" pitchFamily="34" charset="-128"/>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5324481"/>
            <a:ext cx="91630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Grp="1" noChangeArrowheads="1"/>
          </p:cNvSpPr>
          <p:nvPr>
            <p:ph type="title"/>
          </p:nvPr>
        </p:nvSpPr>
        <p:spPr bwMode="auto">
          <a:xfrm>
            <a:off x="533400" y="0"/>
            <a:ext cx="8610600" cy="990600"/>
          </a:xfrm>
          <a:prstGeom prst="rect">
            <a:avLst/>
          </a:prstGeom>
          <a:noFill/>
          <a:ln w="9525">
            <a:noFill/>
            <a:miter lim="800000"/>
            <a:headEnd/>
            <a:tailEnd/>
          </a:ln>
          <a:effectLst/>
        </p:spPr>
        <p:txBody>
          <a:bodyPr>
            <a:normAutofit/>
          </a:bodyPr>
          <a:lstStyle>
            <a:lvl1pPr algn="l">
              <a:defRPr sz="3200" b="1">
                <a:solidFill>
                  <a:schemeClr val="tx1"/>
                </a:solidFill>
                <a:latin typeface="Arial" pitchFamily="34" charset="0"/>
                <a:cs typeface="Arial" pitchFamily="34" charset="0"/>
              </a:defRPr>
            </a:lvl1pPr>
          </a:lstStyle>
          <a:p>
            <a:pPr lvl="0"/>
            <a:endParaRPr lang="en-US" dirty="0" smtClean="0"/>
          </a:p>
        </p:txBody>
      </p:sp>
      <p:sp>
        <p:nvSpPr>
          <p:cNvPr id="13" name="Rectangle 3"/>
          <p:cNvSpPr>
            <a:spLocks noGrp="1" noChangeArrowheads="1"/>
          </p:cNvSpPr>
          <p:nvPr>
            <p:ph idx="4294967295"/>
          </p:nvPr>
        </p:nvSpPr>
        <p:spPr bwMode="auto">
          <a:xfrm>
            <a:off x="1058862" y="1524006"/>
            <a:ext cx="7932738" cy="3355975"/>
          </a:xfrm>
          <a:prstGeom prst="rect">
            <a:avLst/>
          </a:prstGeom>
          <a:noFill/>
          <a:ln>
            <a:miter lim="800000"/>
            <a:headEnd/>
            <a:tailEnd/>
          </a:ln>
        </p:spPr>
        <p:txBody>
          <a:bodyPr/>
          <a:lstStyle>
            <a:lvl1pPr>
              <a:lnSpc>
                <a:spcPct val="150000"/>
              </a:lnSpc>
              <a:spcBef>
                <a:spcPts val="0"/>
              </a:spcBef>
              <a:buClr>
                <a:schemeClr val="accent2"/>
              </a:buClr>
              <a:buFont typeface="Wingdings" pitchFamily="2" charset="2"/>
              <a:buChar char="§"/>
              <a:defRPr sz="2400" b="1"/>
            </a:lvl1pPr>
            <a:lvl2pPr>
              <a:lnSpc>
                <a:spcPct val="150000"/>
              </a:lnSpc>
              <a:spcBef>
                <a:spcPts val="0"/>
              </a:spcBef>
              <a:buClr>
                <a:srgbClr val="C00000"/>
              </a:buClr>
              <a:defRPr sz="2200" b="0"/>
            </a:lvl2pPr>
            <a:lvl3pPr>
              <a:lnSpc>
                <a:spcPct val="150000"/>
              </a:lnSpc>
              <a:spcBef>
                <a:spcPts val="0"/>
              </a:spcBef>
              <a:defRPr sz="18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98031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02910"/>
            <a:ext cx="7772400" cy="984250"/>
          </a:xfrm>
          <a:prstGeom prst="rect">
            <a:avLst/>
          </a:prstGeo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37960"/>
            <a:ext cx="6400800" cy="12763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Slide Number Placeholder 5"/>
          <p:cNvSpPr>
            <a:spLocks noGrp="1"/>
          </p:cNvSpPr>
          <p:nvPr>
            <p:ph type="sldNum" sz="quarter" idx="10"/>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9FFFC1AB-4C68-4AAD-AFB6-BF28F4A4660A}" type="slidenum">
              <a:rPr lang="en-US"/>
              <a:pPr>
                <a:defRPr/>
              </a:pPr>
              <a:t>‹#›</a:t>
            </a:fld>
            <a:endParaRPr lang="en-US"/>
          </a:p>
        </p:txBody>
      </p:sp>
    </p:spTree>
    <p:extLst>
      <p:ext uri="{BB962C8B-B14F-4D97-AF65-F5344CB8AC3E}">
        <p14:creationId xmlns:p14="http://schemas.microsoft.com/office/powerpoint/2010/main" val="304186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atin typeface="Gill Sans Light"/>
                <a:cs typeface="Gill Sans Ligh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8117A4FD-E546-461B-B864-1203CBF2E268}" type="slidenum">
              <a:rPr lang="en-US"/>
              <a:pPr>
                <a:defRPr/>
              </a:pPr>
              <a:t>‹#›</a:t>
            </a:fld>
            <a:endParaRPr lang="en-US"/>
          </a:p>
        </p:txBody>
      </p:sp>
    </p:spTree>
    <p:extLst>
      <p:ext uri="{BB962C8B-B14F-4D97-AF65-F5344CB8AC3E}">
        <p14:creationId xmlns:p14="http://schemas.microsoft.com/office/powerpoint/2010/main" val="310694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6"/>
            <a:ext cx="8229600" cy="4525963"/>
          </a:xfrm>
          <a:prstGeom prst="rect">
            <a:avLst/>
          </a:prstGeom>
        </p:spPr>
        <p:txBody>
          <a:bodyPr/>
          <a:lstStyle>
            <a:lvl1pPr>
              <a:defRPr b="0" i="0">
                <a:latin typeface="Gill Sans Light"/>
                <a:cs typeface="Gill Sans Light"/>
              </a:defRPr>
            </a:lvl1pPr>
            <a:lvl2pPr>
              <a:defRPr b="0" i="0">
                <a:latin typeface="Gill Sans Light"/>
                <a:cs typeface="Gill Sans Light"/>
              </a:defRPr>
            </a:lvl2pPr>
            <a:lvl3pPr>
              <a:defRPr b="0" i="0">
                <a:latin typeface="Gill Sans Light"/>
                <a:cs typeface="Gill Sans Light"/>
              </a:defRPr>
            </a:lvl3pPr>
            <a:lvl4pPr>
              <a:defRPr b="0" i="0">
                <a:latin typeface="Gill Sans Light"/>
                <a:cs typeface="Gill Sans Light"/>
              </a:defRPr>
            </a:lvl4pPr>
            <a:lvl5pPr>
              <a:defRPr b="0" i="0">
                <a:latin typeface="Gill Sans Light"/>
                <a:cs typeface="Gill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457200" y="685806"/>
            <a:ext cx="8229600" cy="858753"/>
          </a:xfrm>
          <a:prstGeom prst="rect">
            <a:avLst/>
          </a:prstGeom>
        </p:spPr>
        <p:txBody>
          <a:bodyPr rtlCol="0">
            <a:normAutofit/>
          </a:bodyPr>
          <a:lstStyle/>
          <a:p>
            <a:r>
              <a:rPr lang="en-US" dirty="0" smtClean="0"/>
              <a:t>Click to edit Master title style</a:t>
            </a:r>
            <a:endParaRPr lang="en-US" dirty="0"/>
          </a:p>
        </p:txBody>
      </p:sp>
      <p:sp>
        <p:nvSpPr>
          <p:cNvPr id="4" name="Slide Number Placeholder 5"/>
          <p:cNvSpPr>
            <a:spLocks noGrp="1"/>
          </p:cNvSpPr>
          <p:nvPr>
            <p:ph type="sldNum" sz="quarter" idx="10"/>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35942466-29B2-49DD-839E-04B80FA2F594}" type="slidenum">
              <a:rPr lang="en-US"/>
              <a:pPr>
                <a:defRPr/>
              </a:pPr>
              <a:t>‹#›</a:t>
            </a:fld>
            <a:endParaRPr lang="en-US"/>
          </a:p>
        </p:txBody>
      </p:sp>
    </p:spTree>
    <p:extLst>
      <p:ext uri="{BB962C8B-B14F-4D97-AF65-F5344CB8AC3E}">
        <p14:creationId xmlns:p14="http://schemas.microsoft.com/office/powerpoint/2010/main" val="138236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p:cNvSpPr/>
          <p:nvPr userDrawn="1"/>
        </p:nvSpPr>
        <p:spPr>
          <a:xfrm>
            <a:off x="327025" y="1349381"/>
            <a:ext cx="8523288" cy="3667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3" name="Slide Number Placeholder 5"/>
          <p:cNvSpPr>
            <a:spLocks noGrp="1"/>
          </p:cNvSpPr>
          <p:nvPr>
            <p:ph type="sldNum" sz="quarter" idx="10"/>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71E0CDD8-3F86-4853-836C-2EE657E4E990}" type="slidenum">
              <a:rPr lang="en-US"/>
              <a:pPr>
                <a:defRPr/>
              </a:pPr>
              <a:t>‹#›</a:t>
            </a:fld>
            <a:endParaRPr lang="en-US"/>
          </a:p>
        </p:txBody>
      </p:sp>
    </p:spTree>
    <p:extLst>
      <p:ext uri="{BB962C8B-B14F-4D97-AF65-F5344CB8AC3E}">
        <p14:creationId xmlns:p14="http://schemas.microsoft.com/office/powerpoint/2010/main" val="4152650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457200" y="685806"/>
            <a:ext cx="8229600" cy="858753"/>
          </a:xfrm>
          <a:prstGeom prst="rect">
            <a:avLst/>
          </a:prstGeom>
        </p:spPr>
        <p:txBody>
          <a:bodyPr rtlCol="0">
            <a:normAutofit/>
          </a:bodyPr>
          <a:lstStyle/>
          <a:p>
            <a:r>
              <a:rPr lang="en-US" dirty="0" smtClean="0"/>
              <a:t>Click to edit Master title style</a:t>
            </a:r>
            <a:endParaRPr lang="en-US" dirty="0"/>
          </a:p>
        </p:txBody>
      </p:sp>
      <p:sp>
        <p:nvSpPr>
          <p:cNvPr id="5" name="Date Placeholder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67510F59-052C-4A32-B5B6-6D3EF0BDD3C0}" type="datetimeFigureOut">
              <a:rPr lang="en-US"/>
              <a:pPr>
                <a:defRPr/>
              </a:pPr>
              <a:t>2/16/2016</a:t>
            </a:fld>
            <a:endParaRPr lang="en-US"/>
          </a:p>
        </p:txBody>
      </p:sp>
      <p:sp>
        <p:nvSpPr>
          <p:cNvPr id="6" name="Slide Number Placeholder 6"/>
          <p:cNvSpPr>
            <a:spLocks noGrp="1"/>
          </p:cNvSpPr>
          <p:nvPr>
            <p:ph type="sldNum" sz="quarter" idx="11"/>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418BBA87-8005-4B17-9D1F-971252FA37F8}" type="slidenum">
              <a:rPr lang="en-US"/>
              <a:pPr>
                <a:defRPr/>
              </a:pPr>
              <a:t>‹#›</a:t>
            </a:fld>
            <a:endParaRPr lang="en-US"/>
          </a:p>
        </p:txBody>
      </p:sp>
    </p:spTree>
    <p:extLst>
      <p:ext uri="{BB962C8B-B14F-4D97-AF65-F5344CB8AC3E}">
        <p14:creationId xmlns:p14="http://schemas.microsoft.com/office/powerpoint/2010/main" val="364078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atin typeface="Gill Sans Light"/>
                <a:cs typeface="Gill Sans Ligh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910E6294-6D0D-4D96-A9EB-C37527D74615}" type="slidenum">
              <a:rPr lang="en-US"/>
              <a:pPr>
                <a:defRPr/>
              </a:pPr>
              <a:t>‹#›</a:t>
            </a:fld>
            <a:endParaRPr lang="en-US"/>
          </a:p>
        </p:txBody>
      </p:sp>
    </p:spTree>
    <p:extLst>
      <p:ext uri="{BB962C8B-B14F-4D97-AF65-F5344CB8AC3E}">
        <p14:creationId xmlns:p14="http://schemas.microsoft.com/office/powerpoint/2010/main" val="95327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p:cNvSpPr/>
          <p:nvPr userDrawn="1"/>
        </p:nvSpPr>
        <p:spPr>
          <a:xfrm>
            <a:off x="457200" y="1536706"/>
            <a:ext cx="8229600" cy="11113"/>
          </a:xfrm>
          <a:prstGeom prst="rect">
            <a:avLst/>
          </a:prstGeom>
          <a:solidFill>
            <a:srgbClr val="E5E5E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Gill Sans"/>
              <a:cs typeface="Gill Sans"/>
            </a:endParaRP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Placeholder 1"/>
          <p:cNvSpPr>
            <a:spLocks noGrp="1"/>
          </p:cNvSpPr>
          <p:nvPr>
            <p:ph type="title"/>
          </p:nvPr>
        </p:nvSpPr>
        <p:spPr>
          <a:xfrm>
            <a:off x="457200" y="719512"/>
            <a:ext cx="8229600" cy="858753"/>
          </a:xfrm>
          <a:prstGeom prst="rect">
            <a:avLst/>
          </a:prstGeom>
        </p:spPr>
        <p:txBody>
          <a:bodyPr rtlCol="0">
            <a:normAutofit/>
          </a:bodyPr>
          <a:lstStyle/>
          <a:p>
            <a:r>
              <a:rPr lang="en-US" dirty="0" smtClean="0"/>
              <a:t>Click to edit Master title style</a:t>
            </a:r>
            <a:endParaRPr lang="en-US" dirty="0"/>
          </a:p>
        </p:txBody>
      </p:sp>
      <p:sp>
        <p:nvSpPr>
          <p:cNvPr id="8" name="Date Placeholder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164F0C1B-3388-4B7B-8D36-8F73FCEA9DB5}" type="datetimeFigureOut">
              <a:rPr lang="en-US"/>
              <a:pPr>
                <a:defRPr/>
              </a:pPr>
              <a:t>2/16/2016</a:t>
            </a:fld>
            <a:endParaRPr lang="en-US"/>
          </a:p>
        </p:txBody>
      </p:sp>
      <p:sp>
        <p:nvSpPr>
          <p:cNvPr id="9" name="Slide Number Placeholder 8"/>
          <p:cNvSpPr>
            <a:spLocks noGrp="1"/>
          </p:cNvSpPr>
          <p:nvPr>
            <p:ph type="sldNum" sz="quarter" idx="11"/>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16031E8B-56A3-4A9E-8CF1-4F5F19568515}" type="slidenum">
              <a:rPr lang="en-US"/>
              <a:pPr>
                <a:defRPr/>
              </a:pPr>
              <a:t>‹#›</a:t>
            </a:fld>
            <a:endParaRPr lang="en-US"/>
          </a:p>
        </p:txBody>
      </p:sp>
    </p:spTree>
    <p:extLst>
      <p:ext uri="{BB962C8B-B14F-4D97-AF65-F5344CB8AC3E}">
        <p14:creationId xmlns:p14="http://schemas.microsoft.com/office/powerpoint/2010/main" val="2407820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762006"/>
            <a:ext cx="8229600" cy="858753"/>
          </a:xfrm>
          <a:prstGeom prst="rect">
            <a:avLst/>
          </a:prstGeom>
        </p:spPr>
        <p:txBody>
          <a:bodyPr rtlCol="0">
            <a:normAutofit/>
          </a:bodyPr>
          <a:lstStyle/>
          <a:p>
            <a:r>
              <a:rPr lang="en-US" dirty="0" smtClean="0"/>
              <a:t>Click to edit Master title style</a:t>
            </a:r>
            <a:endParaRPr lang="en-US" dirty="0"/>
          </a:p>
        </p:txBody>
      </p:sp>
      <p:sp>
        <p:nvSpPr>
          <p:cNvPr id="3" name="Footer Placeholder 3"/>
          <p:cNvSpPr>
            <a:spLocks noGrp="1"/>
          </p:cNvSpPr>
          <p:nvPr>
            <p:ph type="ftr" sz="quarter" idx="10"/>
          </p:nvPr>
        </p:nvSpPr>
        <p:spPr/>
        <p:txBody>
          <a:bodyPr rtlCol="0"/>
          <a:lstStyle>
            <a:lvl1pPr defTabSz="914400" fontAlgn="base">
              <a:spcBef>
                <a:spcPct val="0"/>
              </a:spcBef>
              <a:spcAft>
                <a:spcPct val="0"/>
              </a:spcAft>
              <a:defRPr>
                <a:solidFill>
                  <a:prstClr val="black">
                    <a:tint val="75000"/>
                  </a:prstClr>
                </a:solidFill>
                <a:ea typeface="+mn-ea"/>
              </a:defRPr>
            </a:lvl1pPr>
          </a:lstStyle>
          <a:p>
            <a:pPr>
              <a:defRPr/>
            </a:pPr>
            <a:endParaRPr lang="en-US"/>
          </a:p>
        </p:txBody>
      </p:sp>
      <p:sp>
        <p:nvSpPr>
          <p:cNvPr id="4" name="Slide Number Placeholder 4"/>
          <p:cNvSpPr>
            <a:spLocks noGrp="1"/>
          </p:cNvSpPr>
          <p:nvPr>
            <p:ph type="sldNum" sz="quarter" idx="11"/>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CC44321A-4461-498F-8656-214D3822521E}" type="slidenum">
              <a:rPr lang="en-US"/>
              <a:pPr>
                <a:defRPr/>
              </a:pPr>
              <a:t>‹#›</a:t>
            </a:fld>
            <a:endParaRPr lang="en-US"/>
          </a:p>
        </p:txBody>
      </p:sp>
    </p:spTree>
    <p:extLst>
      <p:ext uri="{BB962C8B-B14F-4D97-AF65-F5344CB8AC3E}">
        <p14:creationId xmlns:p14="http://schemas.microsoft.com/office/powerpoint/2010/main" val="52168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1230313" y="606431"/>
            <a:ext cx="7112000" cy="1470025"/>
          </a:xfrm>
          <a:prstGeom prst="rect">
            <a:avLst/>
          </a:prstGeom>
          <a:noFill/>
          <a:ln w="9525">
            <a:noFill/>
            <a:miter lim="800000"/>
            <a:headEnd/>
            <a:tailEnd/>
          </a:ln>
        </p:spPr>
        <p:txBody>
          <a:bodyPr anchor="ctr"/>
          <a:lstStyle/>
          <a:p>
            <a:pPr>
              <a:defRPr/>
            </a:pPr>
            <a:endParaRPr lang="en-US">
              <a:solidFill>
                <a:srgbClr val="000000"/>
              </a:solidFill>
              <a:ea typeface="MS PGothic" pitchFamily="34" charset="-128"/>
            </a:endParaRPr>
          </a:p>
        </p:txBody>
      </p:sp>
      <p:sp>
        <p:nvSpPr>
          <p:cNvPr id="5" name="Rectangle 13"/>
          <p:cNvSpPr>
            <a:spLocks noChangeArrowheads="1"/>
          </p:cNvSpPr>
          <p:nvPr userDrawn="1"/>
        </p:nvSpPr>
        <p:spPr bwMode="auto">
          <a:xfrm>
            <a:off x="1230313" y="606431"/>
            <a:ext cx="7112000" cy="1470025"/>
          </a:xfrm>
          <a:prstGeom prst="rect">
            <a:avLst/>
          </a:prstGeom>
          <a:noFill/>
          <a:ln w="9525">
            <a:noFill/>
            <a:miter lim="800000"/>
            <a:headEnd/>
            <a:tailEnd/>
          </a:ln>
        </p:spPr>
        <p:txBody>
          <a:bodyPr anchor="ctr"/>
          <a:lstStyle/>
          <a:p>
            <a:pPr>
              <a:defRPr/>
            </a:pPr>
            <a:endParaRPr lang="en-US">
              <a:solidFill>
                <a:srgbClr val="000000"/>
              </a:solidFill>
              <a:ea typeface="MS PGothic" pitchFamily="34" charset="-128"/>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5324481"/>
            <a:ext cx="91630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Grp="1" noChangeArrowheads="1"/>
          </p:cNvSpPr>
          <p:nvPr>
            <p:ph type="title"/>
          </p:nvPr>
        </p:nvSpPr>
        <p:spPr bwMode="auto">
          <a:xfrm>
            <a:off x="533400" y="0"/>
            <a:ext cx="8610600" cy="990600"/>
          </a:xfrm>
          <a:prstGeom prst="rect">
            <a:avLst/>
          </a:prstGeom>
          <a:noFill/>
          <a:ln w="9525">
            <a:noFill/>
            <a:miter lim="800000"/>
            <a:headEnd/>
            <a:tailEnd/>
          </a:ln>
          <a:effectLst/>
        </p:spPr>
        <p:txBody>
          <a:bodyPr>
            <a:normAutofit/>
          </a:bodyPr>
          <a:lstStyle>
            <a:lvl1pPr algn="l">
              <a:defRPr sz="3200" b="1">
                <a:solidFill>
                  <a:schemeClr val="tx1"/>
                </a:solidFill>
                <a:latin typeface="Arial" pitchFamily="34" charset="0"/>
                <a:cs typeface="Arial" pitchFamily="34" charset="0"/>
              </a:defRPr>
            </a:lvl1pPr>
          </a:lstStyle>
          <a:p>
            <a:pPr lvl="0"/>
            <a:endParaRPr lang="en-US" dirty="0" smtClean="0"/>
          </a:p>
        </p:txBody>
      </p:sp>
      <p:sp>
        <p:nvSpPr>
          <p:cNvPr id="13" name="Rectangle 3"/>
          <p:cNvSpPr>
            <a:spLocks noGrp="1" noChangeArrowheads="1"/>
          </p:cNvSpPr>
          <p:nvPr>
            <p:ph idx="4294967295"/>
          </p:nvPr>
        </p:nvSpPr>
        <p:spPr bwMode="auto">
          <a:xfrm>
            <a:off x="1058862" y="1524006"/>
            <a:ext cx="7932738" cy="3355975"/>
          </a:xfrm>
          <a:prstGeom prst="rect">
            <a:avLst/>
          </a:prstGeom>
          <a:noFill/>
          <a:ln>
            <a:miter lim="800000"/>
            <a:headEnd/>
            <a:tailEnd/>
          </a:ln>
        </p:spPr>
        <p:txBody>
          <a:bodyPr/>
          <a:lstStyle>
            <a:lvl1pPr>
              <a:lnSpc>
                <a:spcPct val="150000"/>
              </a:lnSpc>
              <a:spcBef>
                <a:spcPts val="0"/>
              </a:spcBef>
              <a:buClr>
                <a:schemeClr val="accent2"/>
              </a:buClr>
              <a:buFont typeface="Wingdings" pitchFamily="2" charset="2"/>
              <a:buChar char="§"/>
              <a:defRPr sz="2400" b="1"/>
            </a:lvl1pPr>
            <a:lvl2pPr>
              <a:lnSpc>
                <a:spcPct val="150000"/>
              </a:lnSpc>
              <a:spcBef>
                <a:spcPts val="0"/>
              </a:spcBef>
              <a:buClr>
                <a:srgbClr val="C00000"/>
              </a:buClr>
              <a:defRPr sz="2200" b="0"/>
            </a:lvl2pPr>
            <a:lvl3pPr>
              <a:lnSpc>
                <a:spcPct val="150000"/>
              </a:lnSpc>
              <a:spcBef>
                <a:spcPts val="0"/>
              </a:spcBef>
              <a:defRPr sz="18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07558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latin typeface="Arial" pitchFamily="34" charset="0"/>
                <a:ea typeface="+mn-ea"/>
                <a:cs typeface="Arial" pitchFamily="34" charset="0"/>
              </a:defRPr>
            </a:lvl1pPr>
          </a:lstStyle>
          <a:p>
            <a:pPr>
              <a:defRPr/>
            </a:pPr>
            <a:fld id="{4EDEC8DA-E998-4D27-8361-3A63BEC3118C}" type="datetimeFigureOut">
              <a:rPr lang="en-US"/>
              <a:pPr>
                <a:defRPr/>
              </a:pPr>
              <a:t>2/16/2016</a:t>
            </a:fld>
            <a:endParaRPr lang="en-US"/>
          </a:p>
        </p:txBody>
      </p:sp>
      <p:sp>
        <p:nvSpPr>
          <p:cNvPr id="3" name="Footer Placeholder 2"/>
          <p:cNvSpPr>
            <a:spLocks noGrp="1"/>
          </p:cNvSpPr>
          <p:nvPr>
            <p:ph type="ftr" sz="quarter" idx="11"/>
          </p:nvPr>
        </p:nvSpPr>
        <p:spPr/>
        <p:txBody>
          <a:bodyPr rtlCol="0"/>
          <a:lstStyle>
            <a:lvl1pPr defTabSz="914400" fontAlgn="base">
              <a:spcBef>
                <a:spcPct val="0"/>
              </a:spcBef>
              <a:spcAft>
                <a:spcPct val="0"/>
              </a:spcAft>
              <a:defRPr>
                <a:solidFill>
                  <a:prstClr val="black">
                    <a:tint val="75000"/>
                  </a:prstClr>
                </a:solidFill>
                <a:latin typeface="Arial" pitchFamily="34" charset="0"/>
                <a:ea typeface="+mn-ea"/>
                <a:cs typeface="Arial" pitchFamily="34"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914400" fontAlgn="base">
              <a:spcBef>
                <a:spcPct val="0"/>
              </a:spcBef>
              <a:spcAft>
                <a:spcPct val="0"/>
              </a:spcAft>
              <a:defRPr>
                <a:solidFill>
                  <a:prstClr val="black">
                    <a:tint val="75000"/>
                  </a:prstClr>
                </a:solidFill>
                <a:latin typeface="Arial" pitchFamily="34" charset="0"/>
                <a:ea typeface="+mn-ea"/>
                <a:cs typeface="Arial" pitchFamily="34" charset="0"/>
              </a:defRPr>
            </a:lvl1pPr>
          </a:lstStyle>
          <a:p>
            <a:pPr>
              <a:defRPr/>
            </a:pPr>
            <a:fld id="{89323409-0682-4F83-A842-85A1562304E4}" type="slidenum">
              <a:rPr lang="en-US"/>
              <a:pPr>
                <a:defRPr/>
              </a:pPr>
              <a:t>‹#›</a:t>
            </a:fld>
            <a:endParaRPr lang="en-US"/>
          </a:p>
        </p:txBody>
      </p:sp>
    </p:spTree>
    <p:extLst>
      <p:ext uri="{BB962C8B-B14F-4D97-AF65-F5344CB8AC3E}">
        <p14:creationId xmlns:p14="http://schemas.microsoft.com/office/powerpoint/2010/main" val="3210785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ea typeface="+mn-ea"/>
                <a:cs typeface="Arial" pitchFamily="34" charset="0"/>
              </a:defRPr>
            </a:lvl1pPr>
          </a:lstStyle>
          <a:p>
            <a:pPr>
              <a:defRPr/>
            </a:pPr>
            <a:fld id="{058408B6-0D49-4A03-9301-8F2F2AF0528F}" type="datetimeFigureOut">
              <a:rPr lang="en-US"/>
              <a:pPr>
                <a:defRPr/>
              </a:pPr>
              <a:t>2/16/2016</a:t>
            </a:fld>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ea typeface="+mn-ea"/>
                <a:cs typeface="Arial" pitchFamily="34" charset="0"/>
              </a:defRPr>
            </a:lvl1pPr>
          </a:lstStyle>
          <a:p>
            <a:pPr>
              <a:defRPr/>
            </a:pPr>
            <a:fld id="{C4751C37-22BB-4DC9-90DA-4803089BB59B}" type="slidenum">
              <a:rPr lang="en-US"/>
              <a:pPr>
                <a:defRPr/>
              </a:pPr>
              <a:t>‹#›</a:t>
            </a:fld>
            <a:endParaRPr lang="en-US"/>
          </a:p>
        </p:txBody>
      </p:sp>
    </p:spTree>
    <p:extLst>
      <p:ext uri="{BB962C8B-B14F-4D97-AF65-F5344CB8AC3E}">
        <p14:creationId xmlns:p14="http://schemas.microsoft.com/office/powerpoint/2010/main" val="244137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ea typeface="+mn-ea"/>
                <a:cs typeface="Arial" pitchFamily="34" charset="0"/>
              </a:defRPr>
            </a:lvl1pPr>
          </a:lstStyle>
          <a:p>
            <a:pPr>
              <a:defRPr/>
            </a:pPr>
            <a:fld id="{DA8A598A-7497-4797-8B8D-BB322D64CBBD}" type="datetimeFigureOut">
              <a:rPr lang="en-US"/>
              <a:pPr>
                <a:defRPr/>
              </a:pPr>
              <a:t>2/16/2016</a:t>
            </a:fld>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ea typeface="+mn-ea"/>
                <a:cs typeface="Arial" pitchFamily="34" charset="0"/>
              </a:defRPr>
            </a:lvl1pPr>
          </a:lstStyle>
          <a:p>
            <a:pPr>
              <a:defRPr/>
            </a:pPr>
            <a:fld id="{5EB2E5BE-E3EE-4766-878C-5ABBD26F18DF}" type="slidenum">
              <a:rPr lang="en-US"/>
              <a:pPr>
                <a:defRPr/>
              </a:pPr>
              <a:t>‹#›</a:t>
            </a:fld>
            <a:endParaRPr lang="en-US"/>
          </a:p>
        </p:txBody>
      </p:sp>
    </p:spTree>
    <p:extLst>
      <p:ext uri="{BB962C8B-B14F-4D97-AF65-F5344CB8AC3E}">
        <p14:creationId xmlns:p14="http://schemas.microsoft.com/office/powerpoint/2010/main" val="1517224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1" hangingPunct="1">
              <a:defRPr>
                <a:latin typeface="Arial" pitchFamily="34" charset="0"/>
                <a:ea typeface="+mn-ea"/>
                <a:cs typeface="Arial" pitchFamily="34" charset="0"/>
              </a:defRPr>
            </a:lvl1pPr>
          </a:lstStyle>
          <a:p>
            <a:pPr>
              <a:defRPr/>
            </a:pPr>
            <a:fld id="{BEEED025-BE9C-4CD7-B122-CA84F0562580}" type="datetimeFigureOut">
              <a:rPr lang="en-US"/>
              <a:pPr>
                <a:defRPr/>
              </a:pPr>
              <a:t>2/16/2016</a:t>
            </a:fld>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ea typeface="+mn-ea"/>
                <a:cs typeface="Arial" pitchFamily="34" charset="0"/>
              </a:defRPr>
            </a:lvl1pPr>
          </a:lstStyle>
          <a:p>
            <a:pPr>
              <a:defRPr/>
            </a:pPr>
            <a:fld id="{3765B7A3-E4E0-4B37-ABCA-F32F35B19F62}" type="slidenum">
              <a:rPr lang="en-US"/>
              <a:pPr>
                <a:defRPr/>
              </a:pPr>
              <a:t>‹#›</a:t>
            </a:fld>
            <a:endParaRPr lang="en-US"/>
          </a:p>
        </p:txBody>
      </p:sp>
    </p:spTree>
    <p:extLst>
      <p:ext uri="{BB962C8B-B14F-4D97-AF65-F5344CB8AC3E}">
        <p14:creationId xmlns:p14="http://schemas.microsoft.com/office/powerpoint/2010/main" val="260712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1" hangingPunct="1">
              <a:defRPr>
                <a:latin typeface="Arial" pitchFamily="34" charset="0"/>
                <a:ea typeface="+mn-ea"/>
                <a:cs typeface="Arial" pitchFamily="34" charset="0"/>
              </a:defRPr>
            </a:lvl1pPr>
          </a:lstStyle>
          <a:p>
            <a:pPr>
              <a:defRPr/>
            </a:pPr>
            <a:fld id="{C363C7B7-A797-426B-9AEB-42D428928EBB}" type="datetimeFigureOut">
              <a:rPr lang="en-US"/>
              <a:pPr>
                <a:defRPr/>
              </a:pPr>
              <a:t>2/16/2016</a:t>
            </a:fld>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ea typeface="+mn-ea"/>
                <a:cs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ea typeface="+mn-ea"/>
                <a:cs typeface="Arial" pitchFamily="34" charset="0"/>
              </a:defRPr>
            </a:lvl1pPr>
          </a:lstStyle>
          <a:p>
            <a:pPr>
              <a:defRPr/>
            </a:pPr>
            <a:fld id="{E8566B10-4E3F-4903-AC24-C0D0557E4DBA}" type="slidenum">
              <a:rPr lang="en-US"/>
              <a:pPr>
                <a:defRPr/>
              </a:pPr>
              <a:t>‹#›</a:t>
            </a:fld>
            <a:endParaRPr lang="en-US"/>
          </a:p>
        </p:txBody>
      </p:sp>
    </p:spTree>
    <p:extLst>
      <p:ext uri="{BB962C8B-B14F-4D97-AF65-F5344CB8AC3E}">
        <p14:creationId xmlns:p14="http://schemas.microsoft.com/office/powerpoint/2010/main" val="367249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1" hangingPunct="1">
              <a:defRPr>
                <a:latin typeface="Arial" pitchFamily="34" charset="0"/>
                <a:ea typeface="+mn-ea"/>
                <a:cs typeface="Arial" pitchFamily="34" charset="0"/>
              </a:defRPr>
            </a:lvl1pPr>
          </a:lstStyle>
          <a:p>
            <a:pPr>
              <a:defRPr/>
            </a:pPr>
            <a:fld id="{E476E294-66A6-41E0-A484-1DC0A07E7321}" type="datetimeFigureOut">
              <a:rPr lang="en-US"/>
              <a:pPr>
                <a:defRPr/>
              </a:pPr>
              <a:t>2/16/2016</a:t>
            </a:fld>
            <a:endParaRPr lang="en-US"/>
          </a:p>
        </p:txBody>
      </p:sp>
      <p:sp>
        <p:nvSpPr>
          <p:cNvPr id="8" name="Footer Placeholder 4"/>
          <p:cNvSpPr>
            <a:spLocks noGrp="1"/>
          </p:cNvSpPr>
          <p:nvPr>
            <p:ph type="ftr" sz="quarter" idx="11"/>
          </p:nvPr>
        </p:nvSpPr>
        <p:spPr/>
        <p:txBody>
          <a:bodyPr/>
          <a:lstStyle>
            <a:lvl1pPr eaLnBrk="1" hangingPunct="1">
              <a:defRPr>
                <a:latin typeface="Arial" pitchFamily="34" charset="0"/>
                <a:ea typeface="+mn-ea"/>
                <a:cs typeface="Arial" pitchFamily="34" charset="0"/>
              </a:defRPr>
            </a:lvl1pPr>
          </a:lstStyle>
          <a:p>
            <a:pPr>
              <a:defRPr/>
            </a:pPr>
            <a:endParaRPr lang="en-US"/>
          </a:p>
        </p:txBody>
      </p:sp>
      <p:sp>
        <p:nvSpPr>
          <p:cNvPr id="9" name="Slide Number Placeholder 5"/>
          <p:cNvSpPr>
            <a:spLocks noGrp="1"/>
          </p:cNvSpPr>
          <p:nvPr>
            <p:ph type="sldNum" sz="quarter" idx="12"/>
          </p:nvPr>
        </p:nvSpPr>
        <p:spPr/>
        <p:txBody>
          <a:bodyPr/>
          <a:lstStyle>
            <a:lvl1pPr eaLnBrk="1" hangingPunct="1">
              <a:defRPr>
                <a:latin typeface="Arial" pitchFamily="34" charset="0"/>
                <a:ea typeface="+mn-ea"/>
                <a:cs typeface="Arial" pitchFamily="34" charset="0"/>
              </a:defRPr>
            </a:lvl1pPr>
          </a:lstStyle>
          <a:p>
            <a:pPr>
              <a:defRPr/>
            </a:pPr>
            <a:fld id="{59AC7F64-7222-4D9F-9A50-28564AB76FC8}" type="slidenum">
              <a:rPr lang="en-US"/>
              <a:pPr>
                <a:defRPr/>
              </a:pPr>
              <a:t>‹#›</a:t>
            </a:fld>
            <a:endParaRPr lang="en-US"/>
          </a:p>
        </p:txBody>
      </p:sp>
    </p:spTree>
    <p:extLst>
      <p:ext uri="{BB962C8B-B14F-4D97-AF65-F5344CB8AC3E}">
        <p14:creationId xmlns:p14="http://schemas.microsoft.com/office/powerpoint/2010/main" val="245260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1" hangingPunct="1">
              <a:defRPr>
                <a:latin typeface="Arial" pitchFamily="34" charset="0"/>
                <a:ea typeface="+mn-ea"/>
                <a:cs typeface="Arial" pitchFamily="34" charset="0"/>
              </a:defRPr>
            </a:lvl1pPr>
          </a:lstStyle>
          <a:p>
            <a:pPr>
              <a:defRPr/>
            </a:pPr>
            <a:fld id="{34FB97E4-B2DE-4D87-81E0-793B4A87A985}" type="datetimeFigureOut">
              <a:rPr lang="en-US"/>
              <a:pPr>
                <a:defRPr/>
              </a:pPr>
              <a:t>2/16/2016</a:t>
            </a:fld>
            <a:endParaRPr lang="en-US"/>
          </a:p>
        </p:txBody>
      </p:sp>
      <p:sp>
        <p:nvSpPr>
          <p:cNvPr id="4" name="Footer Placeholder 4"/>
          <p:cNvSpPr>
            <a:spLocks noGrp="1"/>
          </p:cNvSpPr>
          <p:nvPr>
            <p:ph type="ftr" sz="quarter" idx="11"/>
          </p:nvPr>
        </p:nvSpPr>
        <p:spPr/>
        <p:txBody>
          <a:bodyPr/>
          <a:lstStyle>
            <a:lvl1pPr eaLnBrk="1" hangingPunct="1">
              <a:defRPr>
                <a:latin typeface="Arial" pitchFamily="34" charset="0"/>
                <a:ea typeface="+mn-ea"/>
                <a:cs typeface="Arial" pitchFamily="34" charset="0"/>
              </a:defRPr>
            </a:lvl1pPr>
          </a:lstStyle>
          <a:p>
            <a:pPr>
              <a:defRPr/>
            </a:pPr>
            <a:endParaRPr lang="en-US"/>
          </a:p>
        </p:txBody>
      </p:sp>
      <p:sp>
        <p:nvSpPr>
          <p:cNvPr id="5" name="Slide Number Placeholder 5"/>
          <p:cNvSpPr>
            <a:spLocks noGrp="1"/>
          </p:cNvSpPr>
          <p:nvPr>
            <p:ph type="sldNum" sz="quarter" idx="12"/>
          </p:nvPr>
        </p:nvSpPr>
        <p:spPr/>
        <p:txBody>
          <a:bodyPr/>
          <a:lstStyle>
            <a:lvl1pPr eaLnBrk="1" hangingPunct="1">
              <a:defRPr>
                <a:latin typeface="Arial" pitchFamily="34" charset="0"/>
                <a:ea typeface="+mn-ea"/>
                <a:cs typeface="Arial" pitchFamily="34" charset="0"/>
              </a:defRPr>
            </a:lvl1pPr>
          </a:lstStyle>
          <a:p>
            <a:pPr>
              <a:defRPr/>
            </a:pPr>
            <a:fld id="{1B64BE3C-9822-479E-9DC2-9A400E289327}" type="slidenum">
              <a:rPr lang="en-US"/>
              <a:pPr>
                <a:defRPr/>
              </a:pPr>
              <a:t>‹#›</a:t>
            </a:fld>
            <a:endParaRPr lang="en-US"/>
          </a:p>
        </p:txBody>
      </p:sp>
    </p:spTree>
    <p:extLst>
      <p:ext uri="{BB962C8B-B14F-4D97-AF65-F5344CB8AC3E}">
        <p14:creationId xmlns:p14="http://schemas.microsoft.com/office/powerpoint/2010/main" val="943598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457200" y="1536706"/>
            <a:ext cx="8229600" cy="11113"/>
          </a:xfrm>
          <a:prstGeom prst="rect">
            <a:avLst/>
          </a:prstGeom>
          <a:solidFill>
            <a:srgbClr val="E5E5E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Gill Sans"/>
              <a:cs typeface="Gill Sans"/>
            </a:endParaRPr>
          </a:p>
        </p:txBody>
      </p:sp>
      <p:sp>
        <p:nvSpPr>
          <p:cNvPr id="3" name="Content Placeholder 2"/>
          <p:cNvSpPr>
            <a:spLocks noGrp="1"/>
          </p:cNvSpPr>
          <p:nvPr>
            <p:ph idx="1"/>
          </p:nvPr>
        </p:nvSpPr>
        <p:spPr>
          <a:xfrm>
            <a:off x="457200" y="1600206"/>
            <a:ext cx="8229600" cy="4525963"/>
          </a:xfrm>
          <a:prstGeom prst="rect">
            <a:avLst/>
          </a:prstGeom>
        </p:spPr>
        <p:txBody>
          <a:bodyPr/>
          <a:lstStyle>
            <a:lvl1pPr>
              <a:defRPr b="0" i="0">
                <a:latin typeface="Gill Sans Light"/>
                <a:cs typeface="Gill Sans Light"/>
              </a:defRPr>
            </a:lvl1pPr>
            <a:lvl2pPr>
              <a:defRPr b="0" i="0">
                <a:latin typeface="Gill Sans Light"/>
                <a:cs typeface="Gill Sans Light"/>
              </a:defRPr>
            </a:lvl2pPr>
            <a:lvl3pPr>
              <a:defRPr b="0" i="0">
                <a:latin typeface="Gill Sans Light"/>
                <a:cs typeface="Gill Sans Light"/>
              </a:defRPr>
            </a:lvl3pPr>
            <a:lvl4pPr>
              <a:defRPr b="0" i="0">
                <a:latin typeface="Gill Sans Light"/>
                <a:cs typeface="Gill Sans Light"/>
              </a:defRPr>
            </a:lvl4pPr>
            <a:lvl5pPr>
              <a:defRPr b="0" i="0">
                <a:latin typeface="Gill Sans Light"/>
                <a:cs typeface="Gill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457200" y="719512"/>
            <a:ext cx="8229600" cy="858753"/>
          </a:xfrm>
          <a:prstGeom prst="rect">
            <a:avLst/>
          </a:prstGeom>
        </p:spPr>
        <p:txBody>
          <a:bodyPr rtlCol="0">
            <a:normAutofit/>
          </a:body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C4763572-EA13-46FB-A4B6-C91F6432A5C3}" type="slidenum">
              <a:rPr lang="en-US"/>
              <a:pPr>
                <a:defRPr/>
              </a:pPr>
              <a:t>‹#›</a:t>
            </a:fld>
            <a:endParaRPr lang="en-US"/>
          </a:p>
        </p:txBody>
      </p:sp>
    </p:spTree>
    <p:extLst>
      <p:ext uri="{BB962C8B-B14F-4D97-AF65-F5344CB8AC3E}">
        <p14:creationId xmlns:p14="http://schemas.microsoft.com/office/powerpoint/2010/main" val="371099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1" hangingPunct="1">
              <a:defRPr>
                <a:latin typeface="Arial" pitchFamily="34" charset="0"/>
                <a:ea typeface="+mn-ea"/>
                <a:cs typeface="Arial" pitchFamily="34" charset="0"/>
              </a:defRPr>
            </a:lvl1pPr>
          </a:lstStyle>
          <a:p>
            <a:pPr>
              <a:defRPr/>
            </a:pPr>
            <a:fld id="{39D546ED-FD9B-4760-90B3-60F79586CF7D}" type="datetimeFigureOut">
              <a:rPr lang="en-US"/>
              <a:pPr>
                <a:defRPr/>
              </a:pPr>
              <a:t>2/16/2016</a:t>
            </a:fld>
            <a:endParaRPr lang="en-US"/>
          </a:p>
        </p:txBody>
      </p:sp>
      <p:sp>
        <p:nvSpPr>
          <p:cNvPr id="3" name="Footer Placeholder 4"/>
          <p:cNvSpPr>
            <a:spLocks noGrp="1"/>
          </p:cNvSpPr>
          <p:nvPr>
            <p:ph type="ftr" sz="quarter" idx="11"/>
          </p:nvPr>
        </p:nvSpPr>
        <p:spPr/>
        <p:txBody>
          <a:bodyPr/>
          <a:lstStyle>
            <a:lvl1pPr eaLnBrk="1" hangingPunct="1">
              <a:defRPr>
                <a:latin typeface="Arial" pitchFamily="34" charset="0"/>
                <a:ea typeface="+mn-ea"/>
                <a:cs typeface="Arial" pitchFamily="34" charset="0"/>
              </a:defRPr>
            </a:lvl1pPr>
          </a:lstStyle>
          <a:p>
            <a:pPr>
              <a:defRPr/>
            </a:pPr>
            <a:endParaRPr lang="en-US"/>
          </a:p>
        </p:txBody>
      </p:sp>
      <p:sp>
        <p:nvSpPr>
          <p:cNvPr id="4" name="Slide Number Placeholder 5"/>
          <p:cNvSpPr>
            <a:spLocks noGrp="1"/>
          </p:cNvSpPr>
          <p:nvPr>
            <p:ph type="sldNum" sz="quarter" idx="12"/>
          </p:nvPr>
        </p:nvSpPr>
        <p:spPr/>
        <p:txBody>
          <a:bodyPr/>
          <a:lstStyle>
            <a:lvl1pPr eaLnBrk="1" hangingPunct="1">
              <a:defRPr>
                <a:latin typeface="Arial" pitchFamily="34" charset="0"/>
                <a:ea typeface="+mn-ea"/>
                <a:cs typeface="Arial" pitchFamily="34" charset="0"/>
              </a:defRPr>
            </a:lvl1pPr>
          </a:lstStyle>
          <a:p>
            <a:pPr>
              <a:defRPr/>
            </a:pPr>
            <a:fld id="{5B643D9B-4FA3-46D8-8C11-51C74704B083}" type="slidenum">
              <a:rPr lang="en-US"/>
              <a:pPr>
                <a:defRPr/>
              </a:pPr>
              <a:t>‹#›</a:t>
            </a:fld>
            <a:endParaRPr lang="en-US"/>
          </a:p>
        </p:txBody>
      </p:sp>
    </p:spTree>
    <p:extLst>
      <p:ext uri="{BB962C8B-B14F-4D97-AF65-F5344CB8AC3E}">
        <p14:creationId xmlns:p14="http://schemas.microsoft.com/office/powerpoint/2010/main" val="41650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ea typeface="+mn-ea"/>
                <a:cs typeface="Arial" pitchFamily="34" charset="0"/>
              </a:defRPr>
            </a:lvl1pPr>
          </a:lstStyle>
          <a:p>
            <a:pPr>
              <a:defRPr/>
            </a:pPr>
            <a:fld id="{96325643-63EA-45FF-BFE0-6743AD5E5616}" type="datetimeFigureOut">
              <a:rPr lang="en-US"/>
              <a:pPr>
                <a:defRPr/>
              </a:pPr>
              <a:t>2/16/2016</a:t>
            </a:fld>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ea typeface="+mn-ea"/>
                <a:cs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ea typeface="+mn-ea"/>
                <a:cs typeface="Arial" pitchFamily="34" charset="0"/>
              </a:defRPr>
            </a:lvl1pPr>
          </a:lstStyle>
          <a:p>
            <a:pPr>
              <a:defRPr/>
            </a:pPr>
            <a:fld id="{E5EE569C-AE32-4E11-9B71-38AF0964F1DA}" type="slidenum">
              <a:rPr lang="en-US"/>
              <a:pPr>
                <a:defRPr/>
              </a:pPr>
              <a:t>‹#›</a:t>
            </a:fld>
            <a:endParaRPr lang="en-US"/>
          </a:p>
        </p:txBody>
      </p:sp>
    </p:spTree>
    <p:extLst>
      <p:ext uri="{BB962C8B-B14F-4D97-AF65-F5344CB8AC3E}">
        <p14:creationId xmlns:p14="http://schemas.microsoft.com/office/powerpoint/2010/main" val="1434456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1" hangingPunct="1">
              <a:defRPr>
                <a:latin typeface="Arial" pitchFamily="34" charset="0"/>
                <a:ea typeface="+mn-ea"/>
                <a:cs typeface="Arial" pitchFamily="34" charset="0"/>
              </a:defRPr>
            </a:lvl1pPr>
          </a:lstStyle>
          <a:p>
            <a:pPr>
              <a:defRPr/>
            </a:pPr>
            <a:fld id="{CA52F5FF-3D35-4265-BD36-E10DF8C66C84}" type="datetimeFigureOut">
              <a:rPr lang="en-US"/>
              <a:pPr>
                <a:defRPr/>
              </a:pPr>
              <a:t>2/16/2016</a:t>
            </a:fld>
            <a:endParaRPr lang="en-US"/>
          </a:p>
        </p:txBody>
      </p:sp>
      <p:sp>
        <p:nvSpPr>
          <p:cNvPr id="6" name="Footer Placeholder 4"/>
          <p:cNvSpPr>
            <a:spLocks noGrp="1"/>
          </p:cNvSpPr>
          <p:nvPr>
            <p:ph type="ftr" sz="quarter" idx="11"/>
          </p:nvPr>
        </p:nvSpPr>
        <p:spPr/>
        <p:txBody>
          <a:bodyPr/>
          <a:lstStyle>
            <a:lvl1pPr eaLnBrk="1" hangingPunct="1">
              <a:defRPr>
                <a:latin typeface="Arial" pitchFamily="34" charset="0"/>
                <a:ea typeface="+mn-ea"/>
                <a:cs typeface="Arial" pitchFamily="34" charset="0"/>
              </a:defRPr>
            </a:lvl1pPr>
          </a:lstStyle>
          <a:p>
            <a:pPr>
              <a:defRPr/>
            </a:pPr>
            <a:endParaRPr lang="en-US"/>
          </a:p>
        </p:txBody>
      </p:sp>
      <p:sp>
        <p:nvSpPr>
          <p:cNvPr id="7" name="Slide Number Placeholder 5"/>
          <p:cNvSpPr>
            <a:spLocks noGrp="1"/>
          </p:cNvSpPr>
          <p:nvPr>
            <p:ph type="sldNum" sz="quarter" idx="12"/>
          </p:nvPr>
        </p:nvSpPr>
        <p:spPr/>
        <p:txBody>
          <a:bodyPr/>
          <a:lstStyle>
            <a:lvl1pPr eaLnBrk="1" hangingPunct="1">
              <a:defRPr>
                <a:latin typeface="Arial" pitchFamily="34" charset="0"/>
                <a:ea typeface="+mn-ea"/>
                <a:cs typeface="Arial" pitchFamily="34" charset="0"/>
              </a:defRPr>
            </a:lvl1pPr>
          </a:lstStyle>
          <a:p>
            <a:pPr>
              <a:defRPr/>
            </a:pPr>
            <a:fld id="{B33E321E-180C-47FD-AE10-96A9BB319F2F}" type="slidenum">
              <a:rPr lang="en-US"/>
              <a:pPr>
                <a:defRPr/>
              </a:pPr>
              <a:t>‹#›</a:t>
            </a:fld>
            <a:endParaRPr lang="en-US"/>
          </a:p>
        </p:txBody>
      </p:sp>
    </p:spTree>
    <p:extLst>
      <p:ext uri="{BB962C8B-B14F-4D97-AF65-F5344CB8AC3E}">
        <p14:creationId xmlns:p14="http://schemas.microsoft.com/office/powerpoint/2010/main" val="127465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ea typeface="+mn-ea"/>
                <a:cs typeface="Arial" pitchFamily="34" charset="0"/>
              </a:defRPr>
            </a:lvl1pPr>
          </a:lstStyle>
          <a:p>
            <a:pPr>
              <a:defRPr/>
            </a:pPr>
            <a:fld id="{939FC0ED-3E82-43CA-A74D-A9DA07938152}" type="datetimeFigureOut">
              <a:rPr lang="en-US"/>
              <a:pPr>
                <a:defRPr/>
              </a:pPr>
              <a:t>2/16/2016</a:t>
            </a:fld>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ea typeface="+mn-ea"/>
                <a:cs typeface="Arial" pitchFamily="34" charset="0"/>
              </a:defRPr>
            </a:lvl1pPr>
          </a:lstStyle>
          <a:p>
            <a:pPr>
              <a:defRPr/>
            </a:pPr>
            <a:fld id="{E6AF7394-B42F-43B4-8029-83AC3698BBB4}" type="slidenum">
              <a:rPr lang="en-US"/>
              <a:pPr>
                <a:defRPr/>
              </a:pPr>
              <a:t>‹#›</a:t>
            </a:fld>
            <a:endParaRPr lang="en-US"/>
          </a:p>
        </p:txBody>
      </p:sp>
    </p:spTree>
    <p:extLst>
      <p:ext uri="{BB962C8B-B14F-4D97-AF65-F5344CB8AC3E}">
        <p14:creationId xmlns:p14="http://schemas.microsoft.com/office/powerpoint/2010/main" val="153057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1" hangingPunct="1">
              <a:defRPr>
                <a:latin typeface="Arial" pitchFamily="34" charset="0"/>
                <a:ea typeface="+mn-ea"/>
                <a:cs typeface="Arial" pitchFamily="34" charset="0"/>
              </a:defRPr>
            </a:lvl1pPr>
          </a:lstStyle>
          <a:p>
            <a:pPr>
              <a:defRPr/>
            </a:pPr>
            <a:fld id="{8B18B8BD-E114-453C-A47B-88729C334CCF}" type="datetimeFigureOut">
              <a:rPr lang="en-US"/>
              <a:pPr>
                <a:defRPr/>
              </a:pPr>
              <a:t>2/16/2016</a:t>
            </a:fld>
            <a:endParaRPr lang="en-US"/>
          </a:p>
        </p:txBody>
      </p:sp>
      <p:sp>
        <p:nvSpPr>
          <p:cNvPr id="5" name="Footer Placeholder 4"/>
          <p:cNvSpPr>
            <a:spLocks noGrp="1"/>
          </p:cNvSpPr>
          <p:nvPr>
            <p:ph type="ftr" sz="quarter" idx="11"/>
          </p:nvPr>
        </p:nvSpPr>
        <p:spPr/>
        <p:txBody>
          <a:bodyPr/>
          <a:lstStyle>
            <a:lvl1pPr eaLnBrk="1" hangingPunct="1">
              <a:defRPr>
                <a:latin typeface="Arial" pitchFamily="34" charset="0"/>
                <a:ea typeface="+mn-ea"/>
                <a:cs typeface="Arial"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pitchFamily="34" charset="0"/>
                <a:ea typeface="+mn-ea"/>
                <a:cs typeface="Arial" pitchFamily="34" charset="0"/>
              </a:defRPr>
            </a:lvl1pPr>
          </a:lstStyle>
          <a:p>
            <a:pPr>
              <a:defRPr/>
            </a:pPr>
            <a:fld id="{2385A223-B2DB-46A6-989E-B04308735C91}" type="slidenum">
              <a:rPr lang="en-US"/>
              <a:pPr>
                <a:defRPr/>
              </a:pPr>
              <a:t>‹#›</a:t>
            </a:fld>
            <a:endParaRPr lang="en-US"/>
          </a:p>
        </p:txBody>
      </p:sp>
    </p:spTree>
    <p:extLst>
      <p:ext uri="{BB962C8B-B14F-4D97-AF65-F5344CB8AC3E}">
        <p14:creationId xmlns:p14="http://schemas.microsoft.com/office/powerpoint/2010/main" val="3080738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0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a:cs typeface="Helvetica"/>
              </a:defRPr>
            </a:lvl1pPr>
          </a:lstStyle>
          <a:p>
            <a:r>
              <a:rPr lang="en-US" smtClean="0"/>
              <a:t>Click to edit Master title style</a:t>
            </a:r>
            <a:endParaRPr lang="en-US"/>
          </a:p>
        </p:txBody>
      </p:sp>
      <p:sp>
        <p:nvSpPr>
          <p:cNvPr id="7" name="Text Placeholder 6"/>
          <p:cNvSpPr>
            <a:spLocks noGrp="1"/>
          </p:cNvSpPr>
          <p:nvPr>
            <p:ph type="body" sz="quarter" idx="10"/>
          </p:nvPr>
        </p:nvSpPr>
        <p:spPr>
          <a:xfrm>
            <a:off x="241788" y="1219200"/>
            <a:ext cx="8676000" cy="504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4"/>
          <p:cNvSpPr>
            <a:spLocks noGrp="1"/>
          </p:cNvSpPr>
          <p:nvPr>
            <p:ph type="body" sz="quarter" idx="11"/>
          </p:nvPr>
        </p:nvSpPr>
        <p:spPr>
          <a:xfrm>
            <a:off x="241788" y="762000"/>
            <a:ext cx="8661012" cy="457199"/>
          </a:xfrm>
        </p:spPr>
        <p:txBody>
          <a:bodyPr lIns="108000"/>
          <a:lstStyle>
            <a:lvl1pPr>
              <a:buNone/>
              <a:defRPr>
                <a:solidFill>
                  <a:srgbClr val="A6A6A6"/>
                </a:solidFill>
              </a:defRPr>
            </a:lvl1pPr>
          </a:lstStyle>
          <a:p>
            <a:pPr lvl="0"/>
            <a:r>
              <a:rPr lang="en-US" smtClean="0"/>
              <a:t>Click to edit Master text styles</a:t>
            </a:r>
          </a:p>
        </p:txBody>
      </p:sp>
    </p:spTree>
    <p:extLst>
      <p:ext uri="{BB962C8B-B14F-4D97-AF65-F5344CB8AC3E}">
        <p14:creationId xmlns:p14="http://schemas.microsoft.com/office/powerpoint/2010/main" val="109666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4"/>
          <p:cNvSpPr>
            <a:spLocks noChangeArrowheads="1"/>
          </p:cNvSpPr>
          <p:nvPr userDrawn="1"/>
        </p:nvSpPr>
        <p:spPr bwMode="auto">
          <a:xfrm>
            <a:off x="1230313" y="606431"/>
            <a:ext cx="7112000" cy="1470025"/>
          </a:xfrm>
          <a:prstGeom prst="rect">
            <a:avLst/>
          </a:prstGeom>
          <a:noFill/>
          <a:ln w="9525">
            <a:noFill/>
            <a:miter lim="800000"/>
            <a:headEnd/>
            <a:tailEnd/>
          </a:ln>
        </p:spPr>
        <p:txBody>
          <a:bodyPr anchor="ctr"/>
          <a:lstStyle/>
          <a:p>
            <a:pPr algn="ctr">
              <a:defRPr/>
            </a:pPr>
            <a:endParaRPr lang="en-US" sz="4400">
              <a:solidFill>
                <a:srgbClr val="000000"/>
              </a:solidFill>
              <a:ea typeface="MS PGothic" pitchFamily="34" charset="-128"/>
            </a:endParaRPr>
          </a:p>
        </p:txBody>
      </p:sp>
      <p:sp>
        <p:nvSpPr>
          <p:cNvPr id="3" name="Rectangle 25"/>
          <p:cNvSpPr>
            <a:spLocks noChangeArrowheads="1"/>
          </p:cNvSpPr>
          <p:nvPr userDrawn="1"/>
        </p:nvSpPr>
        <p:spPr bwMode="auto">
          <a:xfrm>
            <a:off x="1289050" y="2046288"/>
            <a:ext cx="6400800" cy="1382712"/>
          </a:xfrm>
          <a:prstGeom prst="rect">
            <a:avLst/>
          </a:prstGeom>
          <a:noFill/>
          <a:ln w="9525">
            <a:noFill/>
            <a:miter lim="800000"/>
            <a:headEnd/>
            <a:tailEnd/>
          </a:ln>
        </p:spPr>
        <p:txBody>
          <a:bodyPr/>
          <a:lstStyle/>
          <a:p>
            <a:pPr algn="ctr">
              <a:spcBef>
                <a:spcPct val="20000"/>
              </a:spcBef>
              <a:defRPr/>
            </a:pPr>
            <a:endParaRPr lang="en-US" sz="3200">
              <a:solidFill>
                <a:srgbClr val="000000"/>
              </a:solidFill>
              <a:ea typeface="MS PGothic" pitchFamily="34" charset="-128"/>
            </a:endParaRPr>
          </a:p>
        </p:txBody>
      </p:sp>
    </p:spTree>
    <p:extLst>
      <p:ext uri="{BB962C8B-B14F-4D97-AF65-F5344CB8AC3E}">
        <p14:creationId xmlns:p14="http://schemas.microsoft.com/office/powerpoint/2010/main" val="231976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89603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051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4066" y="1600206"/>
            <a:ext cx="3889375" cy="335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95839" y="1600206"/>
            <a:ext cx="3890962" cy="3355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248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p:cNvSpPr/>
          <p:nvPr userDrawn="1"/>
        </p:nvSpPr>
        <p:spPr>
          <a:xfrm>
            <a:off x="327025" y="1349381"/>
            <a:ext cx="8523288" cy="3667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endParaRPr>
          </a:p>
        </p:txBody>
      </p:sp>
      <p:sp>
        <p:nvSpPr>
          <p:cNvPr id="3" name="Slide Number Placeholder 5"/>
          <p:cNvSpPr>
            <a:spLocks noGrp="1"/>
          </p:cNvSpPr>
          <p:nvPr>
            <p:ph type="sldNum" sz="quarter" idx="10"/>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394080A0-ED2C-4730-8C01-87463AA4ACB8}" type="slidenum">
              <a:rPr lang="en-US"/>
              <a:pPr>
                <a:defRPr/>
              </a:pPr>
              <a:t>‹#›</a:t>
            </a:fld>
            <a:endParaRPr lang="en-US"/>
          </a:p>
        </p:txBody>
      </p:sp>
    </p:spTree>
    <p:extLst>
      <p:ext uri="{BB962C8B-B14F-4D97-AF65-F5344CB8AC3E}">
        <p14:creationId xmlns:p14="http://schemas.microsoft.com/office/powerpoint/2010/main" val="384990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76359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33608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197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48597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018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1298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46815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4681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112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54066" y="1600206"/>
            <a:ext cx="3889375" cy="3355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95839" y="1600206"/>
            <a:ext cx="3890962" cy="3355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0663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54066" y="1600206"/>
            <a:ext cx="3889375" cy="3355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795839" y="1600206"/>
            <a:ext cx="3890962" cy="3355975"/>
          </a:xfrm>
        </p:spPr>
        <p:txBody>
          <a:bodyPr/>
          <a:lstStyle/>
          <a:p>
            <a:pPr lvl="0"/>
            <a:r>
              <a:rPr lang="en-US" noProof="0" smtClean="0"/>
              <a:t>Click icon to add clip art</a:t>
            </a:r>
          </a:p>
        </p:txBody>
      </p:sp>
    </p:spTree>
    <p:extLst>
      <p:ext uri="{BB962C8B-B14F-4D97-AF65-F5344CB8AC3E}">
        <p14:creationId xmlns:p14="http://schemas.microsoft.com/office/powerpoint/2010/main" val="144178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754066" y="1600206"/>
            <a:ext cx="3889375" cy="3355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795839" y="1600200"/>
            <a:ext cx="3890962" cy="16017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795839" y="3354388"/>
            <a:ext cx="3890962" cy="16017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9605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457200" y="1536706"/>
            <a:ext cx="8229600" cy="11113"/>
          </a:xfrm>
          <a:prstGeom prst="rect">
            <a:avLst/>
          </a:prstGeom>
          <a:solidFill>
            <a:srgbClr val="E5E5E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Gill Sans"/>
              <a:cs typeface="Gill Sans"/>
            </a:endParaRPr>
          </a:p>
        </p:txBody>
      </p:sp>
      <p:sp>
        <p:nvSpPr>
          <p:cNvPr id="3" name="Content Placeholder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itle Placeholder 1"/>
          <p:cNvSpPr>
            <a:spLocks noGrp="1"/>
          </p:cNvSpPr>
          <p:nvPr>
            <p:ph type="title"/>
          </p:nvPr>
        </p:nvSpPr>
        <p:spPr>
          <a:xfrm>
            <a:off x="457200" y="719512"/>
            <a:ext cx="8229600" cy="858753"/>
          </a:xfrm>
          <a:prstGeom prst="rect">
            <a:avLst/>
          </a:prstGeom>
        </p:spPr>
        <p:txBody>
          <a:bodyPr rtlCol="0">
            <a:normAutofit/>
          </a:bodyPr>
          <a:lstStyle/>
          <a:p>
            <a:r>
              <a:rPr lang="en-US" dirty="0" smtClean="0"/>
              <a:t>Click to edit Master title style</a:t>
            </a:r>
            <a:endParaRPr lang="en-US" dirty="0"/>
          </a:p>
        </p:txBody>
      </p:sp>
      <p:sp>
        <p:nvSpPr>
          <p:cNvPr id="6" name="Date Placeholder 4"/>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E69C8350-0271-4694-9106-0E8543DFBCD5}" type="datetimeFigureOut">
              <a:rPr lang="en-US"/>
              <a:pPr>
                <a:defRPr/>
              </a:pPr>
              <a:t>2/16/2016</a:t>
            </a:fld>
            <a:endParaRPr lang="en-US"/>
          </a:p>
        </p:txBody>
      </p:sp>
      <p:sp>
        <p:nvSpPr>
          <p:cNvPr id="7" name="Slide Number Placeholder 6"/>
          <p:cNvSpPr>
            <a:spLocks noGrp="1"/>
          </p:cNvSpPr>
          <p:nvPr>
            <p:ph type="sldNum" sz="quarter" idx="11"/>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8C940301-C8AA-4900-AE80-6E121BE0C642}" type="slidenum">
              <a:rPr lang="en-US"/>
              <a:pPr>
                <a:defRPr/>
              </a:pPr>
              <a:t>‹#›</a:t>
            </a:fld>
            <a:endParaRPr lang="en-US"/>
          </a:p>
        </p:txBody>
      </p:sp>
    </p:spTree>
    <p:extLst>
      <p:ext uri="{BB962C8B-B14F-4D97-AF65-F5344CB8AC3E}">
        <p14:creationId xmlns:p14="http://schemas.microsoft.com/office/powerpoint/2010/main" val="356879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1230313" y="606431"/>
            <a:ext cx="7112000" cy="1470025"/>
          </a:xfrm>
          <a:prstGeom prst="rect">
            <a:avLst/>
          </a:prstGeom>
          <a:noFill/>
          <a:ln w="9525">
            <a:noFill/>
            <a:miter lim="800000"/>
            <a:headEnd/>
            <a:tailEnd/>
          </a:ln>
        </p:spPr>
        <p:txBody>
          <a:bodyPr anchor="ctr"/>
          <a:lstStyle/>
          <a:p>
            <a:pPr>
              <a:defRPr/>
            </a:pPr>
            <a:endParaRPr lang="en-US">
              <a:solidFill>
                <a:srgbClr val="000000"/>
              </a:solidFill>
              <a:ea typeface="MS PGothic" pitchFamily="34" charset="-128"/>
            </a:endParaRPr>
          </a:p>
        </p:txBody>
      </p:sp>
      <p:sp>
        <p:nvSpPr>
          <p:cNvPr id="5" name="Rectangle 13"/>
          <p:cNvSpPr>
            <a:spLocks noChangeArrowheads="1"/>
          </p:cNvSpPr>
          <p:nvPr userDrawn="1"/>
        </p:nvSpPr>
        <p:spPr bwMode="auto">
          <a:xfrm>
            <a:off x="1230313" y="606431"/>
            <a:ext cx="7112000" cy="1470025"/>
          </a:xfrm>
          <a:prstGeom prst="rect">
            <a:avLst/>
          </a:prstGeom>
          <a:noFill/>
          <a:ln w="9525">
            <a:noFill/>
            <a:miter lim="800000"/>
            <a:headEnd/>
            <a:tailEnd/>
          </a:ln>
        </p:spPr>
        <p:txBody>
          <a:bodyPr anchor="ctr"/>
          <a:lstStyle/>
          <a:p>
            <a:pPr>
              <a:defRPr/>
            </a:pPr>
            <a:endParaRPr lang="en-US">
              <a:solidFill>
                <a:srgbClr val="000000"/>
              </a:solidFill>
              <a:ea typeface="MS PGothic" pitchFamily="34" charset="-128"/>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5324481"/>
            <a:ext cx="91630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Grp="1" noChangeArrowheads="1"/>
          </p:cNvSpPr>
          <p:nvPr>
            <p:ph type="title"/>
          </p:nvPr>
        </p:nvSpPr>
        <p:spPr bwMode="auto">
          <a:xfrm>
            <a:off x="533400" y="0"/>
            <a:ext cx="8610600" cy="990600"/>
          </a:xfrm>
          <a:prstGeom prst="rect">
            <a:avLst/>
          </a:prstGeom>
          <a:noFill/>
          <a:ln w="9525">
            <a:noFill/>
            <a:miter lim="800000"/>
            <a:headEnd/>
            <a:tailEnd/>
          </a:ln>
          <a:effectLst/>
        </p:spPr>
        <p:txBody>
          <a:bodyPr>
            <a:normAutofit/>
          </a:bodyPr>
          <a:lstStyle>
            <a:lvl1pPr algn="l">
              <a:defRPr sz="3200" b="1">
                <a:solidFill>
                  <a:schemeClr val="tx1"/>
                </a:solidFill>
                <a:latin typeface="Arial" pitchFamily="34" charset="0"/>
                <a:cs typeface="Arial" pitchFamily="34" charset="0"/>
              </a:defRPr>
            </a:lvl1pPr>
          </a:lstStyle>
          <a:p>
            <a:pPr lvl="0"/>
            <a:endParaRPr lang="en-US" dirty="0" smtClean="0"/>
          </a:p>
        </p:txBody>
      </p:sp>
      <p:sp>
        <p:nvSpPr>
          <p:cNvPr id="13" name="Rectangle 3"/>
          <p:cNvSpPr>
            <a:spLocks noGrp="1" noChangeArrowheads="1"/>
          </p:cNvSpPr>
          <p:nvPr>
            <p:ph idx="4294967295"/>
          </p:nvPr>
        </p:nvSpPr>
        <p:spPr bwMode="auto">
          <a:xfrm>
            <a:off x="1058862" y="1524006"/>
            <a:ext cx="7932738" cy="3355975"/>
          </a:xfrm>
          <a:prstGeom prst="rect">
            <a:avLst/>
          </a:prstGeom>
          <a:noFill/>
          <a:ln>
            <a:miter lim="800000"/>
            <a:headEnd/>
            <a:tailEnd/>
          </a:ln>
        </p:spPr>
        <p:txBody>
          <a:bodyPr/>
          <a:lstStyle>
            <a:lvl1pPr>
              <a:lnSpc>
                <a:spcPct val="150000"/>
              </a:lnSpc>
              <a:spcBef>
                <a:spcPts val="0"/>
              </a:spcBef>
              <a:buClr>
                <a:schemeClr val="accent2"/>
              </a:buClr>
              <a:buFont typeface="Wingdings" pitchFamily="2" charset="2"/>
              <a:buChar char="§"/>
              <a:defRPr sz="2400" b="1"/>
            </a:lvl1pPr>
            <a:lvl2pPr>
              <a:lnSpc>
                <a:spcPct val="150000"/>
              </a:lnSpc>
              <a:spcBef>
                <a:spcPts val="0"/>
              </a:spcBef>
              <a:buClr>
                <a:srgbClr val="C00000"/>
              </a:buClr>
              <a:defRPr sz="2200" b="0"/>
            </a:lvl2pPr>
            <a:lvl3pPr>
              <a:lnSpc>
                <a:spcPct val="150000"/>
              </a:lnSpc>
              <a:spcBef>
                <a:spcPts val="0"/>
              </a:spcBef>
              <a:defRPr sz="18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66427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6"/>
            <a:ext cx="2133600" cy="365125"/>
          </a:xfrm>
          <a:prstGeom prst="rect">
            <a:avLst/>
          </a:prstGeom>
        </p:spPr>
        <p:txBody>
          <a:bodyPr/>
          <a:lstStyle>
            <a:lvl1pPr>
              <a:defRPr>
                <a:solidFill>
                  <a:srgbClr val="000000"/>
                </a:solidFill>
                <a:ea typeface="ＭＳ Ｐゴシック"/>
              </a:defRPr>
            </a:lvl1pPr>
          </a:lstStyle>
          <a:p>
            <a:pPr>
              <a:defRPr/>
            </a:pPr>
            <a:fld id="{F3BEC5FA-FA2A-4E0E-998E-62313D911B65}" type="datetime1">
              <a:rPr lang="en-US"/>
              <a:pPr>
                <a:defRPr/>
              </a:pPr>
              <a:t>2/16/2016</a:t>
            </a:fld>
            <a:endParaRPr lang="en-US"/>
          </a:p>
        </p:txBody>
      </p:sp>
      <p:sp>
        <p:nvSpPr>
          <p:cNvPr id="5" name="Footer Placeholder 4"/>
          <p:cNvSpPr>
            <a:spLocks noGrp="1"/>
          </p:cNvSpPr>
          <p:nvPr>
            <p:ph type="ftr" sz="quarter" idx="11"/>
          </p:nvPr>
        </p:nvSpPr>
        <p:spPr>
          <a:xfrm>
            <a:off x="3124200" y="6356356"/>
            <a:ext cx="2895600" cy="365125"/>
          </a:xfrm>
          <a:prstGeom prst="rect">
            <a:avLst/>
          </a:prstGeom>
        </p:spPr>
        <p:txBody>
          <a:bodyPr/>
          <a:lstStyle>
            <a:lvl1pPr>
              <a:defRPr>
                <a:solidFill>
                  <a:prstClr val="black">
                    <a:tint val="75000"/>
                  </a:prstClr>
                </a:solidFill>
                <a:ea typeface="ＭＳ Ｐゴシック"/>
              </a:defRPr>
            </a:lvl1pPr>
          </a:lstStyle>
          <a:p>
            <a:pPr>
              <a:defRPr/>
            </a:pPr>
            <a:endParaRPr lang="en-US"/>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lvl1pPr>
              <a:defRPr>
                <a:solidFill>
                  <a:srgbClr val="000000"/>
                </a:solidFill>
                <a:ea typeface="ＭＳ Ｐゴシック"/>
              </a:defRPr>
            </a:lvl1pPr>
          </a:lstStyle>
          <a:p>
            <a:pPr>
              <a:defRPr/>
            </a:pPr>
            <a:fld id="{45F1AFA4-BC1E-4831-84DD-A51A9C536A61}" type="slidenum">
              <a:rPr lang="en-US"/>
              <a:pPr>
                <a:defRPr/>
              </a:pPr>
              <a:t>‹#›</a:t>
            </a:fld>
            <a:endParaRPr lang="en-US"/>
          </a:p>
        </p:txBody>
      </p:sp>
    </p:spTree>
    <p:extLst>
      <p:ext uri="{BB962C8B-B14F-4D97-AF65-F5344CB8AC3E}">
        <p14:creationId xmlns:p14="http://schemas.microsoft.com/office/powerpoint/2010/main" val="303836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BE439-EE98-482A-8D6E-2B2007098533}" type="slidenum">
              <a:rPr lang="en-US"/>
              <a:pPr>
                <a:defRPr/>
              </a:pPr>
              <a:t>‹#›</a:t>
            </a:fld>
            <a:endParaRPr lang="en-US"/>
          </a:p>
        </p:txBody>
      </p:sp>
    </p:spTree>
    <p:extLst>
      <p:ext uri="{BB962C8B-B14F-4D97-AF65-F5344CB8AC3E}">
        <p14:creationId xmlns:p14="http://schemas.microsoft.com/office/powerpoint/2010/main" val="1572133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4FAA05-DAB2-45F5-88B5-94E899174014}" type="slidenum">
              <a:rPr lang="en-US"/>
              <a:pPr>
                <a:defRPr/>
              </a:pPr>
              <a:t>‹#›</a:t>
            </a:fld>
            <a:endParaRPr lang="en-US"/>
          </a:p>
        </p:txBody>
      </p:sp>
    </p:spTree>
    <p:extLst>
      <p:ext uri="{BB962C8B-B14F-4D97-AF65-F5344CB8AC3E}">
        <p14:creationId xmlns:p14="http://schemas.microsoft.com/office/powerpoint/2010/main" val="2989867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D2E69D-63B9-48CA-9F43-A5B1EA6E24D1}" type="slidenum">
              <a:rPr lang="en-US"/>
              <a:pPr>
                <a:defRPr/>
              </a:pPr>
              <a:t>‹#›</a:t>
            </a:fld>
            <a:endParaRPr lang="en-US"/>
          </a:p>
        </p:txBody>
      </p:sp>
    </p:spTree>
    <p:extLst>
      <p:ext uri="{BB962C8B-B14F-4D97-AF65-F5344CB8AC3E}">
        <p14:creationId xmlns:p14="http://schemas.microsoft.com/office/powerpoint/2010/main" val="268935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A7A9EC-F4A4-4675-B012-F8AD11454B9F}" type="slidenum">
              <a:rPr lang="en-US"/>
              <a:pPr>
                <a:defRPr/>
              </a:pPr>
              <a:t>‹#›</a:t>
            </a:fld>
            <a:endParaRPr lang="en-US"/>
          </a:p>
        </p:txBody>
      </p:sp>
    </p:spTree>
    <p:extLst>
      <p:ext uri="{BB962C8B-B14F-4D97-AF65-F5344CB8AC3E}">
        <p14:creationId xmlns:p14="http://schemas.microsoft.com/office/powerpoint/2010/main" val="148944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3CF2C1-57AE-49DA-A748-6F236AEEA639}" type="slidenum">
              <a:rPr lang="en-US"/>
              <a:pPr>
                <a:defRPr/>
              </a:pPr>
              <a:t>‹#›</a:t>
            </a:fld>
            <a:endParaRPr lang="en-US"/>
          </a:p>
        </p:txBody>
      </p:sp>
    </p:spTree>
    <p:extLst>
      <p:ext uri="{BB962C8B-B14F-4D97-AF65-F5344CB8AC3E}">
        <p14:creationId xmlns:p14="http://schemas.microsoft.com/office/powerpoint/2010/main" val="3324452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F732F9-D765-4DD1-AA87-F5E44E7CC5A0}" type="slidenum">
              <a:rPr lang="en-US"/>
              <a:pPr>
                <a:defRPr/>
              </a:pPr>
              <a:t>‹#›</a:t>
            </a:fld>
            <a:endParaRPr lang="en-US"/>
          </a:p>
        </p:txBody>
      </p:sp>
    </p:spTree>
    <p:extLst>
      <p:ext uri="{BB962C8B-B14F-4D97-AF65-F5344CB8AC3E}">
        <p14:creationId xmlns:p14="http://schemas.microsoft.com/office/powerpoint/2010/main" val="10198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7EE4B9-8306-4C0E-9EE6-38F0AB9A5A77}" type="slidenum">
              <a:rPr lang="en-US"/>
              <a:pPr>
                <a:defRPr/>
              </a:pPr>
              <a:t>‹#›</a:t>
            </a:fld>
            <a:endParaRPr lang="en-US"/>
          </a:p>
        </p:txBody>
      </p:sp>
    </p:spTree>
    <p:extLst>
      <p:ext uri="{BB962C8B-B14F-4D97-AF65-F5344CB8AC3E}">
        <p14:creationId xmlns:p14="http://schemas.microsoft.com/office/powerpoint/2010/main" val="991169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1E9462-833A-4DA2-A964-D0F69E980F69}" type="slidenum">
              <a:rPr lang="en-US"/>
              <a:pPr>
                <a:defRPr/>
              </a:pPr>
              <a:t>‹#›</a:t>
            </a:fld>
            <a:endParaRPr lang="en-US"/>
          </a:p>
        </p:txBody>
      </p:sp>
    </p:spTree>
    <p:extLst>
      <p:ext uri="{BB962C8B-B14F-4D97-AF65-F5344CB8AC3E}">
        <p14:creationId xmlns:p14="http://schemas.microsoft.com/office/powerpoint/2010/main" val="154230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p:cNvSpPr/>
          <p:nvPr userDrawn="1"/>
        </p:nvSpPr>
        <p:spPr>
          <a:xfrm>
            <a:off x="457200" y="1536706"/>
            <a:ext cx="8229600" cy="11113"/>
          </a:xfrm>
          <a:prstGeom prst="rect">
            <a:avLst/>
          </a:prstGeom>
          <a:solidFill>
            <a:srgbClr val="E5E5E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Gill Sans"/>
              <a:cs typeface="Gill Sans"/>
            </a:endParaRP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Title Placeholder 1"/>
          <p:cNvSpPr>
            <a:spLocks noGrp="1"/>
          </p:cNvSpPr>
          <p:nvPr>
            <p:ph type="title"/>
          </p:nvPr>
        </p:nvSpPr>
        <p:spPr>
          <a:xfrm>
            <a:off x="457200" y="719512"/>
            <a:ext cx="8229600" cy="858753"/>
          </a:xfrm>
          <a:prstGeom prst="rect">
            <a:avLst/>
          </a:prstGeom>
        </p:spPr>
        <p:txBody>
          <a:bodyPr rtlCol="0">
            <a:normAutofit/>
          </a:bodyPr>
          <a:lstStyle/>
          <a:p>
            <a:r>
              <a:rPr lang="en-US" dirty="0" smtClean="0"/>
              <a:t>Click to edit Master title style</a:t>
            </a:r>
            <a:endParaRPr lang="en-US" dirty="0"/>
          </a:p>
        </p:txBody>
      </p:sp>
      <p:sp>
        <p:nvSpPr>
          <p:cNvPr id="8" name="Date Placeholder 6"/>
          <p:cNvSpPr>
            <a:spLocks noGrp="1"/>
          </p:cNvSpPr>
          <p:nvPr>
            <p:ph type="dt" sz="half" idx="10"/>
          </p:nvPr>
        </p:nvSpPr>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319C0693-948E-497E-BF6F-0488C5AEAFDB}" type="datetimeFigureOut">
              <a:rPr lang="en-US"/>
              <a:pPr>
                <a:defRPr/>
              </a:pPr>
              <a:t>2/16/2016</a:t>
            </a:fld>
            <a:endParaRPr lang="en-US"/>
          </a:p>
        </p:txBody>
      </p:sp>
      <p:sp>
        <p:nvSpPr>
          <p:cNvPr id="9" name="Slide Number Placeholder 8"/>
          <p:cNvSpPr>
            <a:spLocks noGrp="1"/>
          </p:cNvSpPr>
          <p:nvPr>
            <p:ph type="sldNum" sz="quarter" idx="11"/>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E46B3883-32CD-4A39-86A9-6F3B6ECC6BCA}" type="slidenum">
              <a:rPr lang="en-US"/>
              <a:pPr>
                <a:defRPr/>
              </a:pPr>
              <a:t>‹#›</a:t>
            </a:fld>
            <a:endParaRPr lang="en-US"/>
          </a:p>
        </p:txBody>
      </p:sp>
    </p:spTree>
    <p:extLst>
      <p:ext uri="{BB962C8B-B14F-4D97-AF65-F5344CB8AC3E}">
        <p14:creationId xmlns:p14="http://schemas.microsoft.com/office/powerpoint/2010/main" val="3021065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337828-6805-43B6-9DDF-F9EE25492CA7}" type="slidenum">
              <a:rPr lang="en-US"/>
              <a:pPr>
                <a:defRPr/>
              </a:pPr>
              <a:t>‹#›</a:t>
            </a:fld>
            <a:endParaRPr lang="en-US"/>
          </a:p>
        </p:txBody>
      </p:sp>
    </p:spTree>
    <p:extLst>
      <p:ext uri="{BB962C8B-B14F-4D97-AF65-F5344CB8AC3E}">
        <p14:creationId xmlns:p14="http://schemas.microsoft.com/office/powerpoint/2010/main" val="365864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0418AA-A814-4C91-BFAF-1C6AACC25AF9}" type="slidenum">
              <a:rPr lang="en-US"/>
              <a:pPr>
                <a:defRPr/>
              </a:pPr>
              <a:t>‹#›</a:t>
            </a:fld>
            <a:endParaRPr lang="en-US"/>
          </a:p>
        </p:txBody>
      </p:sp>
    </p:spTree>
    <p:extLst>
      <p:ext uri="{BB962C8B-B14F-4D97-AF65-F5344CB8AC3E}">
        <p14:creationId xmlns:p14="http://schemas.microsoft.com/office/powerpoint/2010/main" val="372744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126E2E-DE97-42F3-A783-5E72FF08FC4F}" type="slidenum">
              <a:rPr lang="en-US"/>
              <a:pPr>
                <a:defRPr/>
              </a:pPr>
              <a:t>‹#›</a:t>
            </a:fld>
            <a:endParaRPr lang="en-US"/>
          </a:p>
        </p:txBody>
      </p:sp>
    </p:spTree>
    <p:extLst>
      <p:ext uri="{BB962C8B-B14F-4D97-AF65-F5344CB8AC3E}">
        <p14:creationId xmlns:p14="http://schemas.microsoft.com/office/powerpoint/2010/main" val="33467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4" name="Rectangle 10"/>
          <p:cNvSpPr>
            <a:spLocks noChangeArrowheads="1"/>
          </p:cNvSpPr>
          <p:nvPr userDrawn="1"/>
        </p:nvSpPr>
        <p:spPr bwMode="auto">
          <a:xfrm>
            <a:off x="1230313" y="606431"/>
            <a:ext cx="7112000" cy="1470025"/>
          </a:xfrm>
          <a:prstGeom prst="rect">
            <a:avLst/>
          </a:prstGeom>
          <a:noFill/>
          <a:ln w="9525">
            <a:noFill/>
            <a:miter lim="800000"/>
            <a:headEnd/>
            <a:tailEnd/>
          </a:ln>
        </p:spPr>
        <p:txBody>
          <a:bodyPr anchor="ctr"/>
          <a:lstStyle/>
          <a:p>
            <a:pPr>
              <a:defRPr/>
            </a:pPr>
            <a:endParaRPr lang="en-US">
              <a:solidFill>
                <a:srgbClr val="000000"/>
              </a:solidFill>
              <a:ea typeface="ＭＳ Ｐゴシック" pitchFamily="34" charset="-128"/>
            </a:endParaRPr>
          </a:p>
        </p:txBody>
      </p:sp>
      <p:sp>
        <p:nvSpPr>
          <p:cNvPr id="5" name="Rectangle 13"/>
          <p:cNvSpPr>
            <a:spLocks noChangeArrowheads="1"/>
          </p:cNvSpPr>
          <p:nvPr userDrawn="1"/>
        </p:nvSpPr>
        <p:spPr bwMode="auto">
          <a:xfrm>
            <a:off x="1230313" y="606431"/>
            <a:ext cx="7112000" cy="1470025"/>
          </a:xfrm>
          <a:prstGeom prst="rect">
            <a:avLst/>
          </a:prstGeom>
          <a:noFill/>
          <a:ln w="9525">
            <a:noFill/>
            <a:miter lim="800000"/>
            <a:headEnd/>
            <a:tailEnd/>
          </a:ln>
        </p:spPr>
        <p:txBody>
          <a:bodyPr anchor="ctr"/>
          <a:lstStyle/>
          <a:p>
            <a:pPr>
              <a:defRPr/>
            </a:pPr>
            <a:endParaRPr lang="en-US">
              <a:solidFill>
                <a:srgbClr val="000000"/>
              </a:solidFill>
              <a:ea typeface="ＭＳ Ｐゴシック" pitchFamily="34" charset="-128"/>
            </a:endParaRPr>
          </a:p>
        </p:txBody>
      </p:sp>
      <p:pic>
        <p:nvPicPr>
          <p:cNvPr id="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050" y="5324481"/>
            <a:ext cx="91630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Grp="1" noChangeArrowheads="1"/>
          </p:cNvSpPr>
          <p:nvPr>
            <p:ph type="title"/>
          </p:nvPr>
        </p:nvSpPr>
        <p:spPr bwMode="auto">
          <a:xfrm>
            <a:off x="533400" y="0"/>
            <a:ext cx="8610600" cy="990600"/>
          </a:xfrm>
          <a:prstGeom prst="rect">
            <a:avLst/>
          </a:prstGeom>
          <a:noFill/>
          <a:ln w="9525">
            <a:noFill/>
            <a:miter lim="800000"/>
            <a:headEnd/>
            <a:tailEnd/>
          </a:ln>
          <a:effectLst/>
        </p:spPr>
        <p:txBody>
          <a:bodyPr>
            <a:normAutofit/>
          </a:bodyPr>
          <a:lstStyle>
            <a:lvl1pPr algn="l">
              <a:defRPr sz="3200" b="1">
                <a:solidFill>
                  <a:schemeClr val="tx1"/>
                </a:solidFill>
                <a:latin typeface="Arial" pitchFamily="34" charset="0"/>
                <a:cs typeface="Arial" pitchFamily="34" charset="0"/>
              </a:defRPr>
            </a:lvl1pPr>
          </a:lstStyle>
          <a:p>
            <a:pPr lvl="0"/>
            <a:endParaRPr lang="en-US" dirty="0" smtClean="0"/>
          </a:p>
        </p:txBody>
      </p:sp>
      <p:sp>
        <p:nvSpPr>
          <p:cNvPr id="13" name="Rectangle 3"/>
          <p:cNvSpPr>
            <a:spLocks noGrp="1" noChangeArrowheads="1"/>
          </p:cNvSpPr>
          <p:nvPr>
            <p:ph idx="4294967295"/>
          </p:nvPr>
        </p:nvSpPr>
        <p:spPr bwMode="auto">
          <a:xfrm>
            <a:off x="1058862" y="1524006"/>
            <a:ext cx="7932738" cy="3355975"/>
          </a:xfrm>
          <a:prstGeom prst="rect">
            <a:avLst/>
          </a:prstGeom>
          <a:noFill/>
          <a:ln>
            <a:miter lim="800000"/>
            <a:headEnd/>
            <a:tailEnd/>
          </a:ln>
        </p:spPr>
        <p:txBody>
          <a:bodyPr/>
          <a:lstStyle>
            <a:lvl1pPr>
              <a:lnSpc>
                <a:spcPct val="150000"/>
              </a:lnSpc>
              <a:spcBef>
                <a:spcPts val="0"/>
              </a:spcBef>
              <a:buClr>
                <a:schemeClr val="accent2"/>
              </a:buClr>
              <a:buFont typeface="Wingdings" pitchFamily="2" charset="2"/>
              <a:buChar char="§"/>
              <a:defRPr sz="2400" b="1"/>
            </a:lvl1pPr>
            <a:lvl2pPr>
              <a:lnSpc>
                <a:spcPct val="150000"/>
              </a:lnSpc>
              <a:spcBef>
                <a:spcPts val="0"/>
              </a:spcBef>
              <a:buClr>
                <a:srgbClr val="C00000"/>
              </a:buClr>
              <a:defRPr sz="2200" b="0"/>
            </a:lvl2pPr>
            <a:lvl3pPr>
              <a:lnSpc>
                <a:spcPct val="150000"/>
              </a:lnSpc>
              <a:spcBef>
                <a:spcPts val="0"/>
              </a:spcBef>
              <a:defRPr sz="1800"/>
            </a:lvl3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3274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39369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146958" y="365125"/>
            <a:ext cx="8845420" cy="5831140"/>
          </a:xfrm>
          <a:prstGeom prst="rect">
            <a:avLst/>
          </a:prstGeom>
        </p:spPr>
        <p:txBody>
          <a:bodyPr vert="horz" lIns="91440" tIns="45720" rIns="91440" bIns="45720" rtlCol="0" anchor="ctr">
            <a:normAutofit/>
          </a:bodyPr>
          <a:lstStyle>
            <a:lvl1pPr>
              <a:defRPr>
                <a:solidFill>
                  <a:srgbClr val="FF0096"/>
                </a:solidFill>
              </a:defRPr>
            </a:lvl1pPr>
          </a:lstStyle>
          <a:p>
            <a:r>
              <a:rPr lang="en-US" dirty="0" smtClean="0"/>
              <a:t>Title Slide </a:t>
            </a:r>
            <a:br>
              <a:rPr lang="en-US" dirty="0" smtClean="0"/>
            </a:br>
            <a:r>
              <a:rPr lang="en-US" dirty="0" smtClean="0"/>
              <a:t>Text</a:t>
            </a:r>
            <a:br>
              <a:rPr lang="en-US" dirty="0" smtClean="0"/>
            </a:br>
            <a:endParaRPr lang="en-US" dirty="0"/>
          </a:p>
        </p:txBody>
      </p:sp>
    </p:spTree>
    <p:extLst>
      <p:ext uri="{BB962C8B-B14F-4D97-AF65-F5344CB8AC3E}">
        <p14:creationId xmlns:p14="http://schemas.microsoft.com/office/powerpoint/2010/main" val="245269378"/>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Media Placeholder 2"/>
          <p:cNvSpPr>
            <a:spLocks noGrp="1"/>
          </p:cNvSpPr>
          <p:nvPr>
            <p:ph type="media" sz="quarter" idx="12"/>
          </p:nvPr>
        </p:nvSpPr>
        <p:spPr>
          <a:xfrm>
            <a:off x="4" y="1"/>
            <a:ext cx="9143999" cy="6148872"/>
          </a:xfrm>
          <a:prstGeom prst="rect">
            <a:avLst/>
          </a:prstGeom>
        </p:spPr>
        <p:txBody>
          <a:bodyPr/>
          <a:lstStyle/>
          <a:p>
            <a:endParaRPr lang="en-US"/>
          </a:p>
        </p:txBody>
      </p:sp>
    </p:spTree>
    <p:extLst>
      <p:ext uri="{BB962C8B-B14F-4D97-AF65-F5344CB8AC3E}">
        <p14:creationId xmlns:p14="http://schemas.microsoft.com/office/powerpoint/2010/main" val="21165316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7"/>
            <a:ext cx="9144000" cy="6176963"/>
          </a:xfrm>
          <a:prstGeom prst="rect">
            <a:avLst/>
          </a:prstGeom>
        </p:spPr>
        <p:txBody>
          <a:bodyPr/>
          <a:lstStyle/>
          <a:p>
            <a:endParaRPr lang="en-US"/>
          </a:p>
        </p:txBody>
      </p:sp>
    </p:spTree>
    <p:extLst>
      <p:ext uri="{BB962C8B-B14F-4D97-AF65-F5344CB8AC3E}">
        <p14:creationId xmlns:p14="http://schemas.microsoft.com/office/powerpoint/2010/main" val="38769876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220436" y="185512"/>
            <a:ext cx="8772525" cy="516618"/>
          </a:xfrm>
          <a:prstGeom prst="rect">
            <a:avLst/>
          </a:prstGeom>
        </p:spPr>
        <p:txBody>
          <a:bodyPr vert="horz" lIns="91440" tIns="45720" rIns="91440" bIns="45720" rtlCol="0" anchor="ctr">
            <a:noAutofit/>
          </a:bodyPr>
          <a:lstStyle>
            <a:lvl1pPr>
              <a:defRPr b="1">
                <a:solidFill>
                  <a:srgbClr val="FF0096"/>
                </a:solidFill>
              </a:defRPr>
            </a:lvl1pPr>
          </a:lstStyle>
          <a:p>
            <a:r>
              <a:rPr lang="en-US" dirty="0" smtClean="0">
                <a:latin typeface="Source Sans Pro" panose="020B0503030403020204" pitchFamily="34" charset="0"/>
              </a:rPr>
              <a:t>Title</a:t>
            </a:r>
            <a:endParaRPr lang="en-US" dirty="0"/>
          </a:p>
        </p:txBody>
      </p:sp>
      <p:sp>
        <p:nvSpPr>
          <p:cNvPr id="4" name="Text Placeholder 10"/>
          <p:cNvSpPr>
            <a:spLocks noGrp="1"/>
          </p:cNvSpPr>
          <p:nvPr>
            <p:ph type="body" sz="quarter" idx="10" hasCustomPrompt="1"/>
          </p:nvPr>
        </p:nvSpPr>
        <p:spPr>
          <a:xfrm>
            <a:off x="220436" y="786495"/>
            <a:ext cx="8772525" cy="405493"/>
          </a:xfrm>
          <a:prstGeom prst="rect">
            <a:avLst/>
          </a:prstGeom>
        </p:spPr>
        <p:txBody>
          <a:bodyPr>
            <a:normAutofit/>
          </a:bodyPr>
          <a:lstStyle>
            <a:lvl1pPr marL="0" indent="0">
              <a:buNone/>
              <a:defRPr sz="2400">
                <a:solidFill>
                  <a:schemeClr val="bg1">
                    <a:lumMod val="85000"/>
                  </a:schemeClr>
                </a:solidFill>
              </a:defRPr>
            </a:lvl1pPr>
          </a:lstStyle>
          <a:p>
            <a:pPr lvl="0"/>
            <a:r>
              <a:rPr lang="en-US" dirty="0" smtClean="0"/>
              <a:t>Subtitle</a:t>
            </a:r>
          </a:p>
        </p:txBody>
      </p:sp>
      <p:sp>
        <p:nvSpPr>
          <p:cNvPr id="5" name="Text Placeholder 12"/>
          <p:cNvSpPr>
            <a:spLocks noGrp="1"/>
          </p:cNvSpPr>
          <p:nvPr>
            <p:ph type="body" sz="quarter" idx="11" hasCustomPrompt="1"/>
          </p:nvPr>
        </p:nvSpPr>
        <p:spPr>
          <a:xfrm>
            <a:off x="220436" y="1270901"/>
            <a:ext cx="8772525" cy="335416"/>
          </a:xfrm>
          <a:prstGeom prst="rect">
            <a:avLst/>
          </a:prstGeom>
        </p:spPr>
        <p:txBody>
          <a:bodyPr>
            <a:normAutofit/>
          </a:bodyPr>
          <a:lstStyle>
            <a:lvl1pPr marL="0" indent="0">
              <a:buNone/>
              <a:defRPr sz="1800">
                <a:solidFill>
                  <a:schemeClr val="bg1">
                    <a:lumMod val="85000"/>
                  </a:schemeClr>
                </a:solidFill>
              </a:defRPr>
            </a:lvl1pPr>
          </a:lstStyle>
          <a:p>
            <a:pPr lvl="0"/>
            <a:r>
              <a:rPr lang="en-US" sz="1800" dirty="0" smtClean="0"/>
              <a:t>Client</a:t>
            </a:r>
            <a:endParaRPr lang="en-US" dirty="0"/>
          </a:p>
        </p:txBody>
      </p:sp>
      <p:sp>
        <p:nvSpPr>
          <p:cNvPr id="6" name="Picture Placeholder 14"/>
          <p:cNvSpPr>
            <a:spLocks noGrp="1"/>
          </p:cNvSpPr>
          <p:nvPr>
            <p:ph type="pic" sz="quarter" idx="12"/>
          </p:nvPr>
        </p:nvSpPr>
        <p:spPr>
          <a:xfrm>
            <a:off x="220268" y="1673225"/>
            <a:ext cx="8772525" cy="4491038"/>
          </a:xfrm>
          <a:prstGeom prst="rect">
            <a:avLst/>
          </a:prstGeom>
          <a:ln>
            <a:solidFill>
              <a:schemeClr val="bg1">
                <a:lumMod val="75000"/>
              </a:schemeClr>
            </a:solidFill>
          </a:ln>
        </p:spPr>
        <p:txBody>
          <a:bodyPr/>
          <a:lstStyle/>
          <a:p>
            <a:endParaRPr lang="en-US" dirty="0"/>
          </a:p>
        </p:txBody>
      </p:sp>
    </p:spTree>
    <p:extLst>
      <p:ext uri="{BB962C8B-B14F-4D97-AF65-F5344CB8AC3E}">
        <p14:creationId xmlns:p14="http://schemas.microsoft.com/office/powerpoint/2010/main" val="580621668"/>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220436" y="185512"/>
            <a:ext cx="8772525" cy="516618"/>
          </a:xfrm>
          <a:prstGeom prst="rect">
            <a:avLst/>
          </a:prstGeom>
        </p:spPr>
        <p:txBody>
          <a:bodyPr vert="horz" lIns="91440" tIns="45720" rIns="91440" bIns="45720" rtlCol="0" anchor="ctr">
            <a:noAutofit/>
          </a:bodyPr>
          <a:lstStyle>
            <a:lvl1pPr>
              <a:defRPr b="1">
                <a:solidFill>
                  <a:srgbClr val="FF0096"/>
                </a:solidFill>
              </a:defRPr>
            </a:lvl1pPr>
          </a:lstStyle>
          <a:p>
            <a:r>
              <a:rPr lang="en-US" dirty="0" smtClean="0">
                <a:latin typeface="Source Sans Pro" panose="020B0503030403020204" pitchFamily="34" charset="0"/>
              </a:rPr>
              <a:t>Title</a:t>
            </a:r>
            <a:endParaRPr lang="en-US" dirty="0"/>
          </a:p>
        </p:txBody>
      </p:sp>
      <p:sp>
        <p:nvSpPr>
          <p:cNvPr id="4" name="Text Placeholder 10"/>
          <p:cNvSpPr>
            <a:spLocks noGrp="1"/>
          </p:cNvSpPr>
          <p:nvPr>
            <p:ph type="body" sz="quarter" idx="10" hasCustomPrompt="1"/>
          </p:nvPr>
        </p:nvSpPr>
        <p:spPr>
          <a:xfrm>
            <a:off x="220436" y="786495"/>
            <a:ext cx="8772525" cy="405493"/>
          </a:xfrm>
          <a:prstGeom prst="rect">
            <a:avLst/>
          </a:prstGeom>
        </p:spPr>
        <p:txBody>
          <a:bodyPr>
            <a:normAutofit/>
          </a:bodyPr>
          <a:lstStyle>
            <a:lvl1pPr marL="0" indent="0">
              <a:buNone/>
              <a:defRPr sz="2400">
                <a:solidFill>
                  <a:schemeClr val="bg1">
                    <a:lumMod val="85000"/>
                  </a:schemeClr>
                </a:solidFill>
              </a:defRPr>
            </a:lvl1pPr>
          </a:lstStyle>
          <a:p>
            <a:pPr lvl="0"/>
            <a:r>
              <a:rPr lang="en-US" dirty="0" smtClean="0"/>
              <a:t>Subtitle</a:t>
            </a:r>
          </a:p>
        </p:txBody>
      </p:sp>
      <p:sp>
        <p:nvSpPr>
          <p:cNvPr id="5" name="Text Placeholder 12"/>
          <p:cNvSpPr>
            <a:spLocks noGrp="1"/>
          </p:cNvSpPr>
          <p:nvPr>
            <p:ph type="body" sz="quarter" idx="11" hasCustomPrompt="1"/>
          </p:nvPr>
        </p:nvSpPr>
        <p:spPr>
          <a:xfrm>
            <a:off x="220436" y="1270901"/>
            <a:ext cx="8772525" cy="335416"/>
          </a:xfrm>
          <a:prstGeom prst="rect">
            <a:avLst/>
          </a:prstGeom>
        </p:spPr>
        <p:txBody>
          <a:bodyPr>
            <a:normAutofit/>
          </a:bodyPr>
          <a:lstStyle>
            <a:lvl1pPr marL="0" indent="0">
              <a:buNone/>
              <a:defRPr sz="1800">
                <a:solidFill>
                  <a:schemeClr val="bg1">
                    <a:lumMod val="85000"/>
                  </a:schemeClr>
                </a:solidFill>
              </a:defRPr>
            </a:lvl1pPr>
          </a:lstStyle>
          <a:p>
            <a:pPr lvl="0"/>
            <a:r>
              <a:rPr lang="en-US" sz="1800" dirty="0" smtClean="0"/>
              <a:t>Client</a:t>
            </a:r>
            <a:endParaRPr lang="en-US" dirty="0"/>
          </a:p>
        </p:txBody>
      </p:sp>
      <p:sp>
        <p:nvSpPr>
          <p:cNvPr id="7" name="Media Placeholder 6"/>
          <p:cNvSpPr>
            <a:spLocks noGrp="1"/>
          </p:cNvSpPr>
          <p:nvPr>
            <p:ph type="media" sz="quarter" idx="12"/>
          </p:nvPr>
        </p:nvSpPr>
        <p:spPr>
          <a:xfrm>
            <a:off x="220268" y="1685234"/>
            <a:ext cx="8772525" cy="4479030"/>
          </a:xfrm>
          <a:prstGeom prst="rect">
            <a:avLst/>
          </a:prstGeom>
        </p:spPr>
        <p:txBody>
          <a:bodyPr/>
          <a:lstStyle/>
          <a:p>
            <a:endParaRPr lang="en-US"/>
          </a:p>
        </p:txBody>
      </p:sp>
    </p:spTree>
    <p:extLst>
      <p:ext uri="{BB962C8B-B14F-4D97-AF65-F5344CB8AC3E}">
        <p14:creationId xmlns:p14="http://schemas.microsoft.com/office/powerpoint/2010/main" val="29857052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802910"/>
            <a:ext cx="7772400" cy="984250"/>
          </a:xfrm>
          <a:prstGeom prst="rect">
            <a:avLst/>
          </a:prstGeo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37960"/>
            <a:ext cx="6400800" cy="12763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Slide Number Placeholder 5"/>
          <p:cNvSpPr>
            <a:spLocks noGrp="1"/>
          </p:cNvSpPr>
          <p:nvPr>
            <p:ph type="sldNum" sz="quarter" idx="10"/>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E476CFBF-7D79-496D-99A6-15DDAF755CE0}" type="slidenum">
              <a:rPr lang="en-US"/>
              <a:pPr>
                <a:defRPr/>
              </a:pPr>
              <a:t>‹#›</a:t>
            </a:fld>
            <a:endParaRPr lang="en-US"/>
          </a:p>
        </p:txBody>
      </p:sp>
    </p:spTree>
    <p:extLst>
      <p:ext uri="{BB962C8B-B14F-4D97-AF65-F5344CB8AC3E}">
        <p14:creationId xmlns:p14="http://schemas.microsoft.com/office/powerpoint/2010/main" val="360716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98397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146958" y="365125"/>
            <a:ext cx="8845420" cy="5831140"/>
          </a:xfrm>
          <a:prstGeom prst="rect">
            <a:avLst/>
          </a:prstGeom>
        </p:spPr>
        <p:txBody>
          <a:bodyPr vert="horz" lIns="91440" tIns="45720" rIns="91440" bIns="45720" rtlCol="0" anchor="ctr">
            <a:normAutofit/>
          </a:bodyPr>
          <a:lstStyle>
            <a:lvl1pPr>
              <a:defRPr>
                <a:solidFill>
                  <a:srgbClr val="FF0096"/>
                </a:solidFill>
              </a:defRPr>
            </a:lvl1pPr>
          </a:lstStyle>
          <a:p>
            <a:r>
              <a:rPr lang="en-US" dirty="0" smtClean="0"/>
              <a:t>Title Slide </a:t>
            </a:r>
            <a:br>
              <a:rPr lang="en-US" dirty="0" smtClean="0"/>
            </a:br>
            <a:r>
              <a:rPr lang="en-US" dirty="0" smtClean="0"/>
              <a:t>Text</a:t>
            </a:r>
            <a:br>
              <a:rPr lang="en-US" dirty="0" smtClean="0"/>
            </a:br>
            <a:endParaRPr lang="en-US" dirty="0"/>
          </a:p>
        </p:txBody>
      </p:sp>
    </p:spTree>
    <p:extLst>
      <p:ext uri="{BB962C8B-B14F-4D97-AF65-F5344CB8AC3E}">
        <p14:creationId xmlns:p14="http://schemas.microsoft.com/office/powerpoint/2010/main" val="2884201354"/>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Media Placeholder 2"/>
          <p:cNvSpPr>
            <a:spLocks noGrp="1"/>
          </p:cNvSpPr>
          <p:nvPr>
            <p:ph type="media" sz="quarter" idx="12"/>
          </p:nvPr>
        </p:nvSpPr>
        <p:spPr>
          <a:xfrm>
            <a:off x="1" y="1"/>
            <a:ext cx="9143999" cy="6148872"/>
          </a:xfrm>
          <a:prstGeom prst="rect">
            <a:avLst/>
          </a:prstGeom>
        </p:spPr>
        <p:txBody>
          <a:bodyPr/>
          <a:lstStyle/>
          <a:p>
            <a:endParaRPr lang="en-US"/>
          </a:p>
        </p:txBody>
      </p:sp>
    </p:spTree>
    <p:extLst>
      <p:ext uri="{BB962C8B-B14F-4D97-AF65-F5344CB8AC3E}">
        <p14:creationId xmlns:p14="http://schemas.microsoft.com/office/powerpoint/2010/main" val="2478711868"/>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9144000" cy="6176963"/>
          </a:xfrm>
          <a:prstGeom prst="rect">
            <a:avLst/>
          </a:prstGeom>
        </p:spPr>
        <p:txBody>
          <a:bodyPr/>
          <a:lstStyle/>
          <a:p>
            <a:endParaRPr lang="en-US"/>
          </a:p>
        </p:txBody>
      </p:sp>
    </p:spTree>
    <p:extLst>
      <p:ext uri="{BB962C8B-B14F-4D97-AF65-F5344CB8AC3E}">
        <p14:creationId xmlns:p14="http://schemas.microsoft.com/office/powerpoint/2010/main" val="88631930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220436" y="185512"/>
            <a:ext cx="8772525" cy="516618"/>
          </a:xfrm>
          <a:prstGeom prst="rect">
            <a:avLst/>
          </a:prstGeom>
        </p:spPr>
        <p:txBody>
          <a:bodyPr vert="horz" lIns="91440" tIns="45720" rIns="91440" bIns="45720" rtlCol="0" anchor="ctr">
            <a:noAutofit/>
          </a:bodyPr>
          <a:lstStyle>
            <a:lvl1pPr>
              <a:defRPr b="1">
                <a:solidFill>
                  <a:srgbClr val="FF0096"/>
                </a:solidFill>
              </a:defRPr>
            </a:lvl1pPr>
          </a:lstStyle>
          <a:p>
            <a:r>
              <a:rPr lang="en-US" dirty="0" smtClean="0">
                <a:latin typeface="Source Sans Pro" panose="020B0503030403020204" pitchFamily="34" charset="0"/>
              </a:rPr>
              <a:t>Title</a:t>
            </a:r>
            <a:endParaRPr lang="en-US" dirty="0"/>
          </a:p>
        </p:txBody>
      </p:sp>
      <p:sp>
        <p:nvSpPr>
          <p:cNvPr id="4" name="Text Placeholder 10"/>
          <p:cNvSpPr>
            <a:spLocks noGrp="1"/>
          </p:cNvSpPr>
          <p:nvPr>
            <p:ph type="body" sz="quarter" idx="10" hasCustomPrompt="1"/>
          </p:nvPr>
        </p:nvSpPr>
        <p:spPr>
          <a:xfrm>
            <a:off x="220436" y="786493"/>
            <a:ext cx="8772525" cy="405493"/>
          </a:xfrm>
          <a:prstGeom prst="rect">
            <a:avLst/>
          </a:prstGeom>
        </p:spPr>
        <p:txBody>
          <a:bodyPr>
            <a:normAutofit/>
          </a:bodyPr>
          <a:lstStyle>
            <a:lvl1pPr marL="0" indent="0">
              <a:buNone/>
              <a:defRPr sz="2400">
                <a:solidFill>
                  <a:schemeClr val="bg1">
                    <a:lumMod val="85000"/>
                  </a:schemeClr>
                </a:solidFill>
              </a:defRPr>
            </a:lvl1pPr>
          </a:lstStyle>
          <a:p>
            <a:pPr lvl="0"/>
            <a:r>
              <a:rPr lang="en-US" dirty="0" smtClean="0"/>
              <a:t>Subtitle</a:t>
            </a:r>
          </a:p>
        </p:txBody>
      </p:sp>
      <p:sp>
        <p:nvSpPr>
          <p:cNvPr id="5" name="Text Placeholder 12"/>
          <p:cNvSpPr>
            <a:spLocks noGrp="1"/>
          </p:cNvSpPr>
          <p:nvPr>
            <p:ph type="body" sz="quarter" idx="11" hasCustomPrompt="1"/>
          </p:nvPr>
        </p:nvSpPr>
        <p:spPr>
          <a:xfrm>
            <a:off x="220436" y="1270901"/>
            <a:ext cx="8772525" cy="335416"/>
          </a:xfrm>
          <a:prstGeom prst="rect">
            <a:avLst/>
          </a:prstGeom>
        </p:spPr>
        <p:txBody>
          <a:bodyPr>
            <a:normAutofit/>
          </a:bodyPr>
          <a:lstStyle>
            <a:lvl1pPr marL="0" indent="0">
              <a:buNone/>
              <a:defRPr sz="1800">
                <a:solidFill>
                  <a:schemeClr val="bg1">
                    <a:lumMod val="85000"/>
                  </a:schemeClr>
                </a:solidFill>
              </a:defRPr>
            </a:lvl1pPr>
          </a:lstStyle>
          <a:p>
            <a:pPr lvl="0"/>
            <a:r>
              <a:rPr lang="en-US" sz="1800" dirty="0" smtClean="0"/>
              <a:t>Client</a:t>
            </a:r>
            <a:endParaRPr lang="en-US" dirty="0"/>
          </a:p>
        </p:txBody>
      </p:sp>
      <p:sp>
        <p:nvSpPr>
          <p:cNvPr id="6" name="Picture Placeholder 14"/>
          <p:cNvSpPr>
            <a:spLocks noGrp="1"/>
          </p:cNvSpPr>
          <p:nvPr>
            <p:ph type="pic" sz="quarter" idx="12"/>
          </p:nvPr>
        </p:nvSpPr>
        <p:spPr>
          <a:xfrm>
            <a:off x="220266" y="1673225"/>
            <a:ext cx="8772525" cy="4491038"/>
          </a:xfrm>
          <a:prstGeom prst="rect">
            <a:avLst/>
          </a:prstGeom>
          <a:ln>
            <a:solidFill>
              <a:schemeClr val="bg1">
                <a:lumMod val="75000"/>
              </a:schemeClr>
            </a:solidFill>
          </a:ln>
        </p:spPr>
        <p:txBody>
          <a:bodyPr/>
          <a:lstStyle/>
          <a:p>
            <a:endParaRPr lang="en-US" dirty="0"/>
          </a:p>
        </p:txBody>
      </p:sp>
    </p:spTree>
    <p:extLst>
      <p:ext uri="{BB962C8B-B14F-4D97-AF65-F5344CB8AC3E}">
        <p14:creationId xmlns:p14="http://schemas.microsoft.com/office/powerpoint/2010/main" val="116911729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220436" y="185512"/>
            <a:ext cx="8772525" cy="516618"/>
          </a:xfrm>
          <a:prstGeom prst="rect">
            <a:avLst/>
          </a:prstGeom>
        </p:spPr>
        <p:txBody>
          <a:bodyPr vert="horz" lIns="91440" tIns="45720" rIns="91440" bIns="45720" rtlCol="0" anchor="ctr">
            <a:noAutofit/>
          </a:bodyPr>
          <a:lstStyle>
            <a:lvl1pPr>
              <a:defRPr b="1">
                <a:solidFill>
                  <a:srgbClr val="FF0096"/>
                </a:solidFill>
              </a:defRPr>
            </a:lvl1pPr>
          </a:lstStyle>
          <a:p>
            <a:r>
              <a:rPr lang="en-US" dirty="0" smtClean="0">
                <a:latin typeface="Source Sans Pro" panose="020B0503030403020204" pitchFamily="34" charset="0"/>
              </a:rPr>
              <a:t>Title</a:t>
            </a:r>
            <a:endParaRPr lang="en-US" dirty="0"/>
          </a:p>
        </p:txBody>
      </p:sp>
      <p:sp>
        <p:nvSpPr>
          <p:cNvPr id="4" name="Text Placeholder 10"/>
          <p:cNvSpPr>
            <a:spLocks noGrp="1"/>
          </p:cNvSpPr>
          <p:nvPr>
            <p:ph type="body" sz="quarter" idx="10" hasCustomPrompt="1"/>
          </p:nvPr>
        </p:nvSpPr>
        <p:spPr>
          <a:xfrm>
            <a:off x="220436" y="786493"/>
            <a:ext cx="8772525" cy="405493"/>
          </a:xfrm>
          <a:prstGeom prst="rect">
            <a:avLst/>
          </a:prstGeom>
        </p:spPr>
        <p:txBody>
          <a:bodyPr>
            <a:normAutofit/>
          </a:bodyPr>
          <a:lstStyle>
            <a:lvl1pPr marL="0" indent="0">
              <a:buNone/>
              <a:defRPr sz="2400">
                <a:solidFill>
                  <a:schemeClr val="bg1">
                    <a:lumMod val="85000"/>
                  </a:schemeClr>
                </a:solidFill>
              </a:defRPr>
            </a:lvl1pPr>
          </a:lstStyle>
          <a:p>
            <a:pPr lvl="0"/>
            <a:r>
              <a:rPr lang="en-US" dirty="0" smtClean="0"/>
              <a:t>Subtitle</a:t>
            </a:r>
          </a:p>
        </p:txBody>
      </p:sp>
      <p:sp>
        <p:nvSpPr>
          <p:cNvPr id="5" name="Text Placeholder 12"/>
          <p:cNvSpPr>
            <a:spLocks noGrp="1"/>
          </p:cNvSpPr>
          <p:nvPr>
            <p:ph type="body" sz="quarter" idx="11" hasCustomPrompt="1"/>
          </p:nvPr>
        </p:nvSpPr>
        <p:spPr>
          <a:xfrm>
            <a:off x="220436" y="1270901"/>
            <a:ext cx="8772525" cy="335416"/>
          </a:xfrm>
          <a:prstGeom prst="rect">
            <a:avLst/>
          </a:prstGeom>
        </p:spPr>
        <p:txBody>
          <a:bodyPr>
            <a:normAutofit/>
          </a:bodyPr>
          <a:lstStyle>
            <a:lvl1pPr marL="0" indent="0">
              <a:buNone/>
              <a:defRPr sz="1800">
                <a:solidFill>
                  <a:schemeClr val="bg1">
                    <a:lumMod val="85000"/>
                  </a:schemeClr>
                </a:solidFill>
              </a:defRPr>
            </a:lvl1pPr>
          </a:lstStyle>
          <a:p>
            <a:pPr lvl="0"/>
            <a:r>
              <a:rPr lang="en-US" sz="1800" dirty="0" smtClean="0"/>
              <a:t>Client</a:t>
            </a:r>
            <a:endParaRPr lang="en-US" dirty="0"/>
          </a:p>
        </p:txBody>
      </p:sp>
      <p:sp>
        <p:nvSpPr>
          <p:cNvPr id="7" name="Media Placeholder 6"/>
          <p:cNvSpPr>
            <a:spLocks noGrp="1"/>
          </p:cNvSpPr>
          <p:nvPr>
            <p:ph type="media" sz="quarter" idx="12"/>
          </p:nvPr>
        </p:nvSpPr>
        <p:spPr>
          <a:xfrm>
            <a:off x="220266" y="1685234"/>
            <a:ext cx="8772525" cy="4479030"/>
          </a:xfrm>
          <a:prstGeom prst="rect">
            <a:avLst/>
          </a:prstGeom>
        </p:spPr>
        <p:txBody>
          <a:bodyPr/>
          <a:lstStyle/>
          <a:p>
            <a:endParaRPr lang="en-US"/>
          </a:p>
        </p:txBody>
      </p:sp>
    </p:spTree>
    <p:extLst>
      <p:ext uri="{BB962C8B-B14F-4D97-AF65-F5344CB8AC3E}">
        <p14:creationId xmlns:p14="http://schemas.microsoft.com/office/powerpoint/2010/main" val="3384444046"/>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pPr/>
              <a:t>Tuesday, February 16, 2016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151192"/>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pPr/>
              <a:t>Tuesday, February 16, 2016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274984698"/>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pPr/>
              <a:t>Tuesday, February 16, 2016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13745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pPr/>
              <a:t>Tuesday, February 16, 2016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81160425"/>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a:prstGeom prst="rect">
            <a:avLst/>
          </a:prstGeom>
        </p:spPr>
        <p:txBody>
          <a:bodyPr anchor="t"/>
          <a:lstStyle>
            <a:lvl1pPr algn="l">
              <a:defRPr sz="4000" b="1" cap="all">
                <a:latin typeface="Gill Sans Light"/>
                <a:cs typeface="Gill Sans Ligh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C3867988-6851-4D88-B5A4-69777EBC3517}" type="slidenum">
              <a:rPr lang="en-US"/>
              <a:pPr>
                <a:defRPr/>
              </a:pPr>
              <a:t>‹#›</a:t>
            </a:fld>
            <a:endParaRPr lang="en-US"/>
          </a:p>
        </p:txBody>
      </p:sp>
    </p:spTree>
    <p:extLst>
      <p:ext uri="{BB962C8B-B14F-4D97-AF65-F5344CB8AC3E}">
        <p14:creationId xmlns:p14="http://schemas.microsoft.com/office/powerpoint/2010/main" val="278091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pPr/>
              <a:t>Tuesday, February 16, 2016</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9549850"/>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pPr/>
              <a:t>Tuesday, February 16, 2016</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112648452"/>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pPr/>
              <a:t>Tuesday, February 16, 2016</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4121262157"/>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pPr/>
              <a:t>Tuesday, February 16, 2016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859613"/>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pPr/>
              <a:t>Tuesday, February 16, 2016</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2843316368"/>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pPr/>
              <a:t>Tuesday, February 16, 2016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460727685"/>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pPr/>
              <a:t>Tuesday, February 16, 2016</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extLst>
      <p:ext uri="{BB962C8B-B14F-4D97-AF65-F5344CB8AC3E}">
        <p14:creationId xmlns:p14="http://schemas.microsoft.com/office/powerpoint/2010/main" val="352027600"/>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01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578568"/>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ARP Title + Bullet Alt">
    <p:spTree>
      <p:nvGrpSpPr>
        <p:cNvPr id="1" name=""/>
        <p:cNvGrpSpPr/>
        <p:nvPr/>
      </p:nvGrpSpPr>
      <p:grpSpPr>
        <a:xfrm>
          <a:off x="0" y="0"/>
          <a:ext cx="0" cy="0"/>
          <a:chOff x="0" y="0"/>
          <a:chExt cx="0" cy="0"/>
        </a:xfrm>
      </p:grpSpPr>
      <p:sp>
        <p:nvSpPr>
          <p:cNvPr id="2" name="Title 1"/>
          <p:cNvSpPr>
            <a:spLocks noGrp="1"/>
          </p:cNvSpPr>
          <p:nvPr>
            <p:ph type="ctrTitle"/>
          </p:nvPr>
        </p:nvSpPr>
        <p:spPr>
          <a:xfrm>
            <a:off x="266700" y="276227"/>
            <a:ext cx="8610601" cy="592419"/>
          </a:xfrm>
        </p:spPr>
        <p:txBody>
          <a:bodyPr wrap="square" anchor="t" anchorCtr="0">
            <a:spAutoFit/>
          </a:bodyPr>
          <a:lstStyle>
            <a:lvl1pPr algn="l">
              <a:lnSpc>
                <a:spcPts val="3919"/>
              </a:lnSpc>
              <a:defRPr sz="4000" kern="1200" spc="320" baseline="0">
                <a:latin typeface="+mj-lt"/>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266701" y="1409707"/>
            <a:ext cx="8547100" cy="438531"/>
          </a:xfrm>
        </p:spPr>
        <p:txBody>
          <a:bodyPr>
            <a:spAutoFit/>
          </a:bodyPr>
          <a:lstStyle>
            <a:lvl1pPr marL="0" indent="0" algn="l">
              <a:lnSpc>
                <a:spcPts val="2698"/>
              </a:lnSpc>
              <a:buNone/>
              <a:defRPr sz="2600" spc="40">
                <a:solidFill>
                  <a:srgbClr val="282828"/>
                </a:solidFill>
                <a:latin typeface="+mj-lt"/>
                <a:cs typeface="VAG Rounded Std Light"/>
              </a:defRPr>
            </a:lvl1pPr>
            <a:lvl2pPr marL="456786" indent="0" algn="ctr">
              <a:buNone/>
              <a:defRPr>
                <a:solidFill>
                  <a:schemeClr val="tx1">
                    <a:tint val="75000"/>
                  </a:schemeClr>
                </a:solidFill>
              </a:defRPr>
            </a:lvl2pPr>
            <a:lvl3pPr marL="913566" indent="0" algn="ctr">
              <a:buNone/>
              <a:defRPr>
                <a:solidFill>
                  <a:schemeClr val="tx1">
                    <a:tint val="75000"/>
                  </a:schemeClr>
                </a:solidFill>
              </a:defRPr>
            </a:lvl3pPr>
            <a:lvl4pPr marL="1370352" indent="0" algn="ctr">
              <a:buNone/>
              <a:defRPr>
                <a:solidFill>
                  <a:schemeClr val="tx1">
                    <a:tint val="75000"/>
                  </a:schemeClr>
                </a:solidFill>
              </a:defRPr>
            </a:lvl4pPr>
            <a:lvl5pPr marL="1827138" indent="0" algn="ctr">
              <a:buNone/>
              <a:defRPr>
                <a:solidFill>
                  <a:schemeClr val="tx1">
                    <a:tint val="75000"/>
                  </a:schemeClr>
                </a:solidFill>
              </a:defRPr>
            </a:lvl5pPr>
            <a:lvl6pPr marL="2283921" indent="0" algn="ctr">
              <a:buNone/>
              <a:defRPr>
                <a:solidFill>
                  <a:schemeClr val="tx1">
                    <a:tint val="75000"/>
                  </a:schemeClr>
                </a:solidFill>
              </a:defRPr>
            </a:lvl6pPr>
            <a:lvl7pPr marL="2740705" indent="0" algn="ctr">
              <a:buNone/>
              <a:defRPr>
                <a:solidFill>
                  <a:schemeClr val="tx1">
                    <a:tint val="75000"/>
                  </a:schemeClr>
                </a:solidFill>
              </a:defRPr>
            </a:lvl7pPr>
            <a:lvl8pPr marL="3197487" indent="0" algn="ctr">
              <a:buNone/>
              <a:defRPr>
                <a:solidFill>
                  <a:schemeClr val="tx1">
                    <a:tint val="75000"/>
                  </a:schemeClr>
                </a:solidFill>
              </a:defRPr>
            </a:lvl8pPr>
            <a:lvl9pPr marL="3654273" indent="0" algn="ctr">
              <a:buNone/>
              <a:defRPr>
                <a:solidFill>
                  <a:schemeClr val="tx1">
                    <a:tint val="75000"/>
                  </a:schemeClr>
                </a:solidFill>
              </a:defRPr>
            </a:lvl9pPr>
          </a:lstStyle>
          <a:p>
            <a:r>
              <a:rPr lang="en-GB" dirty="0" smtClean="0"/>
              <a:t>Click to edit Master subtitle style</a:t>
            </a:r>
            <a:endParaRPr lang="en-US" dirty="0"/>
          </a:p>
        </p:txBody>
      </p:sp>
      <p:sp>
        <p:nvSpPr>
          <p:cNvPr id="8" name="Content Placeholder 2"/>
          <p:cNvSpPr>
            <a:spLocks noGrp="1"/>
          </p:cNvSpPr>
          <p:nvPr>
            <p:ph sz="half" idx="10"/>
          </p:nvPr>
        </p:nvSpPr>
        <p:spPr>
          <a:xfrm>
            <a:off x="271097" y="2432304"/>
            <a:ext cx="2738811" cy="734558"/>
          </a:xfrm>
        </p:spPr>
        <p:txBody>
          <a:bodyPr wrap="square" lIns="107902" tIns="46759">
            <a:spAutoFit/>
          </a:bodyPr>
          <a:lstStyle>
            <a:lvl1pPr marL="377655" indent="-377655">
              <a:lnSpc>
                <a:spcPts val="2499"/>
              </a:lnSpc>
              <a:spcBef>
                <a:spcPts val="1200"/>
              </a:spcBef>
              <a:buSzPct val="136000"/>
              <a:buFontTx/>
              <a:buBlip>
                <a:blip r:embed="rId2"/>
              </a:buBlip>
              <a:defRPr sz="2000" spc="40">
                <a:solidFill>
                  <a:srgbClr val="282828"/>
                </a:solidFill>
                <a:latin typeface="+mn-lt"/>
              </a:defRPr>
            </a:lvl1pPr>
            <a:lvl2pPr marL="668991" indent="-284142">
              <a:lnSpc>
                <a:spcPts val="2799"/>
              </a:lnSpc>
              <a:spcBef>
                <a:spcPts val="600"/>
              </a:spcBef>
              <a:buClr>
                <a:srgbClr val="6ED5FF"/>
              </a:buClr>
              <a:buSzPct val="136000"/>
              <a:buFont typeface="Arial"/>
              <a:buChar char="•"/>
              <a:defRPr sz="2600" kern="1200" spc="40" baseline="0">
                <a:latin typeface="VAG Rounded Std Light"/>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p:txBody>
      </p:sp>
      <p:sp>
        <p:nvSpPr>
          <p:cNvPr id="10" name="Content Placeholder 2"/>
          <p:cNvSpPr>
            <a:spLocks noGrp="1"/>
          </p:cNvSpPr>
          <p:nvPr>
            <p:ph sz="half" idx="11"/>
          </p:nvPr>
        </p:nvSpPr>
        <p:spPr>
          <a:xfrm>
            <a:off x="3230197" y="2438402"/>
            <a:ext cx="2738811" cy="734558"/>
          </a:xfrm>
        </p:spPr>
        <p:txBody>
          <a:bodyPr wrap="square" lIns="107902" tIns="46759">
            <a:spAutoFit/>
          </a:bodyPr>
          <a:lstStyle>
            <a:lvl1pPr marL="377655" indent="-377655">
              <a:lnSpc>
                <a:spcPts val="2499"/>
              </a:lnSpc>
              <a:spcBef>
                <a:spcPts val="1200"/>
              </a:spcBef>
              <a:buSzPct val="136000"/>
              <a:buFontTx/>
              <a:buBlip>
                <a:blip r:embed="rId2"/>
              </a:buBlip>
              <a:defRPr sz="2000" spc="40">
                <a:solidFill>
                  <a:srgbClr val="282828"/>
                </a:solidFill>
                <a:latin typeface="+mn-lt"/>
              </a:defRPr>
            </a:lvl1pPr>
            <a:lvl2pPr marL="668991" indent="-284142">
              <a:lnSpc>
                <a:spcPts val="2799"/>
              </a:lnSpc>
              <a:spcBef>
                <a:spcPts val="600"/>
              </a:spcBef>
              <a:buClr>
                <a:srgbClr val="6ED5FF"/>
              </a:buClr>
              <a:buSzPct val="136000"/>
              <a:buFont typeface="Arial"/>
              <a:buChar char="•"/>
              <a:defRPr sz="2600" kern="1200" spc="40" baseline="0">
                <a:latin typeface="VAG Rounded Std Light"/>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p:txBody>
      </p:sp>
      <p:sp>
        <p:nvSpPr>
          <p:cNvPr id="11" name="Content Placeholder 2"/>
          <p:cNvSpPr>
            <a:spLocks noGrp="1"/>
          </p:cNvSpPr>
          <p:nvPr>
            <p:ph sz="half" idx="12"/>
          </p:nvPr>
        </p:nvSpPr>
        <p:spPr>
          <a:xfrm>
            <a:off x="6189297" y="2425702"/>
            <a:ext cx="2738811" cy="734558"/>
          </a:xfrm>
        </p:spPr>
        <p:txBody>
          <a:bodyPr wrap="square" lIns="107902" tIns="46759">
            <a:spAutoFit/>
          </a:bodyPr>
          <a:lstStyle>
            <a:lvl1pPr marL="377655" indent="-377655">
              <a:lnSpc>
                <a:spcPts val="2499"/>
              </a:lnSpc>
              <a:spcBef>
                <a:spcPts val="1200"/>
              </a:spcBef>
              <a:buSzPct val="136000"/>
              <a:buFontTx/>
              <a:buBlip>
                <a:blip r:embed="rId2"/>
              </a:buBlip>
              <a:defRPr sz="2000" spc="40">
                <a:solidFill>
                  <a:srgbClr val="282828"/>
                </a:solidFill>
                <a:latin typeface="+mn-lt"/>
              </a:defRPr>
            </a:lvl1pPr>
            <a:lvl2pPr marL="668991" indent="-284142">
              <a:lnSpc>
                <a:spcPts val="2799"/>
              </a:lnSpc>
              <a:spcBef>
                <a:spcPts val="600"/>
              </a:spcBef>
              <a:buClr>
                <a:srgbClr val="6ED5FF"/>
              </a:buClr>
              <a:buSzPct val="136000"/>
              <a:buFont typeface="Arial"/>
              <a:buChar char="•"/>
              <a:defRPr sz="2600" kern="1200" spc="40" baseline="0">
                <a:latin typeface="VAG Rounded Std Light"/>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p:txBody>
      </p:sp>
      <p:sp>
        <p:nvSpPr>
          <p:cNvPr id="12" name="Content Placeholder 2"/>
          <p:cNvSpPr>
            <a:spLocks noGrp="1"/>
          </p:cNvSpPr>
          <p:nvPr>
            <p:ph sz="half" idx="13"/>
          </p:nvPr>
        </p:nvSpPr>
        <p:spPr>
          <a:xfrm>
            <a:off x="245697" y="3905504"/>
            <a:ext cx="2738811" cy="734558"/>
          </a:xfrm>
        </p:spPr>
        <p:txBody>
          <a:bodyPr wrap="square" lIns="107902" tIns="46759">
            <a:spAutoFit/>
          </a:bodyPr>
          <a:lstStyle>
            <a:lvl1pPr marL="377655" indent="-377655">
              <a:lnSpc>
                <a:spcPts val="2499"/>
              </a:lnSpc>
              <a:spcBef>
                <a:spcPts val="1200"/>
              </a:spcBef>
              <a:buSzPct val="136000"/>
              <a:buFontTx/>
              <a:buBlip>
                <a:blip r:embed="rId2"/>
              </a:buBlip>
              <a:defRPr sz="2000" spc="40">
                <a:solidFill>
                  <a:srgbClr val="282828"/>
                </a:solidFill>
                <a:latin typeface="+mn-lt"/>
              </a:defRPr>
            </a:lvl1pPr>
            <a:lvl2pPr marL="668991" indent="-284142">
              <a:lnSpc>
                <a:spcPts val="2799"/>
              </a:lnSpc>
              <a:spcBef>
                <a:spcPts val="600"/>
              </a:spcBef>
              <a:buClr>
                <a:srgbClr val="6ED5FF"/>
              </a:buClr>
              <a:buSzPct val="136000"/>
              <a:buFont typeface="Arial"/>
              <a:buChar char="•"/>
              <a:defRPr sz="2600" kern="1200" spc="40" baseline="0">
                <a:latin typeface="VAG Rounded Std Light"/>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p:txBody>
      </p:sp>
      <p:sp>
        <p:nvSpPr>
          <p:cNvPr id="13" name="Content Placeholder 2"/>
          <p:cNvSpPr>
            <a:spLocks noGrp="1"/>
          </p:cNvSpPr>
          <p:nvPr>
            <p:ph sz="half" idx="14"/>
          </p:nvPr>
        </p:nvSpPr>
        <p:spPr>
          <a:xfrm>
            <a:off x="3204797" y="3911602"/>
            <a:ext cx="2738811" cy="734558"/>
          </a:xfrm>
        </p:spPr>
        <p:txBody>
          <a:bodyPr wrap="square" lIns="107902" tIns="46759">
            <a:spAutoFit/>
          </a:bodyPr>
          <a:lstStyle>
            <a:lvl1pPr marL="377655" indent="-377655">
              <a:lnSpc>
                <a:spcPts val="2499"/>
              </a:lnSpc>
              <a:spcBef>
                <a:spcPts val="1200"/>
              </a:spcBef>
              <a:buSzPct val="136000"/>
              <a:buFontTx/>
              <a:buBlip>
                <a:blip r:embed="rId2"/>
              </a:buBlip>
              <a:defRPr sz="2000" spc="40">
                <a:solidFill>
                  <a:srgbClr val="282828"/>
                </a:solidFill>
                <a:latin typeface="+mn-lt"/>
              </a:defRPr>
            </a:lvl1pPr>
            <a:lvl2pPr marL="668991" indent="-284142">
              <a:lnSpc>
                <a:spcPts val="2799"/>
              </a:lnSpc>
              <a:spcBef>
                <a:spcPts val="600"/>
              </a:spcBef>
              <a:buClr>
                <a:srgbClr val="6ED5FF"/>
              </a:buClr>
              <a:buSzPct val="136000"/>
              <a:buFont typeface="Arial"/>
              <a:buChar char="•"/>
              <a:defRPr sz="2600" kern="1200" spc="40" baseline="0">
                <a:latin typeface="VAG Rounded Std Light"/>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p:txBody>
      </p:sp>
      <p:sp>
        <p:nvSpPr>
          <p:cNvPr id="14" name="Content Placeholder 2"/>
          <p:cNvSpPr>
            <a:spLocks noGrp="1"/>
          </p:cNvSpPr>
          <p:nvPr>
            <p:ph sz="half" idx="15"/>
          </p:nvPr>
        </p:nvSpPr>
        <p:spPr>
          <a:xfrm>
            <a:off x="6163897" y="3898902"/>
            <a:ext cx="2738811" cy="734558"/>
          </a:xfrm>
        </p:spPr>
        <p:txBody>
          <a:bodyPr wrap="square" lIns="107902" tIns="46759">
            <a:spAutoFit/>
          </a:bodyPr>
          <a:lstStyle>
            <a:lvl1pPr marL="377655" indent="-377655">
              <a:lnSpc>
                <a:spcPts val="2499"/>
              </a:lnSpc>
              <a:spcBef>
                <a:spcPts val="1200"/>
              </a:spcBef>
              <a:buSzPct val="136000"/>
              <a:buFontTx/>
              <a:buBlip>
                <a:blip r:embed="rId2"/>
              </a:buBlip>
              <a:defRPr sz="2000" spc="40">
                <a:solidFill>
                  <a:srgbClr val="282828"/>
                </a:solidFill>
                <a:latin typeface="+mn-lt"/>
              </a:defRPr>
            </a:lvl1pPr>
            <a:lvl2pPr marL="668991" indent="-284142">
              <a:lnSpc>
                <a:spcPts val="2799"/>
              </a:lnSpc>
              <a:spcBef>
                <a:spcPts val="600"/>
              </a:spcBef>
              <a:buClr>
                <a:srgbClr val="6ED5FF"/>
              </a:buClr>
              <a:buSzPct val="136000"/>
              <a:buFont typeface="Arial"/>
              <a:buChar char="•"/>
              <a:defRPr sz="2600" kern="1200" spc="40" baseline="0">
                <a:latin typeface="VAG Rounded Std Light"/>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p:txBody>
      </p:sp>
    </p:spTree>
    <p:extLst>
      <p:ext uri="{BB962C8B-B14F-4D97-AF65-F5344CB8AC3E}">
        <p14:creationId xmlns:p14="http://schemas.microsoft.com/office/powerpoint/2010/main" val="3101293397"/>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p:nvPr/>
        </p:nvSpPr>
        <p:spPr>
          <a:xfrm>
            <a:off x="0" y="0"/>
            <a:ext cx="9144000" cy="1205508"/>
          </a:xfrm>
          <a:prstGeom prst="rect">
            <a:avLst/>
          </a:prstGeom>
          <a:gradFill>
            <a:gsLst>
              <a:gs pos="0">
                <a:srgbClr val="BEBEBE"/>
              </a:gs>
              <a:gs pos="100000">
                <a:srgbClr val="FBFBFB"/>
              </a:gs>
            </a:gsLst>
            <a:lin ang="5400000"/>
          </a:gradFill>
          <a:ln w="12700">
            <a:miter lim="400000"/>
          </a:ln>
          <a:effectLst>
            <a:outerShdw blurRad="38100" dist="25400" dir="5400000" rotWithShape="0">
              <a:srgbClr val="000000">
                <a:alpha val="50000"/>
              </a:srgbClr>
            </a:outerShdw>
          </a:effectLst>
        </p:spPr>
        <p:txBody>
          <a:bodyPr lIns="35717" tIns="35717" rIns="35717" bIns="35717" anchor="ctr"/>
          <a:lstStyle/>
          <a:p>
            <a:pPr fontAlgn="auto">
              <a:spcBef>
                <a:spcPts val="0"/>
              </a:spcBef>
              <a:spcAft>
                <a:spcPts val="0"/>
              </a:spcAft>
              <a:defRPr sz="2400"/>
            </a:pPr>
            <a:endParaRPr sz="2400">
              <a:solidFill>
                <a:prstClr val="black"/>
              </a:solidFill>
              <a:latin typeface="Arial Narrow"/>
              <a:cs typeface="+mn-cs"/>
            </a:endParaRPr>
          </a:p>
        </p:txBody>
      </p:sp>
      <p:pic>
        <p:nvPicPr>
          <p:cNvPr id="13" name="pasted-image.pdf"/>
          <p:cNvPicPr>
            <a:picLocks noChangeAspect="1"/>
          </p:cNvPicPr>
          <p:nvPr/>
        </p:nvPicPr>
        <p:blipFill>
          <a:blip r:embed="rId2">
            <a:extLst/>
          </a:blip>
          <a:stretch>
            <a:fillRect/>
          </a:stretch>
        </p:blipFill>
        <p:spPr>
          <a:xfrm>
            <a:off x="8268891" y="187524"/>
            <a:ext cx="678656" cy="678656"/>
          </a:xfrm>
          <a:prstGeom prst="rect">
            <a:avLst/>
          </a:prstGeom>
          <a:ln w="12700">
            <a:miter lim="400000"/>
          </a:ln>
        </p:spPr>
      </p:pic>
      <p:pic>
        <p:nvPicPr>
          <p:cNvPr id="14" name="image1.png"/>
          <p:cNvPicPr>
            <a:picLocks noChangeAspect="1"/>
          </p:cNvPicPr>
          <p:nvPr/>
        </p:nvPicPr>
        <p:blipFill>
          <a:blip r:embed="rId3">
            <a:extLst/>
          </a:blip>
          <a:stretch>
            <a:fillRect/>
          </a:stretch>
        </p:blipFill>
        <p:spPr>
          <a:xfrm>
            <a:off x="7533656" y="6026774"/>
            <a:ext cx="1605059" cy="1133732"/>
          </a:xfrm>
          <a:prstGeom prst="rect">
            <a:avLst/>
          </a:prstGeom>
          <a:ln w="12700">
            <a:miter lim="400000"/>
          </a:ln>
        </p:spPr>
      </p:pic>
      <p:sp>
        <p:nvSpPr>
          <p:cNvPr id="16" name="Shape 16"/>
          <p:cNvSpPr/>
          <p:nvPr/>
        </p:nvSpPr>
        <p:spPr>
          <a:xfrm>
            <a:off x="-92677" y="6822232"/>
            <a:ext cx="3477661" cy="333742"/>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lvl1pPr>
              <a:defRPr sz="1700"/>
            </a:lvl1pPr>
          </a:lstStyle>
          <a:p>
            <a:pPr fontAlgn="auto">
              <a:spcBef>
                <a:spcPts val="0"/>
              </a:spcBef>
              <a:spcAft>
                <a:spcPts val="0"/>
              </a:spcAft>
            </a:pPr>
            <a:r>
              <a:rPr>
                <a:solidFill>
                  <a:prstClr val="black"/>
                </a:solidFill>
                <a:latin typeface="Arial Narrow"/>
                <a:cs typeface="+mn-cs"/>
              </a:rPr>
              <a:t>by RSarao, SDesai &amp; Vamshi  Jan14, 2016</a:t>
            </a:r>
          </a:p>
        </p:txBody>
      </p:sp>
      <p:pic>
        <p:nvPicPr>
          <p:cNvPr id="18" name="Screen Shot 2016-01-14 at 5.50.42 PM.png"/>
          <p:cNvPicPr>
            <a:picLocks noChangeAspect="1"/>
          </p:cNvPicPr>
          <p:nvPr/>
        </p:nvPicPr>
        <p:blipFill>
          <a:blip r:embed="rId4">
            <a:extLst/>
          </a:blip>
          <a:srcRect r="71188"/>
          <a:stretch>
            <a:fillRect/>
          </a:stretch>
        </p:blipFill>
        <p:spPr>
          <a:xfrm>
            <a:off x="124091" y="6341795"/>
            <a:ext cx="648748" cy="521438"/>
          </a:xfrm>
          <a:prstGeom prst="rect">
            <a:avLst/>
          </a:prstGeom>
          <a:ln w="12700">
            <a:miter lim="400000"/>
          </a:ln>
        </p:spPr>
      </p:pic>
      <p:sp>
        <p:nvSpPr>
          <p:cNvPr id="19" name="Shape 19"/>
          <p:cNvSpPr/>
          <p:nvPr/>
        </p:nvSpPr>
        <p:spPr>
          <a:xfrm>
            <a:off x="707526" y="6426769"/>
            <a:ext cx="3853215" cy="333742"/>
          </a:xfrm>
          <a:prstGeom prst="rect">
            <a:avLst/>
          </a:prstGeom>
          <a:ln w="12700">
            <a:miter lim="400000"/>
          </a:ln>
          <a:extLst>
            <a:ext uri="{C572A759-6A51-4108-AA02-DFA0A04FC94B}">
              <ma14:wrappingTextBoxFlag xmlns="" xmlns:ma14="http://schemas.microsoft.com/office/mac/drawingml/2011/main" val="1"/>
            </a:ext>
          </a:extLst>
        </p:spPr>
        <p:txBody>
          <a:bodyPr wrap="none" lIns="35717" tIns="35717" rIns="35717" bIns="35717" anchor="ctr">
            <a:spAutoFit/>
          </a:bodyPr>
          <a:lstStyle>
            <a:lvl1pPr>
              <a:defRPr sz="1700"/>
            </a:lvl1pPr>
          </a:lstStyle>
          <a:p>
            <a:pPr fontAlgn="auto">
              <a:spcBef>
                <a:spcPts val="0"/>
              </a:spcBef>
              <a:spcAft>
                <a:spcPts val="0"/>
              </a:spcAft>
            </a:pPr>
            <a:r>
              <a:rPr dirty="0">
                <a:solidFill>
                  <a:prstClr val="black"/>
                </a:solidFill>
                <a:latin typeface="Arial Narrow"/>
                <a:cs typeface="+mn-cs"/>
              </a:rPr>
              <a:t>THE CHINESE UNIVERSITY OF HONG KONG</a:t>
            </a:r>
          </a:p>
        </p:txBody>
      </p:sp>
      <p:pic>
        <p:nvPicPr>
          <p:cNvPr id="20" name="pasted-image.pdf"/>
          <p:cNvPicPr>
            <a:picLocks noChangeAspect="1"/>
          </p:cNvPicPr>
          <p:nvPr/>
        </p:nvPicPr>
        <p:blipFill>
          <a:blip r:embed="rId5">
            <a:extLst/>
          </a:blip>
          <a:srcRect l="42733" t="29501" r="16712" b="34258"/>
          <a:stretch>
            <a:fillRect/>
          </a:stretch>
        </p:blipFill>
        <p:spPr>
          <a:xfrm>
            <a:off x="279151" y="194778"/>
            <a:ext cx="1291178" cy="815951"/>
          </a:xfrm>
          <a:custGeom>
            <a:avLst/>
            <a:gdLst/>
            <a:ahLst/>
            <a:cxnLst>
              <a:cxn ang="0">
                <a:pos x="wd2" y="hd2"/>
              </a:cxn>
              <a:cxn ang="5400000">
                <a:pos x="wd2" y="hd2"/>
              </a:cxn>
              <a:cxn ang="10800000">
                <a:pos x="wd2" y="hd2"/>
              </a:cxn>
              <a:cxn ang="16200000">
                <a:pos x="wd2" y="hd2"/>
              </a:cxn>
            </a:cxnLst>
            <a:rect l="0" t="0" r="r" b="b"/>
            <a:pathLst>
              <a:path w="21600" h="21600" extrusionOk="0">
                <a:moveTo>
                  <a:pt x="117" y="0"/>
                </a:moveTo>
                <a:lnTo>
                  <a:pt x="0" y="16481"/>
                </a:lnTo>
                <a:lnTo>
                  <a:pt x="0" y="18446"/>
                </a:lnTo>
                <a:lnTo>
                  <a:pt x="14028" y="21600"/>
                </a:lnTo>
                <a:lnTo>
                  <a:pt x="21600" y="19487"/>
                </a:lnTo>
                <a:lnTo>
                  <a:pt x="21600" y="0"/>
                </a:lnTo>
                <a:lnTo>
                  <a:pt x="117" y="0"/>
                </a:lnTo>
                <a:close/>
              </a:path>
            </a:pathLst>
          </a:custGeom>
          <a:ln w="12700">
            <a:miter lim="400000"/>
          </a:ln>
        </p:spPr>
      </p:pic>
    </p:spTree>
    <p:extLst>
      <p:ext uri="{BB962C8B-B14F-4D97-AF65-F5344CB8AC3E}">
        <p14:creationId xmlns:p14="http://schemas.microsoft.com/office/powerpoint/2010/main" val="286773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457200" y="1536706"/>
            <a:ext cx="8229600" cy="11113"/>
          </a:xfrm>
          <a:prstGeom prst="rect">
            <a:avLst/>
          </a:prstGeom>
          <a:solidFill>
            <a:srgbClr val="E5E5E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Gill Sans"/>
              <a:cs typeface="Gill Sans"/>
            </a:endParaRPr>
          </a:p>
        </p:txBody>
      </p:sp>
      <p:sp>
        <p:nvSpPr>
          <p:cNvPr id="3" name="Content Placeholder 2"/>
          <p:cNvSpPr>
            <a:spLocks noGrp="1"/>
          </p:cNvSpPr>
          <p:nvPr>
            <p:ph idx="1"/>
          </p:nvPr>
        </p:nvSpPr>
        <p:spPr>
          <a:xfrm>
            <a:off x="457200" y="1600206"/>
            <a:ext cx="8229600" cy="4525963"/>
          </a:xfrm>
          <a:prstGeom prst="rect">
            <a:avLst/>
          </a:prstGeom>
        </p:spPr>
        <p:txBody>
          <a:bodyPr/>
          <a:lstStyle>
            <a:lvl1pPr>
              <a:defRPr b="0" i="0">
                <a:latin typeface="Gill Sans Light"/>
                <a:cs typeface="Gill Sans Light"/>
              </a:defRPr>
            </a:lvl1pPr>
            <a:lvl2pPr>
              <a:defRPr b="0" i="0">
                <a:latin typeface="Gill Sans Light"/>
                <a:cs typeface="Gill Sans Light"/>
              </a:defRPr>
            </a:lvl2pPr>
            <a:lvl3pPr>
              <a:defRPr b="0" i="0">
                <a:latin typeface="Gill Sans Light"/>
                <a:cs typeface="Gill Sans Light"/>
              </a:defRPr>
            </a:lvl3pPr>
            <a:lvl4pPr>
              <a:defRPr b="0" i="0">
                <a:latin typeface="Gill Sans Light"/>
                <a:cs typeface="Gill Sans Light"/>
              </a:defRPr>
            </a:lvl4pPr>
            <a:lvl5pPr>
              <a:defRPr b="0" i="0">
                <a:latin typeface="Gill Sans Light"/>
                <a:cs typeface="Gill Sans Ligh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Placeholder 1"/>
          <p:cNvSpPr>
            <a:spLocks noGrp="1"/>
          </p:cNvSpPr>
          <p:nvPr>
            <p:ph type="title"/>
          </p:nvPr>
        </p:nvSpPr>
        <p:spPr>
          <a:xfrm>
            <a:off x="457200" y="719512"/>
            <a:ext cx="8229600" cy="858753"/>
          </a:xfrm>
          <a:prstGeom prst="rect">
            <a:avLst/>
          </a:prstGeom>
        </p:spPr>
        <p:txBody>
          <a:bodyPr rtlCol="0">
            <a:normAutofit/>
          </a:bodyPr>
          <a:lstStyle/>
          <a:p>
            <a:r>
              <a:rPr lang="en-US" dirty="0" smtClean="0"/>
              <a:t>Click to edit Master title style</a:t>
            </a:r>
            <a:endParaRPr lang="en-US" dirty="0"/>
          </a:p>
        </p:txBody>
      </p:sp>
      <p:sp>
        <p:nvSpPr>
          <p:cNvPr id="5" name="Slide Number Placeholder 5"/>
          <p:cNvSpPr>
            <a:spLocks noGrp="1"/>
          </p:cNvSpPr>
          <p:nvPr>
            <p:ph type="sldNum" sz="quarter" idx="10"/>
          </p:nvPr>
        </p:nvSpPr>
        <p:spPr>
          <a:xfrm>
            <a:off x="6299200" y="6356356"/>
            <a:ext cx="2133600" cy="365125"/>
          </a:xfrm>
        </p:spPr>
        <p:txBody>
          <a:bodyPr rtlCol="0"/>
          <a:lstStyle>
            <a:lvl1pPr defTabSz="914400" fontAlgn="base">
              <a:spcBef>
                <a:spcPct val="0"/>
              </a:spcBef>
              <a:spcAft>
                <a:spcPct val="0"/>
              </a:spcAft>
              <a:defRPr>
                <a:solidFill>
                  <a:prstClr val="black">
                    <a:tint val="75000"/>
                  </a:prstClr>
                </a:solidFill>
                <a:ea typeface="+mn-ea"/>
              </a:defRPr>
            </a:lvl1pPr>
          </a:lstStyle>
          <a:p>
            <a:pPr>
              <a:defRPr/>
            </a:pPr>
            <a:fld id="{44CBAED3-3621-4A5D-AFE8-930375D0D8D1}" type="slidenum">
              <a:rPr lang="en-US"/>
              <a:pPr>
                <a:defRPr/>
              </a:pPr>
              <a:t>‹#›</a:t>
            </a:fld>
            <a:endParaRPr lang="en-US"/>
          </a:p>
        </p:txBody>
      </p:sp>
    </p:spTree>
    <p:extLst>
      <p:ext uri="{BB962C8B-B14F-4D97-AF65-F5344CB8AC3E}">
        <p14:creationId xmlns:p14="http://schemas.microsoft.com/office/powerpoint/2010/main" val="4167949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281815"/>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6668132"/>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757258"/>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p:cNvSpPr/>
          <p:nvPr userDrawn="1"/>
        </p:nvSpPr>
        <p:spPr>
          <a:xfrm>
            <a:off x="0" y="2076451"/>
            <a:ext cx="9144000" cy="3524250"/>
          </a:xfrm>
          <a:prstGeom prst="rect">
            <a:avLst/>
          </a:prstGeom>
          <a:solidFill>
            <a:schemeClr val="tx2">
              <a:lumMod val="7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27804" fontAlgn="auto">
              <a:spcBef>
                <a:spcPts val="0"/>
              </a:spcBef>
              <a:spcAft>
                <a:spcPts val="0"/>
              </a:spcAft>
            </a:pPr>
            <a:endParaRPr lang="en-US" sz="800">
              <a:solidFill>
                <a:prstClr val="white"/>
              </a:solidFill>
            </a:endParaRPr>
          </a:p>
        </p:txBody>
      </p:sp>
      <p:sp>
        <p:nvSpPr>
          <p:cNvPr id="5" name="Rectangle 3"/>
          <p:cNvSpPr>
            <a:spLocks noGrp="1" noChangeArrowheads="1"/>
          </p:cNvSpPr>
          <p:nvPr>
            <p:ph type="title" hasCustomPrompt="1"/>
          </p:nvPr>
        </p:nvSpPr>
        <p:spPr>
          <a:xfrm>
            <a:off x="299999" y="3643670"/>
            <a:ext cx="8549216" cy="600587"/>
          </a:xfrm>
          <a:prstGeom prst="rect">
            <a:avLst/>
          </a:prstGeom>
        </p:spPr>
        <p:txBody>
          <a:bodyPr lIns="38396" tIns="19198" rIns="38396" bIns="19198" anchor="t">
            <a:normAutofit fontScale="90000"/>
          </a:bodyPr>
          <a:lstStyle>
            <a:lvl1pPr algn="l" fontAlgn="base">
              <a:lnSpc>
                <a:spcPts val="2999"/>
              </a:lnSpc>
              <a:spcAft>
                <a:spcPct val="0"/>
              </a:spcAft>
              <a:defRPr baseline="0"/>
            </a:lvl1pPr>
          </a:lstStyle>
          <a:p>
            <a:pPr algn="l" fontAlgn="base">
              <a:lnSpc>
                <a:spcPts val="7143"/>
              </a:lnSpc>
              <a:spcAft>
                <a:spcPct val="0"/>
              </a:spcAft>
            </a:pPr>
            <a:r>
              <a:rPr lang="en-US" sz="3000" dirty="0" smtClean="0">
                <a:solidFill>
                  <a:srgbClr val="227A8F"/>
                </a:solidFill>
                <a:ea typeface="Lucida Grande"/>
                <a:cs typeface="Lucida Grande"/>
              </a:rPr>
              <a:t>Technology Tool</a:t>
            </a:r>
            <a:endParaRPr lang="en-US" sz="3000" dirty="0">
              <a:solidFill>
                <a:srgbClr val="227A8F"/>
              </a:solidFill>
            </a:endParaRPr>
          </a:p>
        </p:txBody>
      </p:sp>
      <p:sp>
        <p:nvSpPr>
          <p:cNvPr id="6" name="Rectangle 4"/>
          <p:cNvSpPr>
            <a:spLocks noGrp="1" noChangeArrowheads="1"/>
          </p:cNvSpPr>
          <p:nvPr>
            <p:ph idx="1" hasCustomPrompt="1"/>
          </p:nvPr>
        </p:nvSpPr>
        <p:spPr>
          <a:xfrm>
            <a:off x="299999" y="4567268"/>
            <a:ext cx="6348776" cy="947709"/>
          </a:xfrm>
          <a:prstGeom prst="rect">
            <a:avLst/>
          </a:prstGeom>
        </p:spPr>
        <p:txBody>
          <a:bodyPr lIns="38396" tIns="19198" rIns="38396" bIns="19198">
            <a:normAutofit fontScale="70000" lnSpcReduction="20000"/>
          </a:bodyPr>
          <a:lstStyle>
            <a:lvl1pPr marL="0" indent="0" eaLnBrk="1" hangingPunct="1">
              <a:spcBef>
                <a:spcPts val="126"/>
              </a:spcBef>
              <a:buFont typeface="Wingdings" charset="2"/>
              <a:buNone/>
              <a:defRPr baseline="0"/>
            </a:lvl1pPr>
          </a:lstStyle>
          <a:p>
            <a:pPr marL="0" indent="0" eaLnBrk="1" hangingPunct="1">
              <a:spcBef>
                <a:spcPct val="0"/>
              </a:spcBef>
              <a:buFont typeface="Wingdings" charset="2"/>
              <a:buNone/>
            </a:pPr>
            <a:r>
              <a:rPr lang="en-US" sz="2900" dirty="0" smtClean="0">
                <a:solidFill>
                  <a:schemeClr val="bg1"/>
                </a:solidFill>
              </a:rPr>
              <a:t>Presenter</a:t>
            </a:r>
            <a:endParaRPr lang="en-US" sz="2900" dirty="0">
              <a:solidFill>
                <a:schemeClr val="bg1"/>
              </a:solidFill>
            </a:endParaRPr>
          </a:p>
          <a:p>
            <a:pPr marL="0" indent="0" eaLnBrk="1" hangingPunct="1">
              <a:spcBef>
                <a:spcPts val="300"/>
              </a:spcBef>
              <a:buFont typeface="Wingdings" charset="2"/>
              <a:buNone/>
            </a:pPr>
            <a:r>
              <a:rPr lang="en-US" sz="1500" dirty="0" smtClean="0">
                <a:solidFill>
                  <a:schemeClr val="bg1"/>
                </a:solidFill>
              </a:rPr>
              <a:t>Presenter Title</a:t>
            </a:r>
          </a:p>
          <a:p>
            <a:pPr marL="0" indent="0" eaLnBrk="1" hangingPunct="1">
              <a:spcBef>
                <a:spcPts val="300"/>
              </a:spcBef>
              <a:buFont typeface="Wingdings" charset="2"/>
              <a:buNone/>
            </a:pPr>
            <a:endParaRPr lang="en-US" sz="1500" dirty="0" smtClean="0">
              <a:solidFill>
                <a:schemeClr val="bg1"/>
              </a:solidFill>
            </a:endParaRPr>
          </a:p>
          <a:p>
            <a:pPr marL="0" indent="0" eaLnBrk="1" hangingPunct="1">
              <a:spcBef>
                <a:spcPts val="300"/>
              </a:spcBef>
              <a:buFont typeface="Wingdings" charset="2"/>
              <a:buNone/>
            </a:pPr>
            <a:r>
              <a:rPr lang="en-US" sz="1500" dirty="0" smtClean="0">
                <a:solidFill>
                  <a:schemeClr val="bg1"/>
                </a:solidFill>
              </a:rPr>
              <a:t>Presenter Email</a:t>
            </a:r>
            <a:endParaRPr lang="en-US" sz="1500" dirty="0">
              <a:solidFill>
                <a:schemeClr val="bg1"/>
              </a:solidFill>
            </a:endParaRPr>
          </a:p>
        </p:txBody>
      </p:sp>
      <p:sp>
        <p:nvSpPr>
          <p:cNvPr id="10" name="Rectangle 3"/>
          <p:cNvSpPr txBox="1">
            <a:spLocks noChangeArrowheads="1"/>
          </p:cNvSpPr>
          <p:nvPr userDrawn="1"/>
        </p:nvSpPr>
        <p:spPr>
          <a:xfrm>
            <a:off x="297392" y="2362582"/>
            <a:ext cx="8549216" cy="1100768"/>
          </a:xfrm>
          <a:prstGeom prst="rect">
            <a:avLst/>
          </a:prstGeom>
        </p:spPr>
        <p:txBody>
          <a:bodyPr lIns="38396" tIns="19198" rIns="38396" bIns="19198" anchor="t">
            <a:normAutofit/>
          </a:bodyPr>
          <a:lstStyle>
            <a:lvl1pPr algn="l" rtl="0" eaLnBrk="1" fontAlgn="base" hangingPunct="1">
              <a:spcBef>
                <a:spcPct val="0"/>
              </a:spcBef>
              <a:spcAft>
                <a:spcPct val="0"/>
              </a:spcAft>
              <a:defRPr sz="6000" b="1" baseline="0">
                <a:solidFill>
                  <a:srgbClr val="FFFFFF"/>
                </a:solidFill>
                <a:latin typeface="+mj-lt"/>
                <a:ea typeface="ＭＳ Ｐゴシック" charset="-128"/>
                <a:cs typeface="ＭＳ Ｐゴシック" charset="-128"/>
                <a:sym typeface="Arial" charset="0"/>
              </a:defRPr>
            </a:lvl1pPr>
            <a:lvl2pPr algn="l" rtl="0" eaLnBrk="1" fontAlgn="base" hangingPunct="1">
              <a:spcBef>
                <a:spcPct val="0"/>
              </a:spcBef>
              <a:spcAft>
                <a:spcPct val="0"/>
              </a:spcAft>
              <a:defRPr sz="6000" b="1">
                <a:solidFill>
                  <a:srgbClr val="FFFFFF"/>
                </a:solidFill>
                <a:latin typeface="Arial" charset="0"/>
                <a:ea typeface="ＭＳ Ｐゴシック" charset="-128"/>
                <a:cs typeface="ＭＳ Ｐゴシック" charset="-128"/>
                <a:sym typeface="Arial" charset="0"/>
              </a:defRPr>
            </a:lvl2pPr>
            <a:lvl3pPr algn="l" rtl="0" eaLnBrk="1" fontAlgn="base" hangingPunct="1">
              <a:spcBef>
                <a:spcPct val="0"/>
              </a:spcBef>
              <a:spcAft>
                <a:spcPct val="0"/>
              </a:spcAft>
              <a:defRPr sz="6000" b="1">
                <a:solidFill>
                  <a:srgbClr val="FFFFFF"/>
                </a:solidFill>
                <a:latin typeface="Arial" charset="0"/>
                <a:ea typeface="ＭＳ Ｐゴシック" charset="-128"/>
                <a:cs typeface="ＭＳ Ｐゴシック" charset="-128"/>
                <a:sym typeface="Arial" charset="0"/>
              </a:defRPr>
            </a:lvl3pPr>
            <a:lvl4pPr algn="l" rtl="0" eaLnBrk="1" fontAlgn="base" hangingPunct="1">
              <a:spcBef>
                <a:spcPct val="0"/>
              </a:spcBef>
              <a:spcAft>
                <a:spcPct val="0"/>
              </a:spcAft>
              <a:defRPr sz="6000" b="1">
                <a:solidFill>
                  <a:srgbClr val="FFFFFF"/>
                </a:solidFill>
                <a:latin typeface="Arial" charset="0"/>
                <a:ea typeface="ＭＳ Ｐゴシック" charset="-128"/>
                <a:cs typeface="ＭＳ Ｐゴシック" charset="-128"/>
                <a:sym typeface="Arial" charset="0"/>
              </a:defRPr>
            </a:lvl4pPr>
            <a:lvl5pPr algn="l" rtl="0" eaLnBrk="1" fontAlgn="base" hangingPunct="1">
              <a:spcBef>
                <a:spcPct val="0"/>
              </a:spcBef>
              <a:spcAft>
                <a:spcPct val="0"/>
              </a:spcAft>
              <a:defRPr sz="6000" b="1">
                <a:solidFill>
                  <a:srgbClr val="FFFFFF"/>
                </a:solidFill>
                <a:latin typeface="Arial" charset="0"/>
                <a:ea typeface="ＭＳ Ｐゴシック" charset="-128"/>
                <a:cs typeface="ＭＳ Ｐゴシック" charset="-128"/>
                <a:sym typeface="Arial" charset="0"/>
              </a:defRPr>
            </a:lvl5pPr>
            <a:lvl6pPr marL="680640"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6pPr>
            <a:lvl7pPr marL="1361279"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7pPr>
            <a:lvl8pPr marL="2041916"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8pPr>
            <a:lvl9pPr marL="2722556"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9pPr>
          </a:lstStyle>
          <a:p>
            <a:pPr defTabSz="383957">
              <a:lnSpc>
                <a:spcPts val="2999"/>
              </a:lnSpc>
            </a:pPr>
            <a:r>
              <a:rPr lang="en-US" sz="3400" kern="0" dirty="0" smtClean="0">
                <a:solidFill>
                  <a:srgbClr val="C00000"/>
                </a:solidFill>
                <a:latin typeface="Aharoni" panose="02010803020104030203" pitchFamily="2" charset="-79"/>
                <a:ea typeface="Lucida Grande"/>
                <a:cs typeface="Aharoni" panose="02010803020104030203" pitchFamily="2" charset="-79"/>
              </a:rPr>
              <a:t>Presentation Title</a:t>
            </a:r>
            <a:endParaRPr lang="en-US" sz="3000" kern="0" dirty="0">
              <a:solidFill>
                <a:srgbClr val="C0000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371138131"/>
      </p:ext>
    </p:extLst>
  </p:cSld>
  <p:clrMapOvr>
    <a:masterClrMapping/>
  </p:clrMapOvr>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7260" y="2539893"/>
            <a:ext cx="8266176" cy="996229"/>
          </a:xfrm>
          <a:prstGeom prst="rect">
            <a:avLst/>
          </a:prstGeom>
        </p:spPr>
        <p:txBody>
          <a:bodyPr lIns="38396" tIns="19198" rIns="38396" bIns="19198"/>
          <a:lstStyle>
            <a:lvl1pPr>
              <a:defRPr sz="3000"/>
            </a:lvl1pPr>
          </a:lstStyle>
          <a:p>
            <a:r>
              <a:rPr lang="en-US" smtClean="0"/>
              <a:t>Click to edit Master title style</a:t>
            </a:r>
            <a:endParaRPr lang="en-US"/>
          </a:p>
        </p:txBody>
      </p:sp>
      <p:sp>
        <p:nvSpPr>
          <p:cNvPr id="3" name="Slide Number Placeholder 6"/>
          <p:cNvSpPr>
            <a:spLocks noGrp="1"/>
          </p:cNvSpPr>
          <p:nvPr>
            <p:ph type="sldNum" sz="quarter" idx="10"/>
          </p:nvPr>
        </p:nvSpPr>
        <p:spPr>
          <a:xfrm>
            <a:off x="7914840" y="6477000"/>
            <a:ext cx="1138089" cy="260350"/>
          </a:xfrm>
          <a:prstGeom prst="rect">
            <a:avLst/>
          </a:prstGeom>
        </p:spPr>
        <p:txBody>
          <a:bodyPr lIns="38396" tIns="19198" rIns="38396" bIns="19198"/>
          <a:lstStyle>
            <a:lvl1pPr>
              <a:defRPr/>
            </a:lvl1pPr>
          </a:lstStyle>
          <a:p>
            <a:pPr defTabSz="427804" fontAlgn="auto">
              <a:spcBef>
                <a:spcPts val="0"/>
              </a:spcBef>
              <a:spcAft>
                <a:spcPts val="0"/>
              </a:spcAft>
            </a:pPr>
            <a:fld id="{B88081AA-7AA5-46BF-8340-2022015E6CEA}" type="slidenum">
              <a:rPr lang="en-US" sz="800" smtClean="0">
                <a:solidFill>
                  <a:prstClr val="black"/>
                </a:solidFill>
                <a:latin typeface="Arial"/>
                <a:cs typeface="+mn-cs"/>
              </a:rPr>
              <a:pPr defTabSz="427804" fontAlgn="auto">
                <a:spcBef>
                  <a:spcPts val="0"/>
                </a:spcBef>
                <a:spcAft>
                  <a:spcPts val="0"/>
                </a:spcAft>
              </a:pPr>
              <a:t>‹#›</a:t>
            </a:fld>
            <a:endParaRPr lang="en-US" sz="800">
              <a:solidFill>
                <a:prstClr val="black"/>
              </a:solidFill>
              <a:latin typeface="Arial"/>
              <a:cs typeface="+mn-cs"/>
            </a:endParaRPr>
          </a:p>
        </p:txBody>
      </p:sp>
    </p:spTree>
    <p:extLst>
      <p:ext uri="{BB962C8B-B14F-4D97-AF65-F5344CB8AC3E}">
        <p14:creationId xmlns:p14="http://schemas.microsoft.com/office/powerpoint/2010/main" val="186915439"/>
      </p:ext>
    </p:extLst>
  </p:cSld>
  <p:clrMapOvr>
    <a:masterClrMapping/>
  </p:clrMapOvr>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164" y="354735"/>
            <a:ext cx="8266028" cy="536021"/>
          </a:xfrm>
          <a:prstGeom prst="rect">
            <a:avLst/>
          </a:prstGeom>
        </p:spPr>
        <p:txBody>
          <a:bodyPr lIns="38396" tIns="19198" rIns="38396" bIns="19198"/>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17260" y="1508919"/>
            <a:ext cx="8266028" cy="4709319"/>
          </a:xfrm>
          <a:prstGeom prst="rect">
            <a:avLst/>
          </a:prstGeom>
        </p:spPr>
        <p:txBody>
          <a:bodyPr lIns="38396" tIns="19198" rIns="38396" bIns="1919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6"/>
          <p:cNvSpPr>
            <a:spLocks noGrp="1"/>
          </p:cNvSpPr>
          <p:nvPr>
            <p:ph type="sldNum" sz="quarter" idx="10"/>
          </p:nvPr>
        </p:nvSpPr>
        <p:spPr>
          <a:xfrm>
            <a:off x="7914840" y="6477000"/>
            <a:ext cx="1138089" cy="260350"/>
          </a:xfrm>
          <a:prstGeom prst="rect">
            <a:avLst/>
          </a:prstGeom>
        </p:spPr>
        <p:txBody>
          <a:bodyPr lIns="38396" tIns="19198" rIns="38396" bIns="19198"/>
          <a:lstStyle>
            <a:lvl1pPr>
              <a:defRPr/>
            </a:lvl1pPr>
          </a:lstStyle>
          <a:p>
            <a:pPr defTabSz="427804" fontAlgn="auto">
              <a:spcBef>
                <a:spcPts val="0"/>
              </a:spcBef>
              <a:spcAft>
                <a:spcPts val="0"/>
              </a:spcAft>
            </a:pPr>
            <a:fld id="{B88081AA-7AA5-46BF-8340-2022015E6CEA}" type="slidenum">
              <a:rPr lang="en-US" sz="800" smtClean="0">
                <a:solidFill>
                  <a:prstClr val="black"/>
                </a:solidFill>
                <a:latin typeface="Arial"/>
                <a:cs typeface="+mn-cs"/>
              </a:rPr>
              <a:pPr defTabSz="427804" fontAlgn="auto">
                <a:spcBef>
                  <a:spcPts val="0"/>
                </a:spcBef>
                <a:spcAft>
                  <a:spcPts val="0"/>
                </a:spcAft>
              </a:pPr>
              <a:t>‹#›</a:t>
            </a:fld>
            <a:endParaRPr lang="en-US" sz="800">
              <a:solidFill>
                <a:prstClr val="black"/>
              </a:solidFill>
              <a:latin typeface="Arial"/>
              <a:cs typeface="+mn-cs"/>
            </a:endParaRPr>
          </a:p>
        </p:txBody>
      </p:sp>
    </p:spTree>
    <p:extLst>
      <p:ext uri="{BB962C8B-B14F-4D97-AF65-F5344CB8AC3E}">
        <p14:creationId xmlns:p14="http://schemas.microsoft.com/office/powerpoint/2010/main" val="3687328069"/>
      </p:ext>
    </p:extLst>
  </p:cSld>
  <p:clrMapOvr>
    <a:masterClrMapping/>
  </p:clrMapOvr>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ntent Full Screen">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
            <a:ext cx="9144000" cy="6321277"/>
          </a:xfrm>
          <a:prstGeom prst="rect">
            <a:avLst/>
          </a:prstGeom>
        </p:spPr>
        <p:txBody>
          <a:bodyPr lIns="38396" tIns="19198" rIns="38396" bIns="19198"/>
          <a:lstStyle/>
          <a:p>
            <a:pPr lvl="0"/>
            <a:r>
              <a:rPr lang="en-US" dirty="0" smtClean="0"/>
              <a:t>Click to edit Master text styles</a:t>
            </a:r>
          </a:p>
        </p:txBody>
      </p:sp>
      <p:sp>
        <p:nvSpPr>
          <p:cNvPr id="4" name="Slide Number Placeholder 6"/>
          <p:cNvSpPr>
            <a:spLocks noGrp="1"/>
          </p:cNvSpPr>
          <p:nvPr>
            <p:ph type="sldNum" sz="quarter" idx="10"/>
          </p:nvPr>
        </p:nvSpPr>
        <p:spPr>
          <a:xfrm>
            <a:off x="7914840" y="6477000"/>
            <a:ext cx="1138089" cy="260350"/>
          </a:xfrm>
          <a:prstGeom prst="rect">
            <a:avLst/>
          </a:prstGeom>
        </p:spPr>
        <p:txBody>
          <a:bodyPr lIns="38396" tIns="19198" rIns="38396" bIns="19198"/>
          <a:lstStyle>
            <a:lvl1pPr>
              <a:defRPr/>
            </a:lvl1pPr>
          </a:lstStyle>
          <a:p>
            <a:pPr defTabSz="427804" fontAlgn="auto">
              <a:spcBef>
                <a:spcPts val="0"/>
              </a:spcBef>
              <a:spcAft>
                <a:spcPts val="0"/>
              </a:spcAft>
            </a:pPr>
            <a:fld id="{B88081AA-7AA5-46BF-8340-2022015E6CEA}" type="slidenum">
              <a:rPr lang="en-US" sz="800" smtClean="0">
                <a:solidFill>
                  <a:prstClr val="black"/>
                </a:solidFill>
                <a:latin typeface="Arial"/>
                <a:cs typeface="+mn-cs"/>
              </a:rPr>
              <a:pPr defTabSz="427804" fontAlgn="auto">
                <a:spcBef>
                  <a:spcPts val="0"/>
                </a:spcBef>
                <a:spcAft>
                  <a:spcPts val="0"/>
                </a:spcAft>
              </a:pPr>
              <a:t>‹#›</a:t>
            </a:fld>
            <a:endParaRPr lang="en-US" sz="800">
              <a:solidFill>
                <a:prstClr val="black"/>
              </a:solidFill>
              <a:latin typeface="Arial"/>
              <a:cs typeface="+mn-cs"/>
            </a:endParaRPr>
          </a:p>
        </p:txBody>
      </p:sp>
    </p:spTree>
    <p:extLst>
      <p:ext uri="{BB962C8B-B14F-4D97-AF65-F5344CB8AC3E}">
        <p14:creationId xmlns:p14="http://schemas.microsoft.com/office/powerpoint/2010/main" val="912230896"/>
      </p:ext>
    </p:extLst>
  </p:cSld>
  <p:clrMapOvr>
    <a:masterClrMapping/>
  </p:clrMapOvr>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0624" y="1508760"/>
            <a:ext cx="4023360" cy="4709160"/>
          </a:xfrm>
          <a:prstGeom prst="rect">
            <a:avLst/>
          </a:prstGeom>
        </p:spPr>
        <p:txBody>
          <a:bodyPr lIns="38396" tIns="19198" rIns="38396" bIns="1919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11"/>
          </p:nvPr>
        </p:nvSpPr>
        <p:spPr>
          <a:xfrm>
            <a:off x="4617720" y="1524000"/>
            <a:ext cx="4069080" cy="4709160"/>
          </a:xfrm>
          <a:prstGeom prst="rect">
            <a:avLst/>
          </a:prstGeom>
        </p:spPr>
        <p:txBody>
          <a:bodyPr lIns="38396" tIns="19198" rIns="38396" bIns="19198"/>
          <a:lstStyle/>
          <a:p>
            <a:pPr lvl="0"/>
            <a:r>
              <a:rPr lang="en-US" smtClean="0"/>
              <a:t>Click to edit Master text styles</a:t>
            </a:r>
          </a:p>
        </p:txBody>
      </p:sp>
      <p:sp>
        <p:nvSpPr>
          <p:cNvPr id="5" name="Slide Number Placeholder 6"/>
          <p:cNvSpPr>
            <a:spLocks noGrp="1"/>
          </p:cNvSpPr>
          <p:nvPr>
            <p:ph type="sldNum" sz="quarter" idx="12"/>
          </p:nvPr>
        </p:nvSpPr>
        <p:spPr>
          <a:xfrm>
            <a:off x="7914840" y="6477000"/>
            <a:ext cx="1138089" cy="260350"/>
          </a:xfrm>
          <a:prstGeom prst="rect">
            <a:avLst/>
          </a:prstGeom>
        </p:spPr>
        <p:txBody>
          <a:bodyPr lIns="38396" tIns="19198" rIns="38396" bIns="19198"/>
          <a:lstStyle>
            <a:lvl1pPr>
              <a:defRPr/>
            </a:lvl1pPr>
          </a:lstStyle>
          <a:p>
            <a:pPr defTabSz="427804" fontAlgn="auto">
              <a:spcBef>
                <a:spcPts val="0"/>
              </a:spcBef>
              <a:spcAft>
                <a:spcPts val="0"/>
              </a:spcAft>
              <a:defRPr/>
            </a:pPr>
            <a:fld id="{70E35A4B-3F1B-2741-BFD4-BE221D79227F}" type="slidenum">
              <a:rPr lang="en-US" sz="800" smtClean="0">
                <a:solidFill>
                  <a:prstClr val="black"/>
                </a:solidFill>
                <a:latin typeface="Arial"/>
                <a:cs typeface="+mn-cs"/>
              </a:rPr>
              <a:pPr defTabSz="427804" fontAlgn="auto">
                <a:spcBef>
                  <a:spcPts val="0"/>
                </a:spcBef>
                <a:spcAft>
                  <a:spcPts val="0"/>
                </a:spcAft>
                <a:defRPr/>
              </a:pPr>
              <a:t>‹#›</a:t>
            </a:fld>
            <a:endParaRPr lang="en-US" sz="800">
              <a:solidFill>
                <a:prstClr val="black"/>
              </a:solidFill>
              <a:latin typeface="Arial"/>
              <a:cs typeface="+mn-cs"/>
            </a:endParaRPr>
          </a:p>
        </p:txBody>
      </p:sp>
      <p:sp>
        <p:nvSpPr>
          <p:cNvPr id="7" name="Title 1"/>
          <p:cNvSpPr>
            <a:spLocks noGrp="1"/>
          </p:cNvSpPr>
          <p:nvPr>
            <p:ph type="title"/>
          </p:nvPr>
        </p:nvSpPr>
        <p:spPr>
          <a:xfrm>
            <a:off x="429164" y="354735"/>
            <a:ext cx="8266028" cy="536021"/>
          </a:xfrm>
          <a:prstGeom prst="rect">
            <a:avLst/>
          </a:prstGeom>
        </p:spPr>
        <p:txBody>
          <a:bodyPr lIns="38396" tIns="19198" rIns="38396" bIns="19198"/>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2802844858"/>
      </p:ext>
    </p:extLst>
  </p:cSld>
  <p:clrMapOvr>
    <a:masterClrMapping/>
  </p:clrMapOvr>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0218644"/>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2130426"/>
            <a:ext cx="7772400" cy="1470025"/>
          </a:xfrm>
          <a:prstGeom prst="rect">
            <a:avLst/>
          </a:prstGeom>
        </p:spPr>
        <p:txBody>
          <a:bodyPr lIns="38396" tIns="19198" rIns="38396" bIns="19198"/>
          <a:lstStyle/>
          <a:p>
            <a:r>
              <a:rPr lang="en-US" smtClean="0"/>
              <a:t>Click to edit Master title style</a:t>
            </a:r>
            <a:endParaRPr lang="en-US"/>
          </a:p>
        </p:txBody>
      </p:sp>
      <p:sp>
        <p:nvSpPr>
          <p:cNvPr id="3" name="Subtitle 2"/>
          <p:cNvSpPr>
            <a:spLocks noGrp="1"/>
          </p:cNvSpPr>
          <p:nvPr>
            <p:ph type="subTitle" idx="1"/>
          </p:nvPr>
        </p:nvSpPr>
        <p:spPr>
          <a:xfrm>
            <a:off x="1371601" y="3886200"/>
            <a:ext cx="6400800" cy="1752600"/>
          </a:xfrm>
          <a:prstGeom prst="rect">
            <a:avLst/>
          </a:prstGeom>
        </p:spPr>
        <p:txBody>
          <a:bodyPr lIns="38396" tIns="19198" rIns="38396" bIns="19198"/>
          <a:lstStyle>
            <a:lvl1pPr marL="0" indent="0" algn="ctr">
              <a:buNone/>
              <a:defRPr>
                <a:solidFill>
                  <a:schemeClr val="tx1">
                    <a:tint val="75000"/>
                  </a:schemeClr>
                </a:solidFill>
              </a:defRPr>
            </a:lvl1pPr>
            <a:lvl2pPr marL="213902" indent="0" algn="ctr">
              <a:buNone/>
              <a:defRPr>
                <a:solidFill>
                  <a:schemeClr val="tx1">
                    <a:tint val="75000"/>
                  </a:schemeClr>
                </a:solidFill>
              </a:defRPr>
            </a:lvl2pPr>
            <a:lvl3pPr marL="427804" indent="0" algn="ctr">
              <a:buNone/>
              <a:defRPr>
                <a:solidFill>
                  <a:schemeClr val="tx1">
                    <a:tint val="75000"/>
                  </a:schemeClr>
                </a:solidFill>
              </a:defRPr>
            </a:lvl3pPr>
            <a:lvl4pPr marL="641707" indent="0" algn="ctr">
              <a:buNone/>
              <a:defRPr>
                <a:solidFill>
                  <a:schemeClr val="tx1">
                    <a:tint val="75000"/>
                  </a:schemeClr>
                </a:solidFill>
              </a:defRPr>
            </a:lvl4pPr>
            <a:lvl5pPr marL="855609" indent="0" algn="ctr">
              <a:buNone/>
              <a:defRPr>
                <a:solidFill>
                  <a:schemeClr val="tx1">
                    <a:tint val="75000"/>
                  </a:schemeClr>
                </a:solidFill>
              </a:defRPr>
            </a:lvl5pPr>
            <a:lvl6pPr marL="1069511" indent="0" algn="ctr">
              <a:buNone/>
              <a:defRPr>
                <a:solidFill>
                  <a:schemeClr val="tx1">
                    <a:tint val="75000"/>
                  </a:schemeClr>
                </a:solidFill>
              </a:defRPr>
            </a:lvl6pPr>
            <a:lvl7pPr marL="1283413" indent="0" algn="ctr">
              <a:buNone/>
              <a:defRPr>
                <a:solidFill>
                  <a:schemeClr val="tx1">
                    <a:tint val="75000"/>
                  </a:schemeClr>
                </a:solidFill>
              </a:defRPr>
            </a:lvl7pPr>
            <a:lvl8pPr marL="1497316" indent="0" algn="ctr">
              <a:buNone/>
              <a:defRPr>
                <a:solidFill>
                  <a:schemeClr val="tx1">
                    <a:tint val="75000"/>
                  </a:schemeClr>
                </a:solidFill>
              </a:defRPr>
            </a:lvl8pPr>
            <a:lvl9pPr marL="1711218"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2420470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5" Type="http://schemas.openxmlformats.org/officeDocument/2006/relationships/slideLayout" Target="../slideLayouts/slideLayout97.xml"/><Relationship Id="rId10" Type="http://schemas.openxmlformats.org/officeDocument/2006/relationships/image" Target="../media/image11.png"/><Relationship Id="rId4" Type="http://schemas.openxmlformats.org/officeDocument/2006/relationships/slideLayout" Target="../slideLayouts/slideLayout96.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03.xml"/><Relationship Id="rId7"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image" Target="../media/image2.png"/><Relationship Id="rId5" Type="http://schemas.openxmlformats.org/officeDocument/2006/relationships/slideLayout" Target="../slideLayouts/slideLayout11.xml"/><Relationship Id="rId10" Type="http://schemas.openxmlformats.org/officeDocument/2006/relationships/image" Target="../media/image1.png"/><Relationship Id="rId4" Type="http://schemas.openxmlformats.org/officeDocument/2006/relationships/slideLayout" Target="../slideLayouts/slideLayout10.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image" Target="../media/image2.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png"/><Relationship Id="rId5" Type="http://schemas.openxmlformats.org/officeDocument/2006/relationships/slideLayout" Target="../slideLayouts/slideLayout19.xml"/><Relationship Id="rId10" Type="http://schemas.openxmlformats.org/officeDocument/2006/relationships/theme" Target="../theme/theme3.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5.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6.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7" Type="http://schemas.openxmlformats.org/officeDocument/2006/relationships/theme" Target="../theme/theme7.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7"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theme" Target="../theme/theme9.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19144"/>
            <a:ext cx="82296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806575"/>
            <a:ext cx="822960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ill Sans"/>
                <a:ea typeface="Gill Sans"/>
                <a:cs typeface="Gill Sans"/>
              </a:defRPr>
            </a:lvl1pPr>
          </a:lstStyle>
          <a:p>
            <a:fld id="{A322CF30-531E-4B8B-97ED-BA232598E381}" type="datetimeFigureOut">
              <a:rPr lang="en-US"/>
              <a:pPr/>
              <a:t>2/16/2016</a:t>
            </a:fld>
            <a:endParaRPr lang="en-US"/>
          </a:p>
        </p:txBody>
      </p:sp>
      <p:sp>
        <p:nvSpPr>
          <p:cNvPr id="10"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Gill Sans"/>
                <a:ea typeface="Gill Sans"/>
                <a:cs typeface="Gill Sans"/>
              </a:defRPr>
            </a:lvl1pPr>
          </a:lstStyle>
          <a:p>
            <a:endParaRPr lang="en-US"/>
          </a:p>
        </p:txBody>
      </p:sp>
      <p:sp>
        <p:nvSpPr>
          <p:cNvPr id="12"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 Sans"/>
                <a:ea typeface="Gill Sans"/>
                <a:cs typeface="Gill Sans"/>
              </a:defRPr>
            </a:lvl1pPr>
          </a:lstStyle>
          <a:p>
            <a:fld id="{FE175B92-9AD0-4309-816D-4426F499FB3A}" type="slidenum">
              <a:rPr lang="en-US"/>
              <a:pPr/>
              <a:t>‹#›</a:t>
            </a:fld>
            <a:endParaRPr lang="en-US"/>
          </a:p>
        </p:txBody>
      </p:sp>
      <p:sp>
        <p:nvSpPr>
          <p:cNvPr id="13" name="Rectangle 12"/>
          <p:cNvSpPr/>
          <p:nvPr userDrawn="1"/>
        </p:nvSpPr>
        <p:spPr>
          <a:xfrm>
            <a:off x="0" y="0"/>
            <a:ext cx="9151938" cy="369888"/>
          </a:xfrm>
          <a:prstGeom prst="rect">
            <a:avLst/>
          </a:prstGeom>
          <a:gradFill flip="none" rotWithShape="1">
            <a:gsLst>
              <a:gs pos="0">
                <a:schemeClr val="tx1"/>
              </a:gs>
              <a:gs pos="100000">
                <a:schemeClr val="tx1">
                  <a:lumMod val="75000"/>
                  <a:lumOff val="2500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Gill Sans"/>
              <a:cs typeface="Gill Sans"/>
            </a:endParaRPr>
          </a:p>
        </p:txBody>
      </p:sp>
      <p:sp>
        <p:nvSpPr>
          <p:cNvPr id="15" name="Rectangle 14"/>
          <p:cNvSpPr/>
          <p:nvPr userDrawn="1"/>
        </p:nvSpPr>
        <p:spPr>
          <a:xfrm>
            <a:off x="457200" y="1536706"/>
            <a:ext cx="8229600" cy="11113"/>
          </a:xfrm>
          <a:prstGeom prst="rect">
            <a:avLst/>
          </a:prstGeom>
          <a:solidFill>
            <a:srgbClr val="E5E5E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Gill Sans"/>
              <a:cs typeface="Gill Sans"/>
            </a:endParaRPr>
          </a:p>
        </p:txBody>
      </p:sp>
    </p:spTree>
  </p:cSld>
  <p:clrMap bg1="lt1" tx1="dk1" bg2="lt2" tx2="dk2" accent1="accent1" accent2="accent2" accent3="accent3" accent4="accent4" accent5="accent5" accent6="accent6" hlink="hlink" folHlink="folHlink"/>
  <p:sldLayoutIdLst>
    <p:sldLayoutId id="2147486130" r:id="rId1"/>
    <p:sldLayoutId id="2147486131" r:id="rId2"/>
    <p:sldLayoutId id="2147486132" r:id="rId3"/>
    <p:sldLayoutId id="2147486133" r:id="rId4"/>
    <p:sldLayoutId id="2147486134" r:id="rId5"/>
    <p:sldLayoutId id="214748613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0" fontAlgn="base" hangingPunct="0">
        <a:spcBef>
          <a:spcPct val="0"/>
        </a:spcBef>
        <a:spcAft>
          <a:spcPct val="0"/>
        </a:spcAft>
        <a:defRPr sz="4000" kern="1200">
          <a:solidFill>
            <a:schemeClr val="tx1"/>
          </a:solidFill>
          <a:latin typeface="Gill Sans"/>
          <a:ea typeface="Gill Sans"/>
          <a:cs typeface="Gill Sans"/>
        </a:defRPr>
      </a:lvl1pPr>
      <a:lvl2pPr algn="l" defTabSz="457200" rtl="0" eaLnBrk="0" fontAlgn="base" hangingPunct="0">
        <a:spcBef>
          <a:spcPct val="0"/>
        </a:spcBef>
        <a:spcAft>
          <a:spcPct val="0"/>
        </a:spcAft>
        <a:defRPr sz="4000">
          <a:solidFill>
            <a:schemeClr val="tx1"/>
          </a:solidFill>
          <a:latin typeface="Gill Sans"/>
          <a:ea typeface="Gill Sans"/>
          <a:cs typeface="Gill Sans"/>
        </a:defRPr>
      </a:lvl2pPr>
      <a:lvl3pPr algn="l" defTabSz="457200" rtl="0" eaLnBrk="0" fontAlgn="base" hangingPunct="0">
        <a:spcBef>
          <a:spcPct val="0"/>
        </a:spcBef>
        <a:spcAft>
          <a:spcPct val="0"/>
        </a:spcAft>
        <a:defRPr sz="4000">
          <a:solidFill>
            <a:schemeClr val="tx1"/>
          </a:solidFill>
          <a:latin typeface="Gill Sans"/>
          <a:ea typeface="Gill Sans"/>
          <a:cs typeface="Gill Sans"/>
        </a:defRPr>
      </a:lvl3pPr>
      <a:lvl4pPr algn="l" defTabSz="457200" rtl="0" eaLnBrk="0" fontAlgn="base" hangingPunct="0">
        <a:spcBef>
          <a:spcPct val="0"/>
        </a:spcBef>
        <a:spcAft>
          <a:spcPct val="0"/>
        </a:spcAft>
        <a:defRPr sz="4000">
          <a:solidFill>
            <a:schemeClr val="tx1"/>
          </a:solidFill>
          <a:latin typeface="Gill Sans"/>
          <a:ea typeface="Gill Sans"/>
          <a:cs typeface="Gill Sans"/>
        </a:defRPr>
      </a:lvl4pPr>
      <a:lvl5pPr algn="l" defTabSz="457200" rtl="0" eaLnBrk="0" fontAlgn="base" hangingPunct="0">
        <a:spcBef>
          <a:spcPct val="0"/>
        </a:spcBef>
        <a:spcAft>
          <a:spcPct val="0"/>
        </a:spcAft>
        <a:defRPr sz="4000">
          <a:solidFill>
            <a:schemeClr val="tx1"/>
          </a:solidFill>
          <a:latin typeface="Gill Sans"/>
          <a:ea typeface="Gill Sans"/>
          <a:cs typeface="Gill Sans"/>
        </a:defRPr>
      </a:lvl5pPr>
      <a:lvl6pPr marL="457200" algn="l" defTabSz="457200" rtl="0" fontAlgn="base">
        <a:spcBef>
          <a:spcPct val="0"/>
        </a:spcBef>
        <a:spcAft>
          <a:spcPct val="0"/>
        </a:spcAft>
        <a:defRPr sz="4000">
          <a:solidFill>
            <a:schemeClr val="tx1"/>
          </a:solidFill>
          <a:latin typeface="Gill Sans"/>
          <a:ea typeface="Gill Sans"/>
          <a:cs typeface="Gill Sans"/>
        </a:defRPr>
      </a:lvl6pPr>
      <a:lvl7pPr marL="914400" algn="l" defTabSz="457200" rtl="0" fontAlgn="base">
        <a:spcBef>
          <a:spcPct val="0"/>
        </a:spcBef>
        <a:spcAft>
          <a:spcPct val="0"/>
        </a:spcAft>
        <a:defRPr sz="4000">
          <a:solidFill>
            <a:schemeClr val="tx1"/>
          </a:solidFill>
          <a:latin typeface="Gill Sans"/>
          <a:ea typeface="Gill Sans"/>
          <a:cs typeface="Gill Sans"/>
        </a:defRPr>
      </a:lvl7pPr>
      <a:lvl8pPr marL="1371600" algn="l" defTabSz="457200" rtl="0" fontAlgn="base">
        <a:spcBef>
          <a:spcPct val="0"/>
        </a:spcBef>
        <a:spcAft>
          <a:spcPct val="0"/>
        </a:spcAft>
        <a:defRPr sz="4000">
          <a:solidFill>
            <a:schemeClr val="tx1"/>
          </a:solidFill>
          <a:latin typeface="Gill Sans"/>
          <a:ea typeface="Gill Sans"/>
          <a:cs typeface="Gill Sans"/>
        </a:defRPr>
      </a:lvl8pPr>
      <a:lvl9pPr marL="1828800" algn="l" defTabSz="457200" rtl="0" fontAlgn="base">
        <a:spcBef>
          <a:spcPct val="0"/>
        </a:spcBef>
        <a:spcAft>
          <a:spcPct val="0"/>
        </a:spcAft>
        <a:defRPr sz="4000">
          <a:solidFill>
            <a:schemeClr val="tx1"/>
          </a:solidFill>
          <a:latin typeface="Gill Sans"/>
          <a:ea typeface="Gill Sans"/>
          <a:cs typeface="Gill Sans"/>
        </a:defRPr>
      </a:lvl9pPr>
    </p:titleStyle>
    <p:bodyStyle>
      <a:lvl1pPr marL="342900" indent="-342900" algn="l" defTabSz="457200" rtl="0" eaLnBrk="0" fontAlgn="base" hangingPunct="0">
        <a:spcBef>
          <a:spcPct val="20000"/>
        </a:spcBef>
        <a:spcAft>
          <a:spcPct val="0"/>
        </a:spcAft>
        <a:buSzPct val="100000"/>
        <a:buBlip>
          <a:blip r:embed="rId8"/>
        </a:buBlip>
        <a:defRPr sz="32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SzPct val="100000"/>
        <a:buBlip>
          <a:blip r:embed="rId9"/>
        </a:buBlip>
        <a:defRPr sz="28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SzPct val="100000"/>
        <a:buBlip>
          <a:blip r:embed="rId9"/>
        </a:buBlip>
        <a:defRPr sz="2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SzPct val="100000"/>
        <a:buBlip>
          <a:blip r:embed="rId9"/>
        </a:buBlip>
        <a:defRPr sz="20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SzPct val="100000"/>
        <a:buBlip>
          <a:blip r:embed="rId9"/>
        </a:buBlip>
        <a:defRPr sz="20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85000"/>
            <a:lumOff val="1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0">
            <a:extLst>
              <a:ext uri="{28A0092B-C50C-407E-A947-70E740481C1C}">
                <a14:useLocalDpi xmlns:a14="http://schemas.microsoft.com/office/drawing/2010/main" val="0"/>
              </a:ext>
            </a:extLst>
          </a:blip>
          <a:srcRect t="3394"/>
          <a:stretch/>
        </p:blipFill>
        <p:spPr>
          <a:xfrm>
            <a:off x="6942698" y="-9525"/>
            <a:ext cx="2201302" cy="6959088"/>
          </a:xfrm>
          <a:prstGeom prst="rect">
            <a:avLst/>
          </a:prstGeom>
        </p:spPr>
      </p:pic>
      <p:sp>
        <p:nvSpPr>
          <p:cNvPr id="10" name="Rectangle 9"/>
          <p:cNvSpPr/>
          <p:nvPr userDrawn="1"/>
        </p:nvSpPr>
        <p:spPr>
          <a:xfrm>
            <a:off x="-5911" y="0"/>
            <a:ext cx="9149911" cy="6858000"/>
          </a:xfrm>
          <a:prstGeom prst="rect">
            <a:avLst/>
          </a:prstGeom>
          <a:solidFill>
            <a:schemeClr val="accent5">
              <a:lumMod val="2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8396" tIns="19198" rIns="38396" bIns="19198" rtlCol="0" anchor="ctr"/>
          <a:lstStyle/>
          <a:p>
            <a:pPr algn="ctr" defTabSz="427804" fontAlgn="auto">
              <a:spcBef>
                <a:spcPts val="0"/>
              </a:spcBef>
              <a:spcAft>
                <a:spcPts val="0"/>
              </a:spcAft>
            </a:pPr>
            <a:r>
              <a:rPr lang="en-US" sz="800" dirty="0" smtClean="0">
                <a:solidFill>
                  <a:prstClr val="white">
                    <a:lumMod val="50000"/>
                  </a:prstClr>
                </a:solidFill>
              </a:rPr>
              <a:t>  </a:t>
            </a:r>
            <a:endParaRPr lang="en-US" sz="800" dirty="0">
              <a:solidFill>
                <a:prstClr val="white">
                  <a:lumMod val="50000"/>
                </a:prstClr>
              </a:solidFill>
            </a:endParaRPr>
          </a:p>
        </p:txBody>
      </p:sp>
      <p:sp>
        <p:nvSpPr>
          <p:cNvPr id="13" name="TextBox 12"/>
          <p:cNvSpPr txBox="1"/>
          <p:nvPr userDrawn="1"/>
        </p:nvSpPr>
        <p:spPr>
          <a:xfrm>
            <a:off x="191523" y="6510488"/>
            <a:ext cx="2742781" cy="223437"/>
          </a:xfrm>
          <a:prstGeom prst="rect">
            <a:avLst/>
          </a:prstGeom>
          <a:noFill/>
        </p:spPr>
        <p:txBody>
          <a:bodyPr wrap="square" lIns="38396" tIns="19198" rIns="38396" bIns="19198" rtlCol="0">
            <a:spAutoFit/>
          </a:bodyPr>
          <a:lstStyle/>
          <a:p>
            <a:pPr defTabSz="427804" fontAlgn="auto">
              <a:spcBef>
                <a:spcPts val="0"/>
              </a:spcBef>
              <a:spcAft>
                <a:spcPts val="0"/>
              </a:spcAft>
            </a:pPr>
            <a:r>
              <a:rPr lang="en-US" sz="1200" b="1" dirty="0" smtClean="0">
                <a:solidFill>
                  <a:srgbClr val="C00000"/>
                </a:solidFill>
                <a:latin typeface="Arial Black" panose="020B0A04020102020204" pitchFamily="34" charset="0"/>
                <a:cs typeface="+mn-cs"/>
              </a:rPr>
              <a:t>AIA TAP</a:t>
            </a:r>
            <a:endParaRPr lang="en-US" sz="800" dirty="0">
              <a:solidFill>
                <a:srgbClr val="000000">
                  <a:lumMod val="75000"/>
                  <a:lumOff val="25000"/>
                </a:srgbClr>
              </a:solidFill>
              <a:latin typeface="Arial"/>
              <a:cs typeface="+mn-cs"/>
            </a:endParaRPr>
          </a:p>
        </p:txBody>
      </p:sp>
      <p:sp>
        <p:nvSpPr>
          <p:cNvPr id="7" name="TextBox 6"/>
          <p:cNvSpPr txBox="1"/>
          <p:nvPr userDrawn="1"/>
        </p:nvSpPr>
        <p:spPr>
          <a:xfrm>
            <a:off x="7952254" y="6544202"/>
            <a:ext cx="1191746" cy="223437"/>
          </a:xfrm>
          <a:prstGeom prst="rect">
            <a:avLst/>
          </a:prstGeom>
          <a:noFill/>
        </p:spPr>
        <p:txBody>
          <a:bodyPr wrap="square" lIns="38396" tIns="19198" rIns="38396" bIns="19198" rtlCol="0">
            <a:spAutoFit/>
          </a:bodyPr>
          <a:lstStyle/>
          <a:p>
            <a:pPr algn="ctr" defTabSz="427804" fontAlgn="auto">
              <a:spcBef>
                <a:spcPts val="0"/>
              </a:spcBef>
              <a:spcAft>
                <a:spcPts val="0"/>
              </a:spcAft>
            </a:pPr>
            <a:r>
              <a:rPr lang="en-US" sz="1200" b="1" dirty="0" smtClean="0">
                <a:solidFill>
                  <a:srgbClr val="C00000"/>
                </a:solidFill>
                <a:latin typeface="Arial Black" panose="020B0A04020102020204" pitchFamily="34" charset="0"/>
                <a:cs typeface="+mn-cs"/>
              </a:rPr>
              <a:t>@</a:t>
            </a:r>
            <a:r>
              <a:rPr lang="en-US" sz="1200" b="1" dirty="0" err="1" smtClean="0">
                <a:solidFill>
                  <a:srgbClr val="C00000"/>
                </a:solidFill>
                <a:latin typeface="Arial Black" panose="020B0A04020102020204" pitchFamily="34" charset="0"/>
                <a:cs typeface="+mn-cs"/>
              </a:rPr>
              <a:t>aia_tap</a:t>
            </a:r>
            <a:endParaRPr lang="en-US" sz="800" dirty="0">
              <a:solidFill>
                <a:srgbClr val="000000">
                  <a:lumMod val="75000"/>
                  <a:lumOff val="25000"/>
                </a:srgbClr>
              </a:solidFill>
              <a:latin typeface="Arial"/>
              <a:cs typeface="+mn-cs"/>
            </a:endParaRPr>
          </a:p>
        </p:txBody>
      </p:sp>
    </p:spTree>
    <p:extLst>
      <p:ext uri="{BB962C8B-B14F-4D97-AF65-F5344CB8AC3E}">
        <p14:creationId xmlns:p14="http://schemas.microsoft.com/office/powerpoint/2010/main" val="2892651128"/>
      </p:ext>
    </p:extLst>
  </p:cSld>
  <p:clrMap bg1="lt1" tx1="dk1" bg2="lt2" tx2="dk2" accent1="accent1" accent2="accent2" accent3="accent3" accent4="accent4" accent5="accent5" accent6="accent6" hlink="hlink" folHlink="folHlink"/>
  <p:sldLayoutIdLst>
    <p:sldLayoutId id="2147486205" r:id="rId1"/>
    <p:sldLayoutId id="2147486206" r:id="rId2"/>
    <p:sldLayoutId id="2147486207" r:id="rId3"/>
    <p:sldLayoutId id="2147486208" r:id="rId4"/>
    <p:sldLayoutId id="2147486209" r:id="rId5"/>
    <p:sldLayoutId id="2147486210" r:id="rId6"/>
    <p:sldLayoutId id="2147486211" r:id="rId7"/>
    <p:sldLayoutId id="2147486212" r:id="rId8"/>
  </p:sldLayoutIdLst>
  <p:transition/>
  <p:timing>
    <p:tnLst>
      <p:par>
        <p:cTn id="1" dur="indefinite" restart="never" nodeType="tmRoot"/>
      </p:par>
    </p:tnLst>
  </p:timing>
  <p:txStyles>
    <p:titleStyle>
      <a:lvl1pPr algn="l" rtl="0" eaLnBrk="1" fontAlgn="base" hangingPunct="1">
        <a:spcBef>
          <a:spcPct val="0"/>
        </a:spcBef>
        <a:spcAft>
          <a:spcPct val="0"/>
        </a:spcAft>
        <a:defRPr sz="2500" b="1">
          <a:solidFill>
            <a:srgbClr val="FFFFFF"/>
          </a:solidFill>
          <a:latin typeface="+mj-lt"/>
          <a:ea typeface="ＭＳ Ｐゴシック" charset="-128"/>
          <a:cs typeface="ＭＳ Ｐゴシック" charset="-128"/>
          <a:sym typeface="Arial" charset="0"/>
        </a:defRPr>
      </a:lvl1pPr>
      <a:lvl2pPr algn="l" rtl="0" eaLnBrk="1" fontAlgn="base" hangingPunct="1">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2pPr>
      <a:lvl3pPr algn="l" rtl="0" eaLnBrk="1" fontAlgn="base" hangingPunct="1">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3pPr>
      <a:lvl4pPr algn="l" rtl="0" eaLnBrk="1" fontAlgn="base" hangingPunct="1">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4pPr>
      <a:lvl5pPr algn="l" rtl="0" eaLnBrk="1" fontAlgn="base" hangingPunct="1">
        <a:spcBef>
          <a:spcPct val="0"/>
        </a:spcBef>
        <a:spcAft>
          <a:spcPct val="0"/>
        </a:spcAft>
        <a:defRPr sz="2500" b="1">
          <a:solidFill>
            <a:srgbClr val="FFFFFF"/>
          </a:solidFill>
          <a:latin typeface="Arial" charset="0"/>
          <a:ea typeface="ＭＳ Ｐゴシック" charset="-128"/>
          <a:cs typeface="ＭＳ Ｐゴシック" charset="-128"/>
          <a:sym typeface="Arial" charset="0"/>
        </a:defRPr>
      </a:lvl5pPr>
      <a:lvl6pPr marL="28580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6pPr>
      <a:lvl7pPr marL="57160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7pPr>
      <a:lvl8pPr marL="85740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8pPr>
      <a:lvl9pPr marL="1143201" algn="l" rtl="0" eaLnBrk="1" fontAlgn="base" hangingPunct="1">
        <a:spcBef>
          <a:spcPct val="0"/>
        </a:spcBef>
        <a:spcAft>
          <a:spcPct val="0"/>
        </a:spcAft>
        <a:defRPr sz="2500" b="1">
          <a:solidFill>
            <a:srgbClr val="FFFFFF"/>
          </a:solidFill>
          <a:latin typeface="Arial" charset="0"/>
          <a:ea typeface="ヒラギノ角ゴ Pro W6" charset="0"/>
          <a:cs typeface="ヒラギノ角ゴ Pro W6" charset="0"/>
          <a:sym typeface="Arial" charset="0"/>
        </a:defRPr>
      </a:lvl9pPr>
    </p:titleStyle>
    <p:bodyStyle>
      <a:lvl1pPr marL="177313" indent="-177313" algn="l" rtl="0" eaLnBrk="1" fontAlgn="base" hangingPunct="1">
        <a:spcBef>
          <a:spcPts val="310"/>
        </a:spcBef>
        <a:spcAft>
          <a:spcPct val="0"/>
        </a:spcAft>
        <a:buClr>
          <a:srgbClr val="FFFFFF"/>
        </a:buClr>
        <a:buSzPct val="80000"/>
        <a:buFont typeface="Wingdings" charset="2"/>
        <a:buChar char="§"/>
        <a:defRPr sz="2000">
          <a:solidFill>
            <a:srgbClr val="FFFFFF"/>
          </a:solidFill>
          <a:latin typeface="+mn-lt"/>
          <a:ea typeface="ＭＳ Ｐゴシック" charset="-128"/>
          <a:cs typeface="ＭＳ Ｐゴシック" charset="-128"/>
          <a:sym typeface="Arial" charset="0"/>
        </a:defRPr>
      </a:lvl1pPr>
      <a:lvl2pPr marL="354627" indent="-177313" algn="l" rtl="0" eaLnBrk="1" fontAlgn="base" hangingPunct="1">
        <a:spcBef>
          <a:spcPts val="310"/>
        </a:spcBef>
        <a:spcAft>
          <a:spcPct val="0"/>
        </a:spcAft>
        <a:buClr>
          <a:srgbClr val="FFFFFF"/>
        </a:buClr>
        <a:buSzPct val="80000"/>
        <a:buFont typeface="Wingdings" charset="2"/>
        <a:buChar char="§"/>
        <a:defRPr sz="1800">
          <a:solidFill>
            <a:srgbClr val="FFFFFF"/>
          </a:solidFill>
          <a:latin typeface="+mn-lt"/>
          <a:ea typeface="ＭＳ Ｐゴシック" charset="-128"/>
          <a:cs typeface="+mn-cs"/>
          <a:sym typeface="Arial" charset="0"/>
        </a:defRPr>
      </a:lvl2pPr>
      <a:lvl3pPr marL="567936" indent="-159316" algn="l" rtl="0" eaLnBrk="1" fontAlgn="base" hangingPunct="1">
        <a:spcBef>
          <a:spcPts val="252"/>
        </a:spcBef>
        <a:spcAft>
          <a:spcPct val="0"/>
        </a:spcAft>
        <a:buClr>
          <a:srgbClr val="FFFFFF"/>
        </a:buClr>
        <a:buSzPct val="80000"/>
        <a:buFont typeface="Wingdings" charset="2"/>
        <a:buChar char="§"/>
        <a:defRPr sz="1500">
          <a:solidFill>
            <a:srgbClr val="FFFFFF"/>
          </a:solidFill>
          <a:latin typeface="+mn-lt"/>
          <a:ea typeface="ＭＳ Ｐゴシック" charset="-128"/>
          <a:cs typeface="+mn-cs"/>
          <a:sym typeface="Arial" charset="0"/>
        </a:defRPr>
      </a:lvl3pPr>
      <a:lvl4pPr marL="888566" indent="-142651" algn="l" rtl="0" eaLnBrk="1" fontAlgn="base" hangingPunct="1">
        <a:spcBef>
          <a:spcPts val="189"/>
        </a:spcBef>
        <a:spcAft>
          <a:spcPct val="0"/>
        </a:spcAft>
        <a:buClr>
          <a:srgbClr val="FFFFFF"/>
        </a:buClr>
        <a:buSzPct val="80000"/>
        <a:buFont typeface="Wingdings" charset="2"/>
        <a:buChar char="§"/>
        <a:defRPr sz="1300">
          <a:solidFill>
            <a:srgbClr val="FFFFFF"/>
          </a:solidFill>
          <a:latin typeface="+mn-lt"/>
          <a:ea typeface="ＭＳ Ｐゴシック" charset="-128"/>
          <a:cs typeface="+mn-cs"/>
          <a:sym typeface="Arial" charset="0"/>
        </a:defRPr>
      </a:lvl4pPr>
      <a:lvl5pPr marL="1173201" indent="-128652" algn="l" rtl="0" eaLnBrk="1" fontAlgn="base" hangingPunct="1">
        <a:spcBef>
          <a:spcPts val="189"/>
        </a:spcBef>
        <a:spcAft>
          <a:spcPct val="0"/>
        </a:spcAft>
        <a:buClr>
          <a:srgbClr val="FFFFFF"/>
        </a:buClr>
        <a:buSzPct val="80000"/>
        <a:buFont typeface="Wingdings" charset="2"/>
        <a:buChar char="§"/>
        <a:defRPr sz="1300">
          <a:solidFill>
            <a:srgbClr val="FFFFFF"/>
          </a:solidFill>
          <a:latin typeface="+mn-lt"/>
          <a:ea typeface="ＭＳ Ｐゴシック" charset="-128"/>
          <a:cs typeface="+mn-cs"/>
          <a:sym typeface="Arial" charset="0"/>
        </a:defRPr>
      </a:lvl5pPr>
      <a:lvl6pPr marL="1459765" indent="-129008"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6pPr>
      <a:lvl7pPr marL="1745565" indent="-129008"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7pPr>
      <a:lvl8pPr marL="2031366" indent="-129008"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8pPr>
      <a:lvl9pPr marL="2317166" indent="-129008" algn="l" rtl="0" eaLnBrk="1" fontAlgn="base" hangingPunct="1">
        <a:spcBef>
          <a:spcPts val="187"/>
        </a:spcBef>
        <a:spcAft>
          <a:spcPct val="0"/>
        </a:spcAft>
        <a:buClr>
          <a:srgbClr val="FFFFFF"/>
        </a:buClr>
        <a:buSzPct val="80000"/>
        <a:buFont typeface="Lucida Grande" charset="0"/>
        <a:buChar char="§"/>
        <a:defRPr sz="1300">
          <a:solidFill>
            <a:srgbClr val="FFFFFF"/>
          </a:solidFill>
          <a:latin typeface="+mn-lt"/>
          <a:ea typeface="+mn-ea"/>
          <a:cs typeface="+mn-cs"/>
          <a:sym typeface="Arial" charset="0"/>
        </a:defRPr>
      </a:lvl9pPr>
    </p:bodyStyle>
    <p:otherStyle>
      <a:defPPr>
        <a:defRPr lang="en-US"/>
      </a:defPPr>
      <a:lvl1pPr marL="0" algn="l" defTabSz="571601" rtl="0" eaLnBrk="1" latinLnBrk="0" hangingPunct="1">
        <a:defRPr sz="1100" kern="1200">
          <a:solidFill>
            <a:schemeClr val="tx1"/>
          </a:solidFill>
          <a:latin typeface="+mn-lt"/>
          <a:ea typeface="+mn-ea"/>
          <a:cs typeface="+mn-cs"/>
        </a:defRPr>
      </a:lvl1pPr>
      <a:lvl2pPr marL="285801" algn="l" defTabSz="571601" rtl="0" eaLnBrk="1" latinLnBrk="0" hangingPunct="1">
        <a:defRPr sz="1100" kern="1200">
          <a:solidFill>
            <a:schemeClr val="tx1"/>
          </a:solidFill>
          <a:latin typeface="+mn-lt"/>
          <a:ea typeface="+mn-ea"/>
          <a:cs typeface="+mn-cs"/>
        </a:defRPr>
      </a:lvl2pPr>
      <a:lvl3pPr marL="571601" algn="l" defTabSz="571601" rtl="0" eaLnBrk="1" latinLnBrk="0" hangingPunct="1">
        <a:defRPr sz="1100" kern="1200">
          <a:solidFill>
            <a:schemeClr val="tx1"/>
          </a:solidFill>
          <a:latin typeface="+mn-lt"/>
          <a:ea typeface="+mn-ea"/>
          <a:cs typeface="+mn-cs"/>
        </a:defRPr>
      </a:lvl3pPr>
      <a:lvl4pPr marL="857401" algn="l" defTabSz="571601" rtl="0" eaLnBrk="1" latinLnBrk="0" hangingPunct="1">
        <a:defRPr sz="1100" kern="1200">
          <a:solidFill>
            <a:schemeClr val="tx1"/>
          </a:solidFill>
          <a:latin typeface="+mn-lt"/>
          <a:ea typeface="+mn-ea"/>
          <a:cs typeface="+mn-cs"/>
        </a:defRPr>
      </a:lvl4pPr>
      <a:lvl5pPr marL="1143201" algn="l" defTabSz="571601" rtl="0" eaLnBrk="1" latinLnBrk="0" hangingPunct="1">
        <a:defRPr sz="1100" kern="1200">
          <a:solidFill>
            <a:schemeClr val="tx1"/>
          </a:solidFill>
          <a:latin typeface="+mn-lt"/>
          <a:ea typeface="+mn-ea"/>
          <a:cs typeface="+mn-cs"/>
        </a:defRPr>
      </a:lvl5pPr>
      <a:lvl6pPr marL="1429001" algn="l" defTabSz="571601" rtl="0" eaLnBrk="1" latinLnBrk="0" hangingPunct="1">
        <a:defRPr sz="1100" kern="1200">
          <a:solidFill>
            <a:schemeClr val="tx1"/>
          </a:solidFill>
          <a:latin typeface="+mn-lt"/>
          <a:ea typeface="+mn-ea"/>
          <a:cs typeface="+mn-cs"/>
        </a:defRPr>
      </a:lvl6pPr>
      <a:lvl7pPr marL="1714802" algn="l" defTabSz="571601" rtl="0" eaLnBrk="1" latinLnBrk="0" hangingPunct="1">
        <a:defRPr sz="1100" kern="1200">
          <a:solidFill>
            <a:schemeClr val="tx1"/>
          </a:solidFill>
          <a:latin typeface="+mn-lt"/>
          <a:ea typeface="+mn-ea"/>
          <a:cs typeface="+mn-cs"/>
        </a:defRPr>
      </a:lvl7pPr>
      <a:lvl8pPr marL="2000603" algn="l" defTabSz="571601" rtl="0" eaLnBrk="1" latinLnBrk="0" hangingPunct="1">
        <a:defRPr sz="1100" kern="1200">
          <a:solidFill>
            <a:schemeClr val="tx1"/>
          </a:solidFill>
          <a:latin typeface="+mn-lt"/>
          <a:ea typeface="+mn-ea"/>
          <a:cs typeface="+mn-cs"/>
        </a:defRPr>
      </a:lvl8pPr>
      <a:lvl9pPr marL="2286402" algn="l" defTabSz="571601" rtl="0" eaLnBrk="1" latinLnBrk="0" hangingPunct="1">
        <a:defRPr sz="11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869293"/>
      </p:ext>
    </p:extLst>
  </p:cSld>
  <p:clrMap bg1="lt1" tx1="dk1" bg2="lt2" tx2="dk2" accent1="accent1" accent2="accent2" accent3="accent3" accent4="accent4" accent5="accent5" accent6="accent6" hlink="hlink" folHlink="folHlink"/>
  <p:sldLayoutIdLst>
    <p:sldLayoutId id="2147486214" r:id="rId1"/>
    <p:sldLayoutId id="2147486215" r:id="rId2"/>
    <p:sldLayoutId id="2147486216" r:id="rId3"/>
    <p:sldLayoutId id="2147486217" r:id="rId4"/>
    <p:sldLayoutId id="2147486218" r:id="rId5"/>
    <p:sldLayoutId id="2147486219"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719144"/>
            <a:ext cx="82296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806575"/>
            <a:ext cx="822960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ill Sans"/>
                <a:ea typeface="Gill Sans"/>
                <a:cs typeface="Gill Sans"/>
              </a:defRPr>
            </a:lvl1pPr>
          </a:lstStyle>
          <a:p>
            <a:fld id="{81D2F4C3-0EA6-49D8-95CA-7C4B4724F9B2}" type="datetimeFigureOut">
              <a:rPr lang="en-US"/>
              <a:pPr/>
              <a:t>2/16/2016</a:t>
            </a:fld>
            <a:endParaRPr lang="en-US"/>
          </a:p>
        </p:txBody>
      </p:sp>
      <p:sp>
        <p:nvSpPr>
          <p:cNvPr id="10"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Gill Sans"/>
                <a:ea typeface="Gill Sans"/>
                <a:cs typeface="Gill Sans"/>
              </a:defRPr>
            </a:lvl1pPr>
          </a:lstStyle>
          <a:p>
            <a:endParaRPr lang="en-US"/>
          </a:p>
        </p:txBody>
      </p:sp>
      <p:sp>
        <p:nvSpPr>
          <p:cNvPr id="12"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 Sans"/>
                <a:ea typeface="Gill Sans"/>
                <a:cs typeface="Gill Sans"/>
              </a:defRPr>
            </a:lvl1pPr>
          </a:lstStyle>
          <a:p>
            <a:fld id="{2C340501-F288-4FD8-BDE1-13EF7EC13021}" type="slidenum">
              <a:rPr lang="en-US"/>
              <a:pPr/>
              <a:t>‹#›</a:t>
            </a:fld>
            <a:endParaRPr lang="en-US"/>
          </a:p>
        </p:txBody>
      </p:sp>
      <p:sp>
        <p:nvSpPr>
          <p:cNvPr id="15" name="Rectangle 14"/>
          <p:cNvSpPr/>
          <p:nvPr userDrawn="1"/>
        </p:nvSpPr>
        <p:spPr>
          <a:xfrm>
            <a:off x="457200" y="1536706"/>
            <a:ext cx="8229600" cy="11113"/>
          </a:xfrm>
          <a:prstGeom prst="rect">
            <a:avLst/>
          </a:prstGeom>
          <a:solidFill>
            <a:srgbClr val="E5E5E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solidFill>
                <a:prstClr val="white"/>
              </a:solidFill>
              <a:latin typeface="Gill Sans"/>
              <a:cs typeface="Gill Sans"/>
            </a:endParaRPr>
          </a:p>
        </p:txBody>
      </p:sp>
    </p:spTree>
  </p:cSld>
  <p:clrMap bg1="lt1" tx1="dk1" bg2="lt2" tx2="dk2" accent1="accent1" accent2="accent2" accent3="accent3" accent4="accent4" accent5="accent5" accent6="accent6" hlink="hlink" folHlink="folHlink"/>
  <p:sldLayoutIdLst>
    <p:sldLayoutId id="2147486136" r:id="rId1"/>
    <p:sldLayoutId id="2147486137" r:id="rId2"/>
    <p:sldLayoutId id="2147486138" r:id="rId3"/>
    <p:sldLayoutId id="2147486139" r:id="rId4"/>
    <p:sldLayoutId id="2147486140" r:id="rId5"/>
    <p:sldLayoutId id="2147486141" r:id="rId6"/>
    <p:sldLayoutId id="2147486142" r:id="rId7"/>
    <p:sldLayoutId id="2147486143"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200" rtl="0" eaLnBrk="0" fontAlgn="base" hangingPunct="0">
        <a:spcBef>
          <a:spcPct val="0"/>
        </a:spcBef>
        <a:spcAft>
          <a:spcPct val="0"/>
        </a:spcAft>
        <a:defRPr sz="4000" kern="1200">
          <a:solidFill>
            <a:schemeClr val="tx1"/>
          </a:solidFill>
          <a:latin typeface="Gill Sans"/>
          <a:ea typeface="Gill Sans"/>
          <a:cs typeface="Gill Sans"/>
        </a:defRPr>
      </a:lvl1pPr>
      <a:lvl2pPr algn="l" defTabSz="457200" rtl="0" eaLnBrk="0" fontAlgn="base" hangingPunct="0">
        <a:spcBef>
          <a:spcPct val="0"/>
        </a:spcBef>
        <a:spcAft>
          <a:spcPct val="0"/>
        </a:spcAft>
        <a:defRPr sz="4000">
          <a:solidFill>
            <a:schemeClr val="tx1"/>
          </a:solidFill>
          <a:latin typeface="Gill Sans"/>
          <a:ea typeface="Gill Sans"/>
          <a:cs typeface="Gill Sans"/>
        </a:defRPr>
      </a:lvl2pPr>
      <a:lvl3pPr algn="l" defTabSz="457200" rtl="0" eaLnBrk="0" fontAlgn="base" hangingPunct="0">
        <a:spcBef>
          <a:spcPct val="0"/>
        </a:spcBef>
        <a:spcAft>
          <a:spcPct val="0"/>
        </a:spcAft>
        <a:defRPr sz="4000">
          <a:solidFill>
            <a:schemeClr val="tx1"/>
          </a:solidFill>
          <a:latin typeface="Gill Sans"/>
          <a:ea typeface="Gill Sans"/>
          <a:cs typeface="Gill Sans"/>
        </a:defRPr>
      </a:lvl3pPr>
      <a:lvl4pPr algn="l" defTabSz="457200" rtl="0" eaLnBrk="0" fontAlgn="base" hangingPunct="0">
        <a:spcBef>
          <a:spcPct val="0"/>
        </a:spcBef>
        <a:spcAft>
          <a:spcPct val="0"/>
        </a:spcAft>
        <a:defRPr sz="4000">
          <a:solidFill>
            <a:schemeClr val="tx1"/>
          </a:solidFill>
          <a:latin typeface="Gill Sans"/>
          <a:ea typeface="Gill Sans"/>
          <a:cs typeface="Gill Sans"/>
        </a:defRPr>
      </a:lvl4pPr>
      <a:lvl5pPr algn="l" defTabSz="457200" rtl="0" eaLnBrk="0" fontAlgn="base" hangingPunct="0">
        <a:spcBef>
          <a:spcPct val="0"/>
        </a:spcBef>
        <a:spcAft>
          <a:spcPct val="0"/>
        </a:spcAft>
        <a:defRPr sz="4000">
          <a:solidFill>
            <a:schemeClr val="tx1"/>
          </a:solidFill>
          <a:latin typeface="Gill Sans"/>
          <a:ea typeface="Gill Sans"/>
          <a:cs typeface="Gill Sans"/>
        </a:defRPr>
      </a:lvl5pPr>
      <a:lvl6pPr marL="457200" algn="l" defTabSz="457200" rtl="0" fontAlgn="base">
        <a:spcBef>
          <a:spcPct val="0"/>
        </a:spcBef>
        <a:spcAft>
          <a:spcPct val="0"/>
        </a:spcAft>
        <a:defRPr sz="4000">
          <a:solidFill>
            <a:schemeClr val="tx1"/>
          </a:solidFill>
          <a:latin typeface="Gill Sans"/>
          <a:ea typeface="Gill Sans"/>
          <a:cs typeface="Gill Sans"/>
        </a:defRPr>
      </a:lvl6pPr>
      <a:lvl7pPr marL="914400" algn="l" defTabSz="457200" rtl="0" fontAlgn="base">
        <a:spcBef>
          <a:spcPct val="0"/>
        </a:spcBef>
        <a:spcAft>
          <a:spcPct val="0"/>
        </a:spcAft>
        <a:defRPr sz="4000">
          <a:solidFill>
            <a:schemeClr val="tx1"/>
          </a:solidFill>
          <a:latin typeface="Gill Sans"/>
          <a:ea typeface="Gill Sans"/>
          <a:cs typeface="Gill Sans"/>
        </a:defRPr>
      </a:lvl7pPr>
      <a:lvl8pPr marL="1371600" algn="l" defTabSz="457200" rtl="0" fontAlgn="base">
        <a:spcBef>
          <a:spcPct val="0"/>
        </a:spcBef>
        <a:spcAft>
          <a:spcPct val="0"/>
        </a:spcAft>
        <a:defRPr sz="4000">
          <a:solidFill>
            <a:schemeClr val="tx1"/>
          </a:solidFill>
          <a:latin typeface="Gill Sans"/>
          <a:ea typeface="Gill Sans"/>
          <a:cs typeface="Gill Sans"/>
        </a:defRPr>
      </a:lvl8pPr>
      <a:lvl9pPr marL="1828800" algn="l" defTabSz="457200" rtl="0" fontAlgn="base">
        <a:spcBef>
          <a:spcPct val="0"/>
        </a:spcBef>
        <a:spcAft>
          <a:spcPct val="0"/>
        </a:spcAft>
        <a:defRPr sz="4000">
          <a:solidFill>
            <a:schemeClr val="tx1"/>
          </a:solidFill>
          <a:latin typeface="Gill Sans"/>
          <a:ea typeface="Gill Sans"/>
          <a:cs typeface="Gill Sans"/>
        </a:defRPr>
      </a:lvl9pPr>
    </p:titleStyle>
    <p:bodyStyle>
      <a:lvl1pPr marL="342900" indent="-342900" algn="l" defTabSz="457200" rtl="0" eaLnBrk="0" fontAlgn="base" hangingPunct="0">
        <a:spcBef>
          <a:spcPct val="20000"/>
        </a:spcBef>
        <a:spcAft>
          <a:spcPct val="0"/>
        </a:spcAft>
        <a:buSzPct val="100000"/>
        <a:buBlip>
          <a:blip r:embed="rId10"/>
        </a:buBlip>
        <a:defRPr sz="32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SzPct val="100000"/>
        <a:buBlip>
          <a:blip r:embed="rId11"/>
        </a:buBlip>
        <a:defRPr sz="28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SzPct val="100000"/>
        <a:buBlip>
          <a:blip r:embed="rId11"/>
        </a:buBlip>
        <a:defRPr sz="2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SzPct val="100000"/>
        <a:buBlip>
          <a:blip r:embed="rId11"/>
        </a:buBlip>
        <a:defRPr sz="20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SzPct val="100000"/>
        <a:buBlip>
          <a:blip r:embed="rId11"/>
        </a:buBlip>
        <a:defRPr sz="20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719144"/>
            <a:ext cx="8229600"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457200" y="1806575"/>
            <a:ext cx="8229600" cy="428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Gill Sans"/>
                <a:ea typeface="Gill Sans"/>
                <a:cs typeface="Gill Sans"/>
              </a:defRPr>
            </a:lvl1pPr>
          </a:lstStyle>
          <a:p>
            <a:fld id="{7CBDF72A-87EF-4092-AF4A-F2D0FEF4BCFD}" type="datetimeFigureOut">
              <a:rPr lang="en-US"/>
              <a:pPr/>
              <a:t>2/16/2016</a:t>
            </a:fld>
            <a:endParaRPr lang="en-US"/>
          </a:p>
        </p:txBody>
      </p:sp>
      <p:sp>
        <p:nvSpPr>
          <p:cNvPr id="10"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Gill Sans"/>
                <a:ea typeface="Gill Sans"/>
                <a:cs typeface="Gill Sans"/>
              </a:defRPr>
            </a:lvl1pPr>
          </a:lstStyle>
          <a:p>
            <a:endParaRPr lang="en-US"/>
          </a:p>
        </p:txBody>
      </p:sp>
      <p:sp>
        <p:nvSpPr>
          <p:cNvPr id="12"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 Sans"/>
                <a:ea typeface="Gill Sans"/>
                <a:cs typeface="Gill Sans"/>
              </a:defRPr>
            </a:lvl1pPr>
          </a:lstStyle>
          <a:p>
            <a:fld id="{416B28BD-BEE2-46A5-AEC5-065470C9F2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6144" r:id="rId1"/>
    <p:sldLayoutId id="2147486145" r:id="rId2"/>
    <p:sldLayoutId id="2147486146" r:id="rId3"/>
    <p:sldLayoutId id="2147486147" r:id="rId4"/>
    <p:sldLayoutId id="2147486148" r:id="rId5"/>
    <p:sldLayoutId id="2147486149" r:id="rId6"/>
    <p:sldLayoutId id="2147486150" r:id="rId7"/>
    <p:sldLayoutId id="2147486151" r:id="rId8"/>
    <p:sldLayoutId id="2147486152"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200" rtl="0" eaLnBrk="0" fontAlgn="base" hangingPunct="0">
        <a:spcBef>
          <a:spcPct val="0"/>
        </a:spcBef>
        <a:spcAft>
          <a:spcPct val="0"/>
        </a:spcAft>
        <a:defRPr sz="4000" kern="1200">
          <a:solidFill>
            <a:schemeClr val="tx1"/>
          </a:solidFill>
          <a:latin typeface="Gill Sans"/>
          <a:ea typeface="Gill Sans"/>
          <a:cs typeface="Gill Sans"/>
        </a:defRPr>
      </a:lvl1pPr>
      <a:lvl2pPr algn="l" defTabSz="457200" rtl="0" eaLnBrk="0" fontAlgn="base" hangingPunct="0">
        <a:spcBef>
          <a:spcPct val="0"/>
        </a:spcBef>
        <a:spcAft>
          <a:spcPct val="0"/>
        </a:spcAft>
        <a:defRPr sz="4000">
          <a:solidFill>
            <a:schemeClr val="tx1"/>
          </a:solidFill>
          <a:latin typeface="Gill Sans"/>
          <a:ea typeface="Gill Sans"/>
          <a:cs typeface="Gill Sans"/>
        </a:defRPr>
      </a:lvl2pPr>
      <a:lvl3pPr algn="l" defTabSz="457200" rtl="0" eaLnBrk="0" fontAlgn="base" hangingPunct="0">
        <a:spcBef>
          <a:spcPct val="0"/>
        </a:spcBef>
        <a:spcAft>
          <a:spcPct val="0"/>
        </a:spcAft>
        <a:defRPr sz="4000">
          <a:solidFill>
            <a:schemeClr val="tx1"/>
          </a:solidFill>
          <a:latin typeface="Gill Sans"/>
          <a:ea typeface="Gill Sans"/>
          <a:cs typeface="Gill Sans"/>
        </a:defRPr>
      </a:lvl3pPr>
      <a:lvl4pPr algn="l" defTabSz="457200" rtl="0" eaLnBrk="0" fontAlgn="base" hangingPunct="0">
        <a:spcBef>
          <a:spcPct val="0"/>
        </a:spcBef>
        <a:spcAft>
          <a:spcPct val="0"/>
        </a:spcAft>
        <a:defRPr sz="4000">
          <a:solidFill>
            <a:schemeClr val="tx1"/>
          </a:solidFill>
          <a:latin typeface="Gill Sans"/>
          <a:ea typeface="Gill Sans"/>
          <a:cs typeface="Gill Sans"/>
        </a:defRPr>
      </a:lvl4pPr>
      <a:lvl5pPr algn="l" defTabSz="457200" rtl="0" eaLnBrk="0" fontAlgn="base" hangingPunct="0">
        <a:spcBef>
          <a:spcPct val="0"/>
        </a:spcBef>
        <a:spcAft>
          <a:spcPct val="0"/>
        </a:spcAft>
        <a:defRPr sz="4000">
          <a:solidFill>
            <a:schemeClr val="tx1"/>
          </a:solidFill>
          <a:latin typeface="Gill Sans"/>
          <a:ea typeface="Gill Sans"/>
          <a:cs typeface="Gill Sans"/>
        </a:defRPr>
      </a:lvl5pPr>
      <a:lvl6pPr marL="457200" algn="l" defTabSz="457200" rtl="0" fontAlgn="base">
        <a:spcBef>
          <a:spcPct val="0"/>
        </a:spcBef>
        <a:spcAft>
          <a:spcPct val="0"/>
        </a:spcAft>
        <a:defRPr sz="4000">
          <a:solidFill>
            <a:schemeClr val="tx1"/>
          </a:solidFill>
          <a:latin typeface="Gill Sans"/>
          <a:ea typeface="Gill Sans"/>
          <a:cs typeface="Gill Sans"/>
        </a:defRPr>
      </a:lvl6pPr>
      <a:lvl7pPr marL="914400" algn="l" defTabSz="457200" rtl="0" fontAlgn="base">
        <a:spcBef>
          <a:spcPct val="0"/>
        </a:spcBef>
        <a:spcAft>
          <a:spcPct val="0"/>
        </a:spcAft>
        <a:defRPr sz="4000">
          <a:solidFill>
            <a:schemeClr val="tx1"/>
          </a:solidFill>
          <a:latin typeface="Gill Sans"/>
          <a:ea typeface="Gill Sans"/>
          <a:cs typeface="Gill Sans"/>
        </a:defRPr>
      </a:lvl7pPr>
      <a:lvl8pPr marL="1371600" algn="l" defTabSz="457200" rtl="0" fontAlgn="base">
        <a:spcBef>
          <a:spcPct val="0"/>
        </a:spcBef>
        <a:spcAft>
          <a:spcPct val="0"/>
        </a:spcAft>
        <a:defRPr sz="4000">
          <a:solidFill>
            <a:schemeClr val="tx1"/>
          </a:solidFill>
          <a:latin typeface="Gill Sans"/>
          <a:ea typeface="Gill Sans"/>
          <a:cs typeface="Gill Sans"/>
        </a:defRPr>
      </a:lvl8pPr>
      <a:lvl9pPr marL="1828800" algn="l" defTabSz="457200" rtl="0" fontAlgn="base">
        <a:spcBef>
          <a:spcPct val="0"/>
        </a:spcBef>
        <a:spcAft>
          <a:spcPct val="0"/>
        </a:spcAft>
        <a:defRPr sz="4000">
          <a:solidFill>
            <a:schemeClr val="tx1"/>
          </a:solidFill>
          <a:latin typeface="Gill Sans"/>
          <a:ea typeface="Gill Sans"/>
          <a:cs typeface="Gill Sans"/>
        </a:defRPr>
      </a:lvl9pPr>
    </p:titleStyle>
    <p:bodyStyle>
      <a:lvl1pPr marL="342900" indent="-342900" algn="l" defTabSz="457200" rtl="0" eaLnBrk="0" fontAlgn="base" hangingPunct="0">
        <a:spcBef>
          <a:spcPct val="20000"/>
        </a:spcBef>
        <a:spcAft>
          <a:spcPct val="0"/>
        </a:spcAft>
        <a:buSzPct val="100000"/>
        <a:buBlip>
          <a:blip r:embed="rId11"/>
        </a:buBlip>
        <a:defRPr sz="3200" kern="1200">
          <a:solidFill>
            <a:schemeClr val="tx1"/>
          </a:solidFill>
          <a:latin typeface="Gill Sans Light"/>
          <a:ea typeface="Gill Sans Light"/>
          <a:cs typeface="Gill Sans Light"/>
        </a:defRPr>
      </a:lvl1pPr>
      <a:lvl2pPr marL="742950" indent="-285750" algn="l" defTabSz="457200" rtl="0" eaLnBrk="0" fontAlgn="base" hangingPunct="0">
        <a:spcBef>
          <a:spcPct val="20000"/>
        </a:spcBef>
        <a:spcAft>
          <a:spcPct val="0"/>
        </a:spcAft>
        <a:buSzPct val="100000"/>
        <a:buBlip>
          <a:blip r:embed="rId12"/>
        </a:buBlip>
        <a:defRPr sz="2800" kern="1200">
          <a:solidFill>
            <a:schemeClr val="tx1"/>
          </a:solidFill>
          <a:latin typeface="Gill Sans Light"/>
          <a:ea typeface="Gill Sans Light"/>
          <a:cs typeface="Gill Sans Light"/>
        </a:defRPr>
      </a:lvl2pPr>
      <a:lvl3pPr marL="1143000" indent="-228600" algn="l" defTabSz="457200" rtl="0" eaLnBrk="0" fontAlgn="base" hangingPunct="0">
        <a:spcBef>
          <a:spcPct val="20000"/>
        </a:spcBef>
        <a:spcAft>
          <a:spcPct val="0"/>
        </a:spcAft>
        <a:buSzPct val="100000"/>
        <a:buBlip>
          <a:blip r:embed="rId12"/>
        </a:buBlip>
        <a:defRPr sz="2400" kern="1200">
          <a:solidFill>
            <a:schemeClr val="tx1"/>
          </a:solidFill>
          <a:latin typeface="Gill Sans Light"/>
          <a:ea typeface="Gill Sans Light"/>
          <a:cs typeface="Gill Sans Light"/>
        </a:defRPr>
      </a:lvl3pPr>
      <a:lvl4pPr marL="1600200" indent="-228600" algn="l" defTabSz="457200" rtl="0" eaLnBrk="0" fontAlgn="base" hangingPunct="0">
        <a:spcBef>
          <a:spcPct val="20000"/>
        </a:spcBef>
        <a:spcAft>
          <a:spcPct val="0"/>
        </a:spcAft>
        <a:buSzPct val="100000"/>
        <a:buBlip>
          <a:blip r:embed="rId12"/>
        </a:buBlip>
        <a:defRPr sz="2000" kern="1200">
          <a:solidFill>
            <a:schemeClr val="tx1"/>
          </a:solidFill>
          <a:latin typeface="Gill Sans Light"/>
          <a:ea typeface="Gill Sans Light"/>
          <a:cs typeface="Gill Sans Light"/>
        </a:defRPr>
      </a:lvl4pPr>
      <a:lvl5pPr marL="2057400" indent="-228600" algn="l" defTabSz="457200" rtl="0" eaLnBrk="0" fontAlgn="base" hangingPunct="0">
        <a:spcBef>
          <a:spcPct val="20000"/>
        </a:spcBef>
        <a:spcAft>
          <a:spcPct val="0"/>
        </a:spcAft>
        <a:buSzPct val="100000"/>
        <a:buBlip>
          <a:blip r:embed="rId12"/>
        </a:buBlip>
        <a:defRPr sz="2000" kern="1200">
          <a:solidFill>
            <a:schemeClr val="tx1"/>
          </a:solidFill>
          <a:latin typeface="Gill Sans Light"/>
          <a:ea typeface="Gill Sans Light"/>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9050" y="5324481"/>
            <a:ext cx="91630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100"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charset="0"/>
                <a:ea typeface="MS PGothic" pitchFamily="34" charset="-128"/>
                <a:cs typeface="+mn-cs"/>
              </a:defRPr>
            </a:lvl1pPr>
          </a:lstStyle>
          <a:p>
            <a:pPr>
              <a:defRPr/>
            </a:pPr>
            <a:fld id="{00ABA6AE-D03D-4912-9727-E1C7813D1E97}" type="datetimeFigureOut">
              <a:rPr lang="en-US"/>
              <a:pPr>
                <a:defRPr/>
              </a:pPr>
              <a:t>2/16/2016</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charset="0"/>
                <a:ea typeface="MS PGothic" pitchFamily="34" charset="-128"/>
                <a:cs typeface="+mn-cs"/>
              </a:defRPr>
            </a:lvl1pPr>
          </a:lstStyle>
          <a:p>
            <a:pPr>
              <a:defRPr/>
            </a:pPr>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charset="0"/>
                <a:ea typeface="MS PGothic" pitchFamily="34" charset="-128"/>
                <a:cs typeface="+mn-cs"/>
              </a:defRPr>
            </a:lvl1pPr>
          </a:lstStyle>
          <a:p>
            <a:pPr>
              <a:defRPr/>
            </a:pPr>
            <a:fld id="{C161D913-51F6-4719-A8C0-F7C18643B1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53" r:id="rId1"/>
    <p:sldLayoutId id="2147486154" r:id="rId2"/>
    <p:sldLayoutId id="2147486155" r:id="rId3"/>
    <p:sldLayoutId id="2147486156" r:id="rId4"/>
    <p:sldLayoutId id="2147486157" r:id="rId5"/>
    <p:sldLayoutId id="2147486158" r:id="rId6"/>
    <p:sldLayoutId id="2147486159" r:id="rId7"/>
    <p:sldLayoutId id="2147486160" r:id="rId8"/>
    <p:sldLayoutId id="2147486161" r:id="rId9"/>
    <p:sldLayoutId id="2147486162" r:id="rId10"/>
    <p:sldLayoutId id="2147486163" r:id="rId11"/>
    <p:sldLayoutId id="214748616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15"/>
          <p:cNvSpPr>
            <a:spLocks noGrp="1" noChangeArrowheads="1"/>
          </p:cNvSpPr>
          <p:nvPr>
            <p:ph type="body" idx="1"/>
          </p:nvPr>
        </p:nvSpPr>
        <p:spPr bwMode="auto">
          <a:xfrm>
            <a:off x="754066" y="1600206"/>
            <a:ext cx="7932737"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148" name="Rectangle 23"/>
          <p:cNvSpPr>
            <a:spLocks noChangeArrowheads="1"/>
          </p:cNvSpPr>
          <p:nvPr/>
        </p:nvSpPr>
        <p:spPr bwMode="auto">
          <a:xfrm>
            <a:off x="1493839" y="274638"/>
            <a:ext cx="7283450" cy="1143000"/>
          </a:xfrm>
          <a:prstGeom prst="rect">
            <a:avLst/>
          </a:prstGeom>
          <a:noFill/>
          <a:ln w="9525">
            <a:noFill/>
            <a:miter lim="800000"/>
            <a:headEnd/>
            <a:tailEnd/>
          </a:ln>
        </p:spPr>
        <p:txBody>
          <a:bodyPr anchor="ctr"/>
          <a:lstStyle/>
          <a:p>
            <a:pPr algn="ctr">
              <a:defRPr/>
            </a:pPr>
            <a:endParaRPr lang="en-US" sz="4400">
              <a:solidFill>
                <a:srgbClr val="000000"/>
              </a:solidFill>
              <a:ea typeface="MS PGothic" pitchFamily="34" charset="-128"/>
            </a:endParaRPr>
          </a:p>
        </p:txBody>
      </p:sp>
    </p:spTree>
  </p:cSld>
  <p:clrMap bg1="lt1" tx1="dk1" bg2="lt2" tx2="dk2" accent1="accent1" accent2="accent2" accent3="accent3" accent4="accent4" accent5="accent5" accent6="accent6" hlink="hlink" folHlink="folHlink"/>
  <p:sldLayoutIdLst>
    <p:sldLayoutId id="2147486166" r:id="rId1"/>
    <p:sldLayoutId id="2147486106" r:id="rId2"/>
    <p:sldLayoutId id="2147486107" r:id="rId3"/>
    <p:sldLayoutId id="2147486108" r:id="rId4"/>
    <p:sldLayoutId id="2147486109" r:id="rId5"/>
    <p:sldLayoutId id="2147486110" r:id="rId6"/>
    <p:sldLayoutId id="2147486111" r:id="rId7"/>
    <p:sldLayoutId id="2147486112" r:id="rId8"/>
    <p:sldLayoutId id="2147486113" r:id="rId9"/>
    <p:sldLayoutId id="2147486114" r:id="rId10"/>
    <p:sldLayoutId id="2147486115" r:id="rId11"/>
    <p:sldLayoutId id="2147486116" r:id="rId12"/>
    <p:sldLayoutId id="2147486117" r:id="rId13"/>
    <p:sldLayoutId id="2147486118" r:id="rId14"/>
    <p:sldLayoutId id="2147486167" r:id="rId15"/>
    <p:sldLayoutId id="2147486168"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1"/>
          </a:solidFill>
          <a:latin typeface="+mj-lt"/>
          <a:ea typeface="MS PGothic" pitchFamily="34" charset="-128"/>
          <a:cs typeface="ＭＳ Ｐゴシック" pitchFamily="22" charset="-128"/>
        </a:defRPr>
      </a:lvl1pPr>
      <a:lvl2pPr algn="ctr" rtl="0" eaLnBrk="0" fontAlgn="base" hangingPunct="0">
        <a:spcBef>
          <a:spcPct val="0"/>
        </a:spcBef>
        <a:spcAft>
          <a:spcPct val="0"/>
        </a:spcAft>
        <a:defRPr sz="4400">
          <a:solidFill>
            <a:schemeClr val="tx1"/>
          </a:solidFill>
          <a:latin typeface="Arial" pitchFamily="22" charset="0"/>
          <a:ea typeface="MS PGothic" pitchFamily="34" charset="-128"/>
          <a:cs typeface="ＭＳ Ｐゴシック" pitchFamily="22" charset="-128"/>
        </a:defRPr>
      </a:lvl2pPr>
      <a:lvl3pPr algn="ctr" rtl="0" eaLnBrk="0" fontAlgn="base" hangingPunct="0">
        <a:spcBef>
          <a:spcPct val="0"/>
        </a:spcBef>
        <a:spcAft>
          <a:spcPct val="0"/>
        </a:spcAft>
        <a:defRPr sz="4400">
          <a:solidFill>
            <a:schemeClr val="tx1"/>
          </a:solidFill>
          <a:latin typeface="Arial" pitchFamily="22" charset="0"/>
          <a:ea typeface="MS PGothic" pitchFamily="34" charset="-128"/>
          <a:cs typeface="ＭＳ Ｐゴシック" pitchFamily="22" charset="-128"/>
        </a:defRPr>
      </a:lvl3pPr>
      <a:lvl4pPr algn="ctr" rtl="0" eaLnBrk="0" fontAlgn="base" hangingPunct="0">
        <a:spcBef>
          <a:spcPct val="0"/>
        </a:spcBef>
        <a:spcAft>
          <a:spcPct val="0"/>
        </a:spcAft>
        <a:defRPr sz="4400">
          <a:solidFill>
            <a:schemeClr val="tx1"/>
          </a:solidFill>
          <a:latin typeface="Arial" pitchFamily="22" charset="0"/>
          <a:ea typeface="MS PGothic" pitchFamily="34" charset="-128"/>
          <a:cs typeface="ＭＳ Ｐゴシック" pitchFamily="22" charset="-128"/>
        </a:defRPr>
      </a:lvl4pPr>
      <a:lvl5pPr algn="ctr" rtl="0" eaLnBrk="0" fontAlgn="base" hangingPunct="0">
        <a:spcBef>
          <a:spcPct val="0"/>
        </a:spcBef>
        <a:spcAft>
          <a:spcPct val="0"/>
        </a:spcAft>
        <a:defRPr sz="4400">
          <a:solidFill>
            <a:schemeClr val="tx1"/>
          </a:solidFill>
          <a:latin typeface="Arial" pitchFamily="22" charset="0"/>
          <a:ea typeface="MS PGothic" pitchFamily="34" charset="-128"/>
          <a:cs typeface="ＭＳ Ｐゴシック" pitchFamily="22" charset="-128"/>
        </a:defRPr>
      </a:lvl5pPr>
      <a:lvl6pPr marL="457200" algn="ctr" rtl="0" eaLnBrk="1" fontAlgn="base" hangingPunct="1">
        <a:spcBef>
          <a:spcPct val="0"/>
        </a:spcBef>
        <a:spcAft>
          <a:spcPct val="0"/>
        </a:spcAft>
        <a:defRPr sz="4400">
          <a:solidFill>
            <a:schemeClr val="tx1"/>
          </a:solidFill>
          <a:latin typeface="Arial" pitchFamily="22" charset="0"/>
        </a:defRPr>
      </a:lvl6pPr>
      <a:lvl7pPr marL="914400" algn="ctr" rtl="0" eaLnBrk="1" fontAlgn="base" hangingPunct="1">
        <a:spcBef>
          <a:spcPct val="0"/>
        </a:spcBef>
        <a:spcAft>
          <a:spcPct val="0"/>
        </a:spcAft>
        <a:defRPr sz="4400">
          <a:solidFill>
            <a:schemeClr val="tx1"/>
          </a:solidFill>
          <a:latin typeface="Arial" pitchFamily="22" charset="0"/>
        </a:defRPr>
      </a:lvl7pPr>
      <a:lvl8pPr marL="1371600" algn="ctr" rtl="0" eaLnBrk="1" fontAlgn="base" hangingPunct="1">
        <a:spcBef>
          <a:spcPct val="0"/>
        </a:spcBef>
        <a:spcAft>
          <a:spcPct val="0"/>
        </a:spcAft>
        <a:defRPr sz="4400">
          <a:solidFill>
            <a:schemeClr val="tx1"/>
          </a:solidFill>
          <a:latin typeface="Arial" pitchFamily="22" charset="0"/>
        </a:defRPr>
      </a:lvl8pPr>
      <a:lvl9pPr marL="1828800" algn="ctr" rtl="0" eaLnBrk="1" fontAlgn="base" hangingPunct="1">
        <a:spcBef>
          <a:spcPct val="0"/>
        </a:spcBef>
        <a:spcAft>
          <a:spcPct val="0"/>
        </a:spcAft>
        <a:defRPr sz="4400">
          <a:solidFill>
            <a:schemeClr val="tx1"/>
          </a:solidFill>
          <a:latin typeface="Arial" pitchFamily="2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22"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2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2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2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62E5A87A-3EDF-4D30-8932-0435A00CF01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9" r:id="rId1"/>
    <p:sldLayoutId id="2147486120" r:id="rId2"/>
    <p:sldLayoutId id="2147486121" r:id="rId3"/>
    <p:sldLayoutId id="2147486122" r:id="rId4"/>
    <p:sldLayoutId id="2147486123" r:id="rId5"/>
    <p:sldLayoutId id="2147486124" r:id="rId6"/>
    <p:sldLayoutId id="2147486125" r:id="rId7"/>
    <p:sldLayoutId id="2147486126" r:id="rId8"/>
    <p:sldLayoutId id="2147486127" r:id="rId9"/>
    <p:sldLayoutId id="2147486128" r:id="rId10"/>
    <p:sldLayoutId id="2147486129" r:id="rId11"/>
    <p:sldLayoutId id="214748616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146958" y="365125"/>
            <a:ext cx="8845420" cy="5831140"/>
          </a:xfrm>
          <a:prstGeom prst="rect">
            <a:avLst/>
          </a:prstGeom>
        </p:spPr>
        <p:txBody>
          <a:bodyPr vert="horz" lIns="91440" tIns="45720" rIns="91440" bIns="45720" rtlCol="0" anchor="ctr">
            <a:normAutofit/>
          </a:bodyPr>
          <a:lstStyle/>
          <a:p>
            <a:r>
              <a:rPr lang="en-US" dirty="0" smtClean="0"/>
              <a:t>Title Slide </a:t>
            </a:r>
            <a:br>
              <a:rPr lang="en-US" dirty="0" smtClean="0"/>
            </a:br>
            <a:r>
              <a:rPr lang="en-US" dirty="0" smtClean="0"/>
              <a:t>Text</a:t>
            </a:r>
            <a:br>
              <a:rPr lang="en-US" dirty="0" smtClean="0"/>
            </a:br>
            <a:endParaRPr lang="en-US" dirty="0"/>
          </a:p>
        </p:txBody>
      </p:sp>
    </p:spTree>
    <p:extLst>
      <p:ext uri="{BB962C8B-B14F-4D97-AF65-F5344CB8AC3E}">
        <p14:creationId xmlns:p14="http://schemas.microsoft.com/office/powerpoint/2010/main" val="2244428989"/>
      </p:ext>
    </p:extLst>
  </p:cSld>
  <p:clrMap bg1="lt1" tx1="dk1" bg2="lt2" tx2="dk2" accent1="accent1" accent2="accent2" accent3="accent3" accent4="accent4" accent5="accent5" accent6="accent6" hlink="hlink" folHlink="folHlink"/>
  <p:sldLayoutIdLst>
    <p:sldLayoutId id="2147486173" r:id="rId1"/>
    <p:sldLayoutId id="2147486174" r:id="rId2"/>
    <p:sldLayoutId id="2147486175" r:id="rId3"/>
    <p:sldLayoutId id="2147486176" r:id="rId4"/>
    <p:sldLayoutId id="2147486177" r:id="rId5"/>
    <p:sldLayoutId id="2147486178"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i="0" kern="1200" baseline="0">
          <a:solidFill>
            <a:srgbClr val="FF0096"/>
          </a:solidFill>
          <a:latin typeface="Source Sans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146958" y="365125"/>
            <a:ext cx="8845420" cy="5831140"/>
          </a:xfrm>
          <a:prstGeom prst="rect">
            <a:avLst/>
          </a:prstGeom>
        </p:spPr>
        <p:txBody>
          <a:bodyPr vert="horz" lIns="91440" tIns="45720" rIns="91440" bIns="45720" rtlCol="0" anchor="ctr">
            <a:normAutofit/>
          </a:bodyPr>
          <a:lstStyle/>
          <a:p>
            <a:r>
              <a:rPr lang="en-US" dirty="0" smtClean="0"/>
              <a:t>Title Slide </a:t>
            </a:r>
            <a:br>
              <a:rPr lang="en-US" dirty="0" smtClean="0"/>
            </a:br>
            <a:r>
              <a:rPr lang="en-US" dirty="0" smtClean="0"/>
              <a:t>Text</a:t>
            </a:r>
            <a:br>
              <a:rPr lang="en-US" dirty="0" smtClean="0"/>
            </a:br>
            <a:endParaRPr lang="en-US" dirty="0"/>
          </a:p>
        </p:txBody>
      </p:sp>
    </p:spTree>
    <p:extLst>
      <p:ext uri="{BB962C8B-B14F-4D97-AF65-F5344CB8AC3E}">
        <p14:creationId xmlns:p14="http://schemas.microsoft.com/office/powerpoint/2010/main" val="4244818560"/>
      </p:ext>
    </p:extLst>
  </p:cSld>
  <p:clrMap bg1="lt1" tx1="dk1" bg2="lt2" tx2="dk2" accent1="accent1" accent2="accent2" accent3="accent3" accent4="accent4" accent5="accent5" accent6="accent6" hlink="hlink" folHlink="folHlink"/>
  <p:sldLayoutIdLst>
    <p:sldLayoutId id="2147486180" r:id="rId1"/>
    <p:sldLayoutId id="2147486181" r:id="rId2"/>
    <p:sldLayoutId id="2147486182" r:id="rId3"/>
    <p:sldLayoutId id="2147486183" r:id="rId4"/>
    <p:sldLayoutId id="2147486184" r:id="rId5"/>
    <p:sldLayoutId id="2147486185"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3600" b="1" i="0" kern="1200" baseline="0">
          <a:solidFill>
            <a:srgbClr val="FF0096"/>
          </a:solidFill>
          <a:latin typeface="Source Sans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entury Gothic"/>
            </a:endParaRPr>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entury Gothic"/>
            </a:endParaRPr>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latin typeface="Century Gothic"/>
              </a:defRPr>
            </a:lvl1pPr>
          </a:lstStyle>
          <a:p>
            <a:pPr fontAlgn="auto">
              <a:spcBef>
                <a:spcPts val="0"/>
              </a:spcBef>
              <a:spcAft>
                <a:spcPts val="0"/>
              </a:spcAft>
            </a:pPr>
            <a:fld id="{A80CB818-7379-467D-8E76-EF9D9074A26C}" type="datetime2">
              <a:rPr lang="en-US" smtClean="0">
                <a:cs typeface="+mn-cs"/>
              </a:rPr>
              <a:pPr fontAlgn="auto">
                <a:spcBef>
                  <a:spcPts val="0"/>
                </a:spcBef>
                <a:spcAft>
                  <a:spcPts val="0"/>
                </a:spcAft>
              </a:pPr>
              <a:t>Tuesday, February 16, 2016</a:t>
            </a:fld>
            <a:endParaRPr lang="en-US" dirty="0">
              <a:cs typeface="+mn-cs"/>
            </a:endParaRPr>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latin typeface="Century Gothic"/>
              </a:defRPr>
            </a:lvl1pPr>
          </a:lstStyle>
          <a:p>
            <a:pPr algn="r" fontAlgn="auto">
              <a:spcBef>
                <a:spcPts val="0"/>
              </a:spcBef>
              <a:spcAft>
                <a:spcPts val="0"/>
              </a:spcAft>
            </a:pPr>
            <a:endParaRPr lang="en-US" dirty="0">
              <a:cs typeface="+mn-cs"/>
            </a:endParaRP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latin typeface="Century Gothic"/>
              </a:defRPr>
            </a:lvl1pPr>
          </a:lstStyle>
          <a:p>
            <a:pPr fontAlgn="auto">
              <a:spcBef>
                <a:spcPts val="0"/>
              </a:spcBef>
              <a:spcAft>
                <a:spcPts val="0"/>
              </a:spcAft>
            </a:pPr>
            <a:fld id="{0CFEC368-1D7A-4F81-ABF6-AE0E36BAF64C}" type="slidenum">
              <a:rPr lang="en-US" smtClean="0">
                <a:cs typeface="+mn-cs"/>
              </a:rPr>
              <a:pPr fontAlgn="auto">
                <a:spcBef>
                  <a:spcPts val="0"/>
                </a:spcBef>
                <a:spcAft>
                  <a:spcPts val="0"/>
                </a:spcAft>
              </a:pPr>
              <a:t>‹#›</a:t>
            </a:fld>
            <a:endParaRPr lang="en-US" dirty="0">
              <a:cs typeface="+mn-cs"/>
            </a:endParaRPr>
          </a:p>
        </p:txBody>
      </p:sp>
      <p:sp>
        <p:nvSpPr>
          <p:cNvPr id="8" name="TextBox 7"/>
          <p:cNvSpPr txBox="1"/>
          <p:nvPr userDrawn="1"/>
        </p:nvSpPr>
        <p:spPr>
          <a:xfrm>
            <a:off x="426661" y="6514258"/>
            <a:ext cx="8260139" cy="369332"/>
          </a:xfrm>
          <a:prstGeom prst="rect">
            <a:avLst/>
          </a:prstGeom>
          <a:noFill/>
        </p:spPr>
        <p:txBody>
          <a:bodyPr wrap="square" rtlCol="0">
            <a:spAutoFit/>
          </a:bodyPr>
          <a:lstStyle/>
          <a:p>
            <a:pPr fontAlgn="auto">
              <a:spcBef>
                <a:spcPts val="0"/>
              </a:spcBef>
              <a:spcAft>
                <a:spcPts val="0"/>
              </a:spcAft>
              <a:defRPr/>
            </a:pPr>
            <a:r>
              <a:rPr lang="en-US" sz="900" b="1" dirty="0" smtClean="0">
                <a:solidFill>
                  <a:prstClr val="black"/>
                </a:solidFill>
                <a:latin typeface="Century Gothic"/>
                <a:cs typeface="+mn-cs"/>
              </a:rPr>
              <a:t>Building the right building</a:t>
            </a:r>
            <a:r>
              <a:rPr lang="en-US" sz="900" dirty="0" smtClean="0">
                <a:solidFill>
                  <a:prstClr val="black"/>
                </a:solidFill>
                <a:latin typeface="Century Gothic"/>
                <a:cs typeface="+mn-cs"/>
              </a:rPr>
              <a:t> | From Silica to Buildings  </a:t>
            </a:r>
          </a:p>
          <a:p>
            <a:pPr fontAlgn="auto">
              <a:spcBef>
                <a:spcPts val="0"/>
              </a:spcBef>
              <a:spcAft>
                <a:spcPts val="0"/>
              </a:spcAft>
              <a:defRPr/>
            </a:pPr>
            <a:r>
              <a:rPr lang="en-US" sz="900" b="1" dirty="0" smtClean="0">
                <a:solidFill>
                  <a:srgbClr val="5F5F5F"/>
                </a:solidFill>
                <a:latin typeface="Century Gothic"/>
                <a:cs typeface="+mn-cs"/>
              </a:rPr>
              <a:t>Zigmund Rubel</a:t>
            </a:r>
            <a:r>
              <a:rPr lang="en-US" sz="900" dirty="0" smtClean="0">
                <a:solidFill>
                  <a:srgbClr val="5F5F5F"/>
                </a:solidFill>
                <a:latin typeface="Century Gothic"/>
                <a:cs typeface="+mn-cs"/>
              </a:rPr>
              <a:t>, AIA | February 16, 2016                                                                                                                                                                           Slide</a:t>
            </a:r>
            <a:r>
              <a:rPr lang="en-US" sz="900" dirty="0" smtClean="0">
                <a:solidFill>
                  <a:prstClr val="black"/>
                </a:solidFill>
                <a:latin typeface="Century Gothic"/>
                <a:cs typeface="+mn-cs"/>
              </a:rPr>
              <a:t> </a:t>
            </a:r>
            <a:fld id="{3CE8D17D-D0CC-134B-88B8-5FC83EC4B978}" type="slidenum">
              <a:rPr lang="en-US" sz="900" smtClean="0">
                <a:solidFill>
                  <a:prstClr val="black"/>
                </a:solidFill>
                <a:latin typeface="Century Gothic"/>
                <a:cs typeface="+mn-cs"/>
              </a:rPr>
              <a:pPr fontAlgn="auto">
                <a:spcBef>
                  <a:spcPts val="0"/>
                </a:spcBef>
                <a:spcAft>
                  <a:spcPts val="0"/>
                </a:spcAft>
                <a:defRPr/>
              </a:pPr>
              <a:t>‹#›</a:t>
            </a:fld>
            <a:endParaRPr lang="en-US" sz="900" dirty="0" smtClean="0">
              <a:solidFill>
                <a:prstClr val="black"/>
              </a:solidFill>
              <a:latin typeface="Century Gothic"/>
              <a:cs typeface="+mn-cs"/>
            </a:endParaRPr>
          </a:p>
        </p:txBody>
      </p:sp>
    </p:spTree>
    <p:extLst>
      <p:ext uri="{BB962C8B-B14F-4D97-AF65-F5344CB8AC3E}">
        <p14:creationId xmlns:p14="http://schemas.microsoft.com/office/powerpoint/2010/main" val="390779525"/>
      </p:ext>
    </p:extLst>
  </p:cSld>
  <p:clrMap bg1="lt1" tx1="dk1" bg2="lt2" tx2="dk2" accent1="accent1" accent2="accent2" accent3="accent3" accent4="accent4" accent5="accent5" accent6="accent6" hlink="hlink" folHlink="folHlink"/>
  <p:sldLayoutIdLst>
    <p:sldLayoutId id="2147486187"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 id="2147486198" r:id="rId12"/>
    <p:sldLayoutId id="2147486199" r:id="rId13"/>
    <p:sldLayoutId id="2147486200" r:id="rId14"/>
    <p:sldLayoutId id="2147486201" r:id="rId15"/>
    <p:sldLayoutId id="2147486202" r:id="rId16"/>
    <p:sldLayoutId id="2147486203" r:id="rId17"/>
  </p:sldLayoutIdLst>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4000" kern="1200" spc="-100" baseline="0">
          <a:solidFill>
            <a:schemeClr val="tx2"/>
          </a:solidFill>
          <a:latin typeface="Century Gothic"/>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Century Gothic"/>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Century Gothic"/>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Century Gothic"/>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Century Gothic"/>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Century Gothic"/>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6.png"/><Relationship Id="rId2" Type="http://schemas.openxmlformats.org/officeDocument/2006/relationships/notesSlide" Target="../notesSlides/notesSlide11.xml"/><Relationship Id="rId16" Type="http://schemas.microsoft.com/office/2007/relationships/hdphoto" Target="../media/hdphoto1.wdp"/><Relationship Id="rId1" Type="http://schemas.openxmlformats.org/officeDocument/2006/relationships/slideLayout" Target="../slideLayouts/slideLayout7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81.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7.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8.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7.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3.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95.xml"/><Relationship Id="rId5" Type="http://schemas.openxmlformats.org/officeDocument/2006/relationships/image" Target="../media/image63.jpg"/><Relationship Id="rId4" Type="http://schemas.openxmlformats.org/officeDocument/2006/relationships/image" Target="../media/image62.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3.xml"/></Relationships>
</file>

<file path=ppt/slides/_rels/slide5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100.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98.xml"/><Relationship Id="rId4"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95.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0.xm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10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5.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06.xml"/></Relationships>
</file>

<file path=ppt/slides/_rels/slide6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6.xml"/></Relationships>
</file>

<file path=ppt/slides/_rels/slide7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6.xml"/></Relationships>
</file>

<file path=ppt/slides/_rels/slide7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8.xml"/><Relationship Id="rId1" Type="http://schemas.openxmlformats.org/officeDocument/2006/relationships/slideLayout" Target="../slideLayouts/slideLayout106.xml"/></Relationships>
</file>

<file path=ppt/slides/_rels/slide7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106.xml"/><Relationship Id="rId4" Type="http://schemas.openxmlformats.org/officeDocument/2006/relationships/image" Target="../media/image96.png"/></Relationships>
</file>

<file path=ppt/slides/_rels/slide7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3" Type="http://schemas.openxmlformats.org/officeDocument/2006/relationships/hyperlink" Target="http://bit.ly/1KfNOpq" TargetMode="External"/><Relationship Id="rId2" Type="http://schemas.openxmlformats.org/officeDocument/2006/relationships/image" Target="../media/image4.png"/><Relationship Id="rId1" Type="http://schemas.openxmlformats.org/officeDocument/2006/relationships/slideLayout" Target="../slideLayouts/slideLayout25.xml"/><Relationship Id="rId4" Type="http://schemas.openxmlformats.org/officeDocument/2006/relationships/hyperlink" Target="http://network.aia.org/events/webinar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sz="5400" b="1" dirty="0" smtClean="0">
                <a:latin typeface="+mj-lt"/>
              </a:rPr>
              <a:t>Welcome!</a:t>
            </a:r>
            <a:endParaRPr lang="en-US" sz="5400" b="1" dirty="0">
              <a:latin typeface="+mj-lt"/>
            </a:endParaRPr>
          </a:p>
        </p:txBody>
      </p:sp>
      <p:sp>
        <p:nvSpPr>
          <p:cNvPr id="3" name="Text Placeholder 2"/>
          <p:cNvSpPr>
            <a:spLocks noGrp="1"/>
          </p:cNvSpPr>
          <p:nvPr>
            <p:ph type="body" sz="quarter" idx="10"/>
          </p:nvPr>
        </p:nvSpPr>
        <p:spPr>
          <a:xfrm>
            <a:off x="228600" y="2057400"/>
            <a:ext cx="8676000" cy="2971800"/>
          </a:xfrm>
          <a:noFill/>
        </p:spPr>
        <p:txBody>
          <a:bodyPr/>
          <a:lstStyle/>
          <a:p>
            <a:pPr marL="0" indent="0" algn="ctr">
              <a:buNone/>
            </a:pPr>
            <a:r>
              <a:rPr lang="en-US" b="1" dirty="0" smtClean="0"/>
              <a:t>The Business Model of Custom Tools</a:t>
            </a:r>
            <a:endParaRPr lang="en-US" sz="2800" b="1" dirty="0" smtClean="0"/>
          </a:p>
          <a:p>
            <a:pPr marL="0" indent="0">
              <a:buNone/>
            </a:pPr>
            <a:r>
              <a:rPr lang="en-US" dirty="0" smtClean="0"/>
              <a:t/>
            </a:r>
            <a:br>
              <a:rPr lang="en-US" dirty="0" smtClean="0"/>
            </a:br>
            <a:r>
              <a:rPr lang="en-US" dirty="0" smtClean="0"/>
              <a:t>Tuesday, February 16, 2016 2:00 PM - 3:00 PM ET</a:t>
            </a:r>
          </a:p>
          <a:p>
            <a:pPr marL="0" indent="0">
              <a:buNone/>
            </a:pPr>
            <a:r>
              <a:rPr lang="en-US" dirty="0" smtClean="0"/>
              <a:t>Earn 1.0 AIA LU</a:t>
            </a:r>
            <a:endParaRPr lang="en-US" dirty="0"/>
          </a:p>
        </p:txBody>
      </p:sp>
    </p:spTree>
    <p:extLst>
      <p:ext uri="{BB962C8B-B14F-4D97-AF65-F5344CB8AC3E}">
        <p14:creationId xmlns:p14="http://schemas.microsoft.com/office/powerpoint/2010/main" val="187470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5"/>
          <p:cNvSpPr>
            <a:spLocks noGrp="1"/>
          </p:cNvSpPr>
          <p:nvPr>
            <p:ph type="title"/>
          </p:nvPr>
        </p:nvSpPr>
        <p:spPr>
          <a:xfrm>
            <a:off x="457200" y="304800"/>
            <a:ext cx="8382000" cy="1143000"/>
          </a:xfrm>
        </p:spPr>
        <p:txBody>
          <a:bodyPr/>
          <a:lstStyle/>
          <a:p>
            <a:pPr algn="l"/>
            <a:r>
              <a:rPr lang="en-US" b="1" dirty="0" smtClean="0">
                <a:latin typeface="Calibri" pitchFamily="34" charset="0"/>
                <a:ea typeface="Helvetica" pitchFamily="34" charset="0"/>
                <a:cs typeface="Helvetica" pitchFamily="34" charset="0"/>
              </a:rPr>
              <a:t>AIA/CES Reporting Details</a:t>
            </a:r>
          </a:p>
        </p:txBody>
      </p:sp>
      <p:sp>
        <p:nvSpPr>
          <p:cNvPr id="106498" name="Text Placeholder 6"/>
          <p:cNvSpPr>
            <a:spLocks noGrp="1"/>
          </p:cNvSpPr>
          <p:nvPr>
            <p:ph type="body" sz="quarter" idx="10"/>
          </p:nvPr>
        </p:nvSpPr>
        <p:spPr>
          <a:xfrm>
            <a:off x="304802" y="1600206"/>
            <a:ext cx="8677275" cy="1142999"/>
          </a:xfrm>
          <a:noFill/>
        </p:spPr>
        <p:txBody>
          <a:bodyPr/>
          <a:lstStyle/>
          <a:p>
            <a:pPr marL="1482725" indent="0" eaLnBrk="1" hangingPunct="1">
              <a:spcAft>
                <a:spcPts val="1200"/>
              </a:spcAft>
              <a:buFont typeface="Arial" pitchFamily="34" charset="0"/>
              <a:buNone/>
              <a:defRPr/>
            </a:pPr>
            <a:r>
              <a:rPr lang="en-US" sz="2400" dirty="0" smtClean="0"/>
              <a:t>All attendees will be eligible to receive:</a:t>
            </a:r>
            <a:br>
              <a:rPr lang="en-US" sz="2400" dirty="0" smtClean="0"/>
            </a:br>
            <a:r>
              <a:rPr lang="en-US" sz="2400" dirty="0" smtClean="0"/>
              <a:t>1 LU </a:t>
            </a:r>
            <a:r>
              <a:rPr lang="en-US" sz="2400" dirty="0"/>
              <a:t>(AIA continuing education</a:t>
            </a:r>
            <a:r>
              <a:rPr lang="en-US" sz="2400" dirty="0" smtClean="0"/>
              <a:t>)</a:t>
            </a:r>
            <a:endParaRPr lang="en-US" sz="2400" dirty="0"/>
          </a:p>
        </p:txBody>
      </p:sp>
      <p:pic>
        <p:nvPicPr>
          <p:cNvPr id="512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503362"/>
            <a:ext cx="1066800"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6"/>
          <p:cNvSpPr>
            <a:spLocks noGrp="1"/>
          </p:cNvSpPr>
          <p:nvPr>
            <p:ph type="body" sz="quarter" idx="10"/>
          </p:nvPr>
        </p:nvSpPr>
        <p:spPr>
          <a:xfrm>
            <a:off x="533400" y="2928149"/>
            <a:ext cx="8458200" cy="2329657"/>
          </a:xfrm>
        </p:spPr>
        <p:txBody>
          <a:bodyPr/>
          <a:lstStyle/>
          <a:p>
            <a:pPr marL="0" indent="0">
              <a:spcBef>
                <a:spcPts val="0"/>
              </a:spcBef>
              <a:spcAft>
                <a:spcPts val="1200"/>
              </a:spcAft>
              <a:buNone/>
              <a:defRPr/>
            </a:pPr>
            <a:r>
              <a:rPr lang="en-US" sz="2400" dirty="0" smtClean="0"/>
              <a:t>In </a:t>
            </a:r>
            <a:r>
              <a:rPr lang="en-US" sz="2400" dirty="0"/>
              <a:t>order to receive credit, </a:t>
            </a:r>
            <a:r>
              <a:rPr lang="en-US" sz="2400" dirty="0" smtClean="0"/>
              <a:t>each </a:t>
            </a:r>
            <a:r>
              <a:rPr lang="en-US" sz="2400" dirty="0"/>
              <a:t>attendee must </a:t>
            </a:r>
            <a:r>
              <a:rPr lang="en-US" sz="2400" dirty="0" smtClean="0"/>
              <a:t>complete the </a:t>
            </a:r>
            <a:r>
              <a:rPr lang="en-US" sz="2400" dirty="0"/>
              <a:t>webinar survey/report form </a:t>
            </a:r>
            <a:r>
              <a:rPr lang="en-US" sz="2400" b="1" dirty="0"/>
              <a:t>at the conclusion of the presentation</a:t>
            </a:r>
            <a:r>
              <a:rPr lang="en-US" sz="2400" dirty="0"/>
              <a:t>.</a:t>
            </a:r>
          </a:p>
          <a:p>
            <a:pPr marL="0" indent="0">
              <a:spcBef>
                <a:spcPts val="0"/>
              </a:spcBef>
              <a:spcAft>
                <a:spcPts val="1200"/>
              </a:spcAft>
              <a:buFont typeface="Arial" pitchFamily="34" charset="0"/>
              <a:buNone/>
              <a:defRPr/>
            </a:pPr>
            <a:r>
              <a:rPr lang="en-US" sz="2400" dirty="0" smtClean="0"/>
              <a:t>Follow the </a:t>
            </a:r>
            <a:r>
              <a:rPr lang="en-US" sz="2400" dirty="0"/>
              <a:t>link </a:t>
            </a:r>
            <a:r>
              <a:rPr lang="en-US" sz="2400" dirty="0" smtClean="0"/>
              <a:t>provided:</a:t>
            </a:r>
          </a:p>
          <a:p>
            <a:pPr marL="460375" indent="-269875">
              <a:spcBef>
                <a:spcPts val="0"/>
              </a:spcBef>
              <a:spcAft>
                <a:spcPts val="1200"/>
              </a:spcAft>
              <a:defRPr/>
            </a:pPr>
            <a:r>
              <a:rPr lang="en-US" sz="2400" b="1" dirty="0" smtClean="0"/>
              <a:t>in </a:t>
            </a:r>
            <a:r>
              <a:rPr lang="en-US" sz="2400" b="1" dirty="0"/>
              <a:t>the Chat box </a:t>
            </a:r>
            <a:r>
              <a:rPr lang="en-US" sz="2400" dirty="0"/>
              <a:t>at the conclusion of the live </a:t>
            </a:r>
            <a:r>
              <a:rPr lang="en-US" sz="2400" dirty="0" smtClean="0"/>
              <a:t>presentation</a:t>
            </a:r>
            <a:r>
              <a:rPr lang="en-US" sz="2400" dirty="0"/>
              <a:t>;</a:t>
            </a:r>
            <a:r>
              <a:rPr lang="en-US" sz="2400" dirty="0" smtClean="0"/>
              <a:t> </a:t>
            </a:r>
            <a:endParaRPr lang="en-US" sz="2400" dirty="0"/>
          </a:p>
          <a:p>
            <a:pPr marL="460375" indent="-269875">
              <a:spcBef>
                <a:spcPts val="0"/>
              </a:spcBef>
              <a:spcAft>
                <a:spcPts val="1200"/>
              </a:spcAft>
              <a:defRPr/>
            </a:pPr>
            <a:r>
              <a:rPr lang="en-US" sz="2400" b="1" dirty="0" smtClean="0"/>
              <a:t>in </a:t>
            </a:r>
            <a:r>
              <a:rPr lang="en-US" sz="2400" b="1" dirty="0"/>
              <a:t>the follow-up email </a:t>
            </a:r>
            <a:r>
              <a:rPr lang="en-US" sz="2400" dirty="0"/>
              <a:t>you will receive one hour after </a:t>
            </a:r>
            <a:r>
              <a:rPr lang="en-US" sz="2400" dirty="0" smtClean="0"/>
              <a:t>the </a:t>
            </a:r>
            <a:r>
              <a:rPr lang="en-US" sz="2400" dirty="0"/>
              <a:t>webinar.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l"/>
            <a:r>
              <a:rPr lang="en-US" b="1" dirty="0" smtClean="0">
                <a:latin typeface="+mj-lt"/>
              </a:rPr>
              <a:t>Course Description</a:t>
            </a:r>
            <a:endParaRPr lang="en-US" b="1" dirty="0">
              <a:latin typeface="+mj-lt"/>
            </a:endParaRPr>
          </a:p>
        </p:txBody>
      </p:sp>
      <p:sp>
        <p:nvSpPr>
          <p:cNvPr id="3" name="Text Placeholder 2"/>
          <p:cNvSpPr>
            <a:spLocks noGrp="1"/>
          </p:cNvSpPr>
          <p:nvPr>
            <p:ph type="body" sz="quarter" idx="10"/>
          </p:nvPr>
        </p:nvSpPr>
        <p:spPr>
          <a:xfrm>
            <a:off x="468000" y="1600200"/>
            <a:ext cx="8142600" cy="3657600"/>
          </a:xfrm>
          <a:noFill/>
        </p:spPr>
        <p:txBody>
          <a:bodyPr/>
          <a:lstStyle/>
          <a:p>
            <a:pPr marL="0" indent="0">
              <a:buNone/>
            </a:pPr>
            <a:r>
              <a:rPr lang="en-US" sz="2400" dirty="0"/>
              <a:t>This seminar will explore how AECO firms are developing custom-built tools to improve the design, construction and management of buildings. The expansion of bespoke technology solutions has created new business markets where offices can sell and support proprietary tools and processes to the broader design and construction industry. Examples drawn from practice will illustrate how the development of these tools has provided new business opportunities through innovation in architectural practice.</a:t>
            </a:r>
            <a:r>
              <a:rPr lang="en-US" sz="2400" dirty="0" smtClean="0"/>
              <a:t> </a:t>
            </a:r>
            <a:endParaRPr lang="en-US" sz="2400" dirty="0"/>
          </a:p>
        </p:txBody>
      </p:sp>
    </p:spTree>
    <p:extLst>
      <p:ext uri="{BB962C8B-B14F-4D97-AF65-F5344CB8AC3E}">
        <p14:creationId xmlns:p14="http://schemas.microsoft.com/office/powerpoint/2010/main" val="388699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153400" cy="1143000"/>
          </a:xfrm>
        </p:spPr>
        <p:txBody>
          <a:bodyPr/>
          <a:lstStyle/>
          <a:p>
            <a:pPr algn="l"/>
            <a:r>
              <a:rPr lang="en-US" b="1" dirty="0" smtClean="0">
                <a:latin typeface="Calibri" panose="020F0502020204030204" pitchFamily="34" charset="0"/>
              </a:rPr>
              <a:t>Learning Objectives</a:t>
            </a:r>
            <a:endParaRPr lang="en-US" b="1" dirty="0">
              <a:latin typeface="Calibri" panose="020F0502020204030204" pitchFamily="34" charset="0"/>
            </a:endParaRPr>
          </a:p>
        </p:txBody>
      </p:sp>
      <p:sp>
        <p:nvSpPr>
          <p:cNvPr id="3" name="Text Placeholder 2"/>
          <p:cNvSpPr>
            <a:spLocks noGrp="1"/>
          </p:cNvSpPr>
          <p:nvPr>
            <p:ph type="body" sz="quarter" idx="10"/>
          </p:nvPr>
        </p:nvSpPr>
        <p:spPr>
          <a:xfrm>
            <a:off x="533400" y="1600200"/>
            <a:ext cx="8229600" cy="4354200"/>
          </a:xfrm>
          <a:noFill/>
        </p:spPr>
        <p:txBody>
          <a:bodyPr/>
          <a:lstStyle/>
          <a:p>
            <a:pPr marL="457200" indent="-457200">
              <a:buFont typeface="+mj-lt"/>
              <a:buAutoNum type="arabicPeriod"/>
            </a:pPr>
            <a:r>
              <a:rPr lang="en-US" sz="2400" dirty="0"/>
              <a:t>Describe how custom tools are influencing the range of services a business can provide. </a:t>
            </a:r>
            <a:endParaRPr lang="en-US" sz="2400" dirty="0" smtClean="0"/>
          </a:p>
          <a:p>
            <a:pPr marL="457200" indent="-457200">
              <a:buFont typeface="+mj-lt"/>
              <a:buAutoNum type="arabicPeriod"/>
            </a:pPr>
            <a:r>
              <a:rPr lang="en-US" sz="2400" dirty="0"/>
              <a:t>Relate the development of new tools and processes to the practice of architecture</a:t>
            </a:r>
            <a:r>
              <a:rPr lang="en-US" sz="2400" dirty="0" smtClean="0"/>
              <a:t>.</a:t>
            </a:r>
          </a:p>
          <a:p>
            <a:pPr marL="457200" indent="-457200">
              <a:buFont typeface="+mj-lt"/>
              <a:buAutoNum type="arabicPeriod"/>
            </a:pPr>
            <a:r>
              <a:rPr lang="en-US" sz="2400" dirty="0"/>
              <a:t>Identify opportunities within their own practice to leverage new or custom tools. </a:t>
            </a:r>
            <a:endParaRPr lang="en-US" sz="2400" dirty="0" smtClean="0"/>
          </a:p>
          <a:p>
            <a:pPr marL="457200" indent="-457200">
              <a:buFont typeface="+mj-lt"/>
              <a:buAutoNum type="arabicPeriod"/>
            </a:pPr>
            <a:r>
              <a:rPr lang="en-US" sz="2400" dirty="0"/>
              <a:t>Assess the benefit of developing new tools as a model for business growth. </a:t>
            </a:r>
            <a:endParaRPr lang="en-US" sz="2400" dirty="0">
              <a:effectLst/>
            </a:endParaRPr>
          </a:p>
        </p:txBody>
      </p:sp>
    </p:spTree>
    <p:extLst>
      <p:ext uri="{BB962C8B-B14F-4D97-AF65-F5344CB8AC3E}">
        <p14:creationId xmlns:p14="http://schemas.microsoft.com/office/powerpoint/2010/main" val="114949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6541"/>
            <a:ext cx="7848600" cy="1927225"/>
          </a:xfrm>
        </p:spPr>
        <p:txBody>
          <a:bodyPr/>
          <a:lstStyle/>
          <a:p>
            <a:r>
              <a:rPr lang="en-US" dirty="0" smtClean="0"/>
              <a:t>Building the right building</a:t>
            </a:r>
            <a:endParaRPr lang="en-US" dirty="0"/>
          </a:p>
        </p:txBody>
      </p:sp>
      <p:sp>
        <p:nvSpPr>
          <p:cNvPr id="5" name="Rectangle 4"/>
          <p:cNvSpPr/>
          <p:nvPr/>
        </p:nvSpPr>
        <p:spPr>
          <a:xfrm>
            <a:off x="252914" y="6384636"/>
            <a:ext cx="8439506" cy="4866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07384" y="6200522"/>
            <a:ext cx="1796065" cy="358086"/>
          </a:xfrm>
          <a:prstGeom prst="rect">
            <a:avLst/>
          </a:prstGeom>
        </p:spPr>
      </p:pic>
      <p:sp>
        <p:nvSpPr>
          <p:cNvPr id="3" name="Subtitle 2"/>
          <p:cNvSpPr>
            <a:spLocks noGrp="1"/>
          </p:cNvSpPr>
          <p:nvPr>
            <p:ph type="subTitle" idx="1"/>
          </p:nvPr>
        </p:nvSpPr>
        <p:spPr>
          <a:xfrm>
            <a:off x="685800" y="3505199"/>
            <a:ext cx="7848600" cy="3168073"/>
          </a:xfrm>
        </p:spPr>
        <p:txBody>
          <a:bodyPr>
            <a:normAutofit/>
          </a:bodyPr>
          <a:lstStyle/>
          <a:p>
            <a:r>
              <a:rPr lang="en-US" dirty="0" smtClean="0"/>
              <a:t>From Silica to buildings</a:t>
            </a:r>
          </a:p>
          <a:p>
            <a:endParaRPr lang="en-US" dirty="0"/>
          </a:p>
          <a:p>
            <a:r>
              <a:rPr lang="en-US" dirty="0" smtClean="0"/>
              <a:t>The </a:t>
            </a:r>
            <a:r>
              <a:rPr lang="en-US" dirty="0"/>
              <a:t>Business Model of Custom </a:t>
            </a:r>
            <a:r>
              <a:rPr lang="en-US" dirty="0" smtClean="0"/>
              <a:t>Tools</a:t>
            </a:r>
          </a:p>
          <a:p>
            <a:r>
              <a:rPr lang="en-US" dirty="0" smtClean="0"/>
              <a:t>February 16, 2016</a:t>
            </a:r>
          </a:p>
          <a:p>
            <a:endParaRPr lang="en-US" dirty="0"/>
          </a:p>
          <a:p>
            <a:r>
              <a:rPr lang="en-US" dirty="0" smtClean="0"/>
              <a:t>Zigmund Rubel, AIA</a:t>
            </a:r>
          </a:p>
          <a:p>
            <a:r>
              <a:rPr lang="en-US" dirty="0" smtClean="0"/>
              <a:t>Co-founder,</a:t>
            </a:r>
            <a:endParaRPr lang="en-US" dirty="0"/>
          </a:p>
        </p:txBody>
      </p:sp>
    </p:spTree>
    <p:extLst>
      <p:ext uri="{BB962C8B-B14F-4D97-AF65-F5344CB8AC3E}">
        <p14:creationId xmlns:p14="http://schemas.microsoft.com/office/powerpoint/2010/main" val="1227267706"/>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Don't Just Consume </a:t>
            </a:r>
            <a:r>
              <a:rPr lang="en-US" dirty="0" smtClean="0"/>
              <a:t>Technology</a:t>
            </a:r>
            <a:endParaRPr lang="en-US" dirty="0"/>
          </a:p>
        </p:txBody>
      </p:sp>
      <p:sp>
        <p:nvSpPr>
          <p:cNvPr id="3" name="Subtitle 2"/>
          <p:cNvSpPr>
            <a:spLocks noGrp="1"/>
          </p:cNvSpPr>
          <p:nvPr>
            <p:ph type="subTitle" idx="1"/>
          </p:nvPr>
        </p:nvSpPr>
        <p:spPr>
          <a:xfrm>
            <a:off x="286763" y="3423270"/>
            <a:ext cx="8329567" cy="1752600"/>
          </a:xfrm>
        </p:spPr>
        <p:txBody>
          <a:bodyPr>
            <a:noAutofit/>
          </a:bodyPr>
          <a:lstStyle/>
          <a:p>
            <a:pPr algn="r"/>
            <a:r>
              <a:rPr lang="en-US" sz="5400" dirty="0">
                <a:latin typeface="Arial Black"/>
                <a:cs typeface="Arial Black"/>
              </a:rPr>
              <a:t>Make </a:t>
            </a:r>
            <a:r>
              <a:rPr lang="en-US" sz="5400" dirty="0" smtClean="0">
                <a:latin typeface="Arial Black"/>
                <a:cs typeface="Arial Black"/>
              </a:rPr>
              <a:t>It</a:t>
            </a:r>
            <a:endParaRPr lang="en-US" sz="5400" dirty="0">
              <a:latin typeface="Arial Black"/>
              <a:cs typeface="Arial Black"/>
            </a:endParaRPr>
          </a:p>
          <a:p>
            <a:pPr algn="r">
              <a:spcBef>
                <a:spcPts val="3624"/>
              </a:spcBef>
            </a:pPr>
            <a:r>
              <a:rPr lang="en-US" sz="5400" dirty="0" smtClean="0">
                <a:cs typeface="Arial Black"/>
              </a:rPr>
              <a:t>What’s the business model?</a:t>
            </a:r>
            <a:endParaRPr lang="en-US" sz="5400" dirty="0">
              <a:cs typeface="Arial Black"/>
            </a:endParaRPr>
          </a:p>
        </p:txBody>
      </p:sp>
    </p:spTree>
    <p:extLst>
      <p:ext uri="{BB962C8B-B14F-4D97-AF65-F5344CB8AC3E}">
        <p14:creationId xmlns:p14="http://schemas.microsoft.com/office/powerpoint/2010/main" val="3588545279"/>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txBox="1">
            <a:spLocks/>
          </p:cNvSpPr>
          <p:nvPr/>
        </p:nvSpPr>
        <p:spPr>
          <a:xfrm>
            <a:off x="112071" y="1523427"/>
            <a:ext cx="8796151" cy="4786710"/>
          </a:xfrm>
          <a:prstGeom prst="rect">
            <a:avLst/>
          </a:prstGeom>
        </p:spPr>
        <p:txBody>
          <a:bodyPr vert="horz" lIns="91440" tIns="45720" rIns="91440" bIns="45720" rtlCol="0">
            <a:noAutofit/>
          </a:bodyPr>
          <a:lstStyle/>
          <a:p>
            <a:pPr marL="891842" indent="-571500" fontAlgn="auto">
              <a:spcBef>
                <a:spcPts val="600"/>
              </a:spcBef>
              <a:spcAft>
                <a:spcPts val="0"/>
              </a:spcAft>
              <a:buFont typeface="Arial"/>
              <a:buChar char="•"/>
              <a:defRPr/>
            </a:pPr>
            <a:r>
              <a:rPr lang="en-US" sz="4000" dirty="0" smtClean="0">
                <a:solidFill>
                  <a:srgbClr val="000000"/>
                </a:solidFill>
                <a:latin typeface="Century Gothic"/>
                <a:cs typeface="Century Gothic"/>
              </a:rPr>
              <a:t>Aditazz</a:t>
            </a:r>
          </a:p>
          <a:p>
            <a:pPr marL="891842" indent="-571500" fontAlgn="auto">
              <a:spcBef>
                <a:spcPts val="600"/>
              </a:spcBef>
              <a:spcAft>
                <a:spcPts val="0"/>
              </a:spcAft>
              <a:buFont typeface="Arial"/>
              <a:buChar char="•"/>
              <a:defRPr/>
            </a:pPr>
            <a:r>
              <a:rPr lang="en-US" sz="4000" dirty="0" smtClean="0">
                <a:solidFill>
                  <a:srgbClr val="000000"/>
                </a:solidFill>
                <a:latin typeface="Century Gothic"/>
                <a:cs typeface="Century Gothic"/>
              </a:rPr>
              <a:t>Why and what is our different</a:t>
            </a:r>
          </a:p>
          <a:p>
            <a:pPr marL="891842" indent="-571500" fontAlgn="auto">
              <a:spcBef>
                <a:spcPts val="600"/>
              </a:spcBef>
              <a:spcAft>
                <a:spcPts val="0"/>
              </a:spcAft>
              <a:buFont typeface="Arial"/>
              <a:buChar char="•"/>
              <a:defRPr/>
            </a:pPr>
            <a:r>
              <a:rPr lang="en-US" sz="4000" dirty="0" smtClean="0">
                <a:solidFill>
                  <a:srgbClr val="000000"/>
                </a:solidFill>
                <a:latin typeface="Century Gothic"/>
                <a:cs typeface="Century Gothic"/>
              </a:rPr>
              <a:t> business model</a:t>
            </a:r>
          </a:p>
          <a:p>
            <a:pPr marL="891842" indent="-571500" fontAlgn="auto">
              <a:spcBef>
                <a:spcPts val="600"/>
              </a:spcBef>
              <a:spcAft>
                <a:spcPts val="0"/>
              </a:spcAft>
              <a:buFont typeface="Arial"/>
              <a:buChar char="•"/>
              <a:defRPr/>
            </a:pPr>
            <a:r>
              <a:rPr lang="en-US" sz="4000" dirty="0" smtClean="0">
                <a:solidFill>
                  <a:srgbClr val="000000"/>
                </a:solidFill>
                <a:latin typeface="Century Gothic"/>
                <a:cs typeface="Century Gothic"/>
              </a:rPr>
              <a:t>Case Studies</a:t>
            </a:r>
          </a:p>
          <a:p>
            <a:pPr marL="891842" indent="-571500" fontAlgn="auto">
              <a:spcBef>
                <a:spcPts val="600"/>
              </a:spcBef>
              <a:spcAft>
                <a:spcPts val="0"/>
              </a:spcAft>
              <a:buFont typeface="Arial"/>
              <a:buChar char="•"/>
              <a:defRPr/>
            </a:pPr>
            <a:r>
              <a:rPr lang="en-US" sz="4000" dirty="0" smtClean="0">
                <a:solidFill>
                  <a:srgbClr val="000000"/>
                </a:solidFill>
                <a:latin typeface="Century Gothic"/>
                <a:cs typeface="Century Gothic"/>
              </a:rPr>
              <a:t>Final Thoughts</a:t>
            </a:r>
          </a:p>
          <a:p>
            <a:pPr marL="342665" indent="-22323" fontAlgn="auto">
              <a:spcBef>
                <a:spcPts val="600"/>
              </a:spcBef>
              <a:spcAft>
                <a:spcPts val="0"/>
              </a:spcAft>
              <a:buFont typeface="Arial" pitchFamily="34" charset="0"/>
              <a:buNone/>
              <a:defRPr/>
            </a:pPr>
            <a:endParaRPr lang="en-US" sz="4000" i="1" dirty="0" smtClean="0">
              <a:solidFill>
                <a:srgbClr val="000000"/>
              </a:solidFill>
              <a:latin typeface="Century Gothic"/>
              <a:cs typeface="Century Gothic"/>
            </a:endParaRPr>
          </a:p>
        </p:txBody>
      </p:sp>
    </p:spTree>
    <p:extLst>
      <p:ext uri="{BB962C8B-B14F-4D97-AF65-F5344CB8AC3E}">
        <p14:creationId xmlns:p14="http://schemas.microsoft.com/office/powerpoint/2010/main" val="2824910309"/>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9049" y="485678"/>
            <a:ext cx="8463951" cy="2120206"/>
          </a:xfrm>
          <a:prstGeom prst="rect">
            <a:avLst/>
          </a:prstGeom>
          <a:noFill/>
        </p:spPr>
        <p:txBody>
          <a:bodyPr wrap="square" lIns="91408" tIns="45704" rIns="91408" bIns="45704" rtlCol="0">
            <a:spAutoFit/>
          </a:bodyPr>
          <a:lstStyle/>
          <a:p>
            <a:pPr fontAlgn="auto">
              <a:lnSpc>
                <a:spcPts val="7840"/>
              </a:lnSpc>
              <a:spcBef>
                <a:spcPts val="0"/>
              </a:spcBef>
              <a:spcAft>
                <a:spcPts val="0"/>
              </a:spcAft>
            </a:pPr>
            <a:r>
              <a:rPr lang="en-US" sz="7200" dirty="0" err="1" smtClean="0">
                <a:solidFill>
                  <a:prstClr val="black">
                    <a:lumMod val="50000"/>
                    <a:lumOff val="50000"/>
                  </a:prstClr>
                </a:solidFill>
                <a:latin typeface="Helvetica Neue Light"/>
                <a:cs typeface="Helvetica Neue Light"/>
              </a:rPr>
              <a:t>Aaditas</a:t>
            </a:r>
            <a:r>
              <a:rPr lang="en-US" sz="7200" dirty="0" smtClean="0">
                <a:solidFill>
                  <a:prstClr val="black">
                    <a:lumMod val="50000"/>
                    <a:lumOff val="50000"/>
                  </a:prstClr>
                </a:solidFill>
                <a:latin typeface="Brush Script MT" panose="03060802040406070304" pitchFamily="66" charset="0"/>
                <a:cs typeface="+mn-cs"/>
              </a:rPr>
              <a:t> </a:t>
            </a:r>
            <a:r>
              <a:rPr lang="x-none" sz="7200" dirty="0" smtClean="0">
                <a:solidFill>
                  <a:prstClr val="black">
                    <a:lumMod val="50000"/>
                    <a:lumOff val="50000"/>
                  </a:prstClr>
                </a:solidFill>
                <a:latin typeface="Brush Script MT" panose="03060802040406070304" pitchFamily="66" charset="0"/>
                <a:cs typeface="+mn-cs"/>
              </a:rPr>
              <a:t>आदितस्</a:t>
            </a:r>
            <a:endParaRPr lang="en-US" sz="7200" dirty="0" smtClean="0">
              <a:solidFill>
                <a:prstClr val="black">
                  <a:lumMod val="50000"/>
                  <a:lumOff val="50000"/>
                </a:prstClr>
              </a:solidFill>
              <a:latin typeface="Brush Script MT" panose="03060802040406070304" pitchFamily="66" charset="0"/>
              <a:cs typeface="+mn-cs"/>
            </a:endParaRPr>
          </a:p>
          <a:p>
            <a:pPr fontAlgn="auto">
              <a:lnSpc>
                <a:spcPts val="7840"/>
              </a:lnSpc>
              <a:spcBef>
                <a:spcPts val="0"/>
              </a:spcBef>
              <a:spcAft>
                <a:spcPts val="0"/>
              </a:spcAft>
            </a:pPr>
            <a:r>
              <a:rPr lang="en-US" sz="7200" dirty="0" smtClean="0">
                <a:solidFill>
                  <a:prstClr val="black"/>
                </a:solidFill>
                <a:latin typeface="Helvetica Neue UltraLight"/>
                <a:cs typeface="Hess Gothic Round NF"/>
              </a:rPr>
              <a:t>From the beginning</a:t>
            </a:r>
            <a:endParaRPr lang="en-US" sz="7200" dirty="0">
              <a:solidFill>
                <a:prstClr val="white"/>
              </a:solidFill>
              <a:latin typeface="Helvetica Neue UltraLight"/>
              <a:cs typeface="Hess Gothic Round NF"/>
            </a:endParaRPr>
          </a:p>
        </p:txBody>
      </p:sp>
    </p:spTree>
    <p:extLst>
      <p:ext uri="{BB962C8B-B14F-4D97-AF65-F5344CB8AC3E}">
        <p14:creationId xmlns:p14="http://schemas.microsoft.com/office/powerpoint/2010/main" val="973807905"/>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2555" y="1324459"/>
            <a:ext cx="8398461" cy="4981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62457" y="3359466"/>
            <a:ext cx="2730579" cy="294642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70244" tIns="35122" rIns="70244" bIns="35122" rtlCol="0" anchor="ctr"/>
          <a:lstStyle/>
          <a:p>
            <a:pPr algn="ctr" fontAlgn="auto">
              <a:spcBef>
                <a:spcPts val="0"/>
              </a:spcBef>
              <a:spcAft>
                <a:spcPts val="0"/>
              </a:spcAft>
            </a:pPr>
            <a:endParaRPr lang="en-US">
              <a:solidFill>
                <a:prstClr val="white"/>
              </a:solidFill>
            </a:endParaRPr>
          </a:p>
        </p:txBody>
      </p:sp>
      <p:pic>
        <p:nvPicPr>
          <p:cNvPr id="4099" name="Picture 3" descr="C:\Users\agnessa.todorova\Desktop\google drive\MARKETING\Logos\ADITAZZ LOGO\Icon\140405_Aditazz A8 - Copy.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36287" y="3502847"/>
            <a:ext cx="2277863" cy="26156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1770" y="183357"/>
            <a:ext cx="8687221" cy="1301996"/>
          </a:xfrm>
          <a:prstGeom prst="rect">
            <a:avLst/>
          </a:prstGeom>
          <a:noFill/>
        </p:spPr>
        <p:txBody>
          <a:bodyPr wrap="square" lIns="70205" tIns="35102" rIns="70205" bIns="35102" rtlCol="0">
            <a:spAutoFit/>
          </a:bodyPr>
          <a:lstStyle/>
          <a:p>
            <a:pPr fontAlgn="auto">
              <a:spcBef>
                <a:spcPts val="0"/>
              </a:spcBef>
              <a:spcAft>
                <a:spcPts val="0"/>
              </a:spcAft>
            </a:pPr>
            <a:r>
              <a:rPr lang="en-US" sz="4000" dirty="0">
                <a:solidFill>
                  <a:prstClr val="black"/>
                </a:solidFill>
                <a:latin typeface="Century Gothic"/>
                <a:cs typeface="Century Gothic"/>
              </a:rPr>
              <a:t>Integrated, Multi-Disciplinary Team</a:t>
            </a:r>
          </a:p>
          <a:p>
            <a:pPr fontAlgn="auto">
              <a:spcBef>
                <a:spcPts val="0"/>
              </a:spcBef>
              <a:spcAft>
                <a:spcPts val="0"/>
              </a:spcAft>
            </a:pPr>
            <a:r>
              <a:rPr lang="en-US" sz="4000" dirty="0">
                <a:solidFill>
                  <a:srgbClr val="5F7499"/>
                </a:solidFill>
                <a:latin typeface="Century Gothic"/>
                <a:cs typeface="Century Gothic"/>
              </a:rPr>
              <a:t>The Unique Aditazz Culture</a:t>
            </a:r>
          </a:p>
        </p:txBody>
      </p:sp>
      <p:sp>
        <p:nvSpPr>
          <p:cNvPr id="15" name="Slide Number Placeholder 2"/>
          <p:cNvSpPr>
            <a:spLocks noGrp="1"/>
          </p:cNvSpPr>
          <p:nvPr>
            <p:ph type="sldNum" sz="quarter" idx="12"/>
          </p:nvPr>
        </p:nvSpPr>
        <p:spPr>
          <a:xfrm>
            <a:off x="8679318" y="6480664"/>
            <a:ext cx="419674" cy="365125"/>
          </a:xfrm>
        </p:spPr>
        <p:txBody>
          <a:bodyPr/>
          <a:lstStyle/>
          <a:p>
            <a:fld id="{DDD33812-6626-034D-A0D3-9B499158E832}" type="slidenum">
              <a:rPr lang="en-US" smtClean="0">
                <a:solidFill>
                  <a:prstClr val="white">
                    <a:lumMod val="50000"/>
                  </a:prstClr>
                </a:solidFill>
              </a:rPr>
              <a:pPr/>
              <a:t>17</a:t>
            </a:fld>
            <a:endParaRPr lang="en-US" dirty="0">
              <a:solidFill>
                <a:prstClr val="white">
                  <a:lumMod val="50000"/>
                </a:prstClr>
              </a:solidFill>
            </a:endParaRPr>
          </a:p>
        </p:txBody>
      </p:sp>
      <p:pic>
        <p:nvPicPr>
          <p:cNvPr id="5122" name="Picture 2" descr="C:\Users\agnessa.todorova\Desktop\04_White Paper\INVESTOR PRESENTATION\_Generic - Current version\images\Archotect new - 1.png"/>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64954" y="2423199"/>
            <a:ext cx="218580" cy="25959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C:\Users\agnessa.todorova\Desktop\04_White Paper\INVESTOR PRESENTATION\_Generic - Current version\images\Archotect new - 1.png"/>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15342" y="1466265"/>
            <a:ext cx="218580" cy="25959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C:\Users\agnessa.todorova\Desktop\04_White Paper\INVESTOR PRESENTATION\_Generic - Current version\images\Archotect new - 1.png"/>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710787" y="3365494"/>
            <a:ext cx="218580" cy="25959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C:\Users\agnessa.todorova\Desktop\04_White Paper\INVESTOR PRESENTATION\_Generic - Current version\images\Archotect new - 1.png"/>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49553" y="2417879"/>
            <a:ext cx="218580" cy="25959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C:\Users\agnessa.todorova\Desktop\04_White Paper\INVESTOR PRESENTATION\_Generic - Current version\images\Archotect new - 1.png"/>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767165" y="4350754"/>
            <a:ext cx="218580" cy="25959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agnessa.todorova\Desktop\04_White Paper\INVESTOR PRESENTATION\_Generic - Current version\images\Busniess development.png"/>
          <p:cNvPicPr>
            <a:picLocks noChangeAspect="1" noChangeArrowheads="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480407" y="4638042"/>
            <a:ext cx="243395" cy="279156"/>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 descr="C:\Users\agnessa.todorova\Desktop\04_White Paper\INVESTOR PRESENTATION\_Generic - Current version\images\Busniess development.png"/>
          <p:cNvPicPr>
            <a:picLocks noChangeAspect="1" noChangeArrowheads="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28521" y="3656094"/>
            <a:ext cx="243395" cy="279156"/>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 descr="C:\Users\agnessa.todorova\Desktop\04_White Paper\INVESTOR PRESENTATION\_Generic - Current version\images\Busniess development.png"/>
          <p:cNvPicPr>
            <a:picLocks noChangeAspect="1" noChangeArrowheads="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549539" y="3372676"/>
            <a:ext cx="243395" cy="27915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 descr="C:\Users\agnessa.todorova\Desktop\04_White Paper\INVESTOR PRESENTATION\_Generic - Current version\images\Busniess development.png"/>
          <p:cNvPicPr>
            <a:picLocks noChangeAspect="1" noChangeArrowheads="1"/>
          </p:cNvPicPr>
          <p:nvPr/>
        </p:nvPicPr>
        <p:blipFill>
          <a:blip r:embed="rId7"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710789" y="1716268"/>
            <a:ext cx="236964" cy="27178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C:\Users\agnessa.todorova\Desktop\04_White Paper\INVESTOR PRESENTATION\_Generic - Current version\images\Archotect new - 1.png"/>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736817" y="1449141"/>
            <a:ext cx="218580" cy="25959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agnessa.todorova\Desktop\04_White Paper\INVESTOR PRESENTATION\_Generic - Current version\images\Contractor.png"/>
          <p:cNvPicPr>
            <a:picLocks noChangeAspect="1" noChangeArrowheads="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28684" y="2397115"/>
            <a:ext cx="237605" cy="28035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5" descr="C:\Users\agnessa.todorova\Desktop\04_White Paper\INVESTOR PRESENTATION\_Generic - Current version\images\Enginer.png"/>
          <p:cNvPicPr>
            <a:picLocks noChangeAspect="1" noChangeArrowheads="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001000" y="1416937"/>
            <a:ext cx="246544" cy="27762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5" descr="C:\Users\agnessa.todorova\Desktop\04_White Paper\INVESTOR PRESENTATION\_Generic - Current version\images\Enginer.png"/>
          <p:cNvPicPr>
            <a:picLocks noChangeAspect="1" noChangeArrowheads="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51859" y="5353287"/>
            <a:ext cx="246544" cy="27762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agnessa.todorova\Desktop\04_White Paper\INVESTOR PRESENTATION\_Generic - Current version\images\Nurse.png"/>
          <p:cNvPicPr>
            <a:picLocks noChangeAspect="1" noChangeArrowheads="1"/>
          </p:cNvPicPr>
          <p:nvPr/>
        </p:nvPicPr>
        <p:blipFill>
          <a:blip r:embed="rId10"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7517870" y="4355613"/>
            <a:ext cx="252307" cy="299817"/>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C:\Users\agnessa.todorova\Desktop\04_White Paper\INVESTOR PRESENTATION\_Generic - Current version\images\Nurse.png"/>
          <p:cNvPicPr>
            <a:picLocks noChangeAspect="1" noChangeArrowheads="1"/>
          </p:cNvPicPr>
          <p:nvPr/>
        </p:nvPicPr>
        <p:blipFill>
          <a:blip r:embed="rId10"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114065" y="3409995"/>
            <a:ext cx="252307" cy="29981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7" descr="C:\Users\agnessa.todorova\Desktop\04_White Paper\INVESTOR PRESENTATION\_Generic - Current version\images\Operations.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755012" y="5327512"/>
            <a:ext cx="233112" cy="267681"/>
          </a:xfrm>
          <a:prstGeom prst="rect">
            <a:avLst/>
          </a:prstGeom>
          <a:noFill/>
          <a:extLst>
            <a:ext uri="{909E8E84-426E-40DD-AFC4-6F175D3DCCD1}">
              <a14:hiddenFill xmlns:a14="http://schemas.microsoft.com/office/drawing/2010/main">
                <a:solidFill>
                  <a:srgbClr val="FFFFFF"/>
                </a:solidFill>
              </a14:hiddenFill>
            </a:ext>
          </a:extLst>
        </p:spPr>
      </p:pic>
      <p:pic>
        <p:nvPicPr>
          <p:cNvPr id="5129"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056546" y="4441722"/>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43880" y="2414934"/>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001000" y="1659044"/>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964955" y="1423774"/>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814630" y="1423774"/>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539929" y="2702749"/>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69718" y="1453084"/>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615342" y="4375077"/>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 descr="C:\Users\agnessa.todorova\Desktop\04_White Paper\INVESTOR PRESENTATION\_Generic - Current version\images\Software.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5777133" y="2443558"/>
            <a:ext cx="170618" cy="19592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 descr="C:\Users\agnessa.todorova\Desktop\04_White Paper\INVESTOR PRESENTATION\_Generic - Current version\images\Software.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943446" y="5448038"/>
            <a:ext cx="170618" cy="19592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C:\Users\agnessa.todorova\Desktop\04_White Paper\INVESTOR PRESENTATION\_Generic - Current version\images\Archotect new - 1.png"/>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043877" y="2423199"/>
            <a:ext cx="218580" cy="25959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557219" y="3414495"/>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598056" y="3385301"/>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5" descr="C:\Users\agnessa.todorova\Desktop\04_White Paper\INVESTOR PRESENTATION\_Generic - Current version\images\Enginer.png"/>
          <p:cNvPicPr>
            <a:picLocks noChangeAspect="1" noChangeArrowheads="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54004" y="5353234"/>
            <a:ext cx="246544" cy="277627"/>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982192" y="3398692"/>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5" descr="C:\Users\agnessa.todorova\Desktop\04_White Paper\INVESTOR PRESENTATION\_Generic - Current version\images\Enginer.png"/>
          <p:cNvPicPr>
            <a:picLocks noChangeAspect="1" noChangeArrowheads="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529206" y="2417348"/>
            <a:ext cx="246544" cy="277627"/>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agnessa.todorova\Desktop\04_White Paper\INVESTOR PRESENTATION\_Generic - Current version\images\scoping.png"/>
          <p:cNvPicPr>
            <a:picLocks noChangeAspect="1" noChangeArrowheads="1"/>
          </p:cNvPicPr>
          <p:nvPr/>
        </p:nvPicPr>
        <p:blipFill>
          <a:blip r:embed="rId14"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12171" y="1423403"/>
            <a:ext cx="205210" cy="23564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001000" y="5401694"/>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C:\Users\agnessa.todorova\Desktop\04_White Paper\INVESTOR PRESENTATION\_Generic - Current version\images\Chip and brain - green.png"/>
          <p:cNvPicPr>
            <a:picLocks noChangeAspect="1" noChangeArrowheads="1"/>
          </p:cNvPicPr>
          <p:nvPr/>
        </p:nvPicPr>
        <p:blipFill>
          <a:blip r:embed="rId15" cstate="screen">
            <a:extLst>
              <a:ext uri="{BEBA8EAE-BF5A-486C-A8C5-ECC9F3942E4B}">
                <a14:imgProps xmlns:a14="http://schemas.microsoft.com/office/drawing/2010/main">
                  <a14:imgLayer r:embed="rId16">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flipH="1">
            <a:off x="4518820" y="3421930"/>
            <a:ext cx="444864" cy="51958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C:\Users\agnessa.todorova\Desktop\04_White Paper\INVESTOR PRESENTATION\_Generic - Current version\images\Archotect new - 1.png"/>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45173" y="2375739"/>
            <a:ext cx="218580" cy="25959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Users\agnessa.todorova\Desktop\04_White Paper\INVESTOR PRESENTATION\_Generic - Current version\images\Archotect new - 1.png"/>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078136" y="5266040"/>
            <a:ext cx="218580" cy="259593"/>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C:\Users\agnessa.todorova\Desktop\04_White Paper\INVESTOR PRESENTATION\_Generic - Current version\images\Archotect new - 1.png"/>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474925" y="4657605"/>
            <a:ext cx="218580" cy="25959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3" descr="C:\Users\agnessa.todorova\Desktop\04_White Paper\INVESTOR PRESENTATION\_Generic - Current version\images\Busniess development.png"/>
          <p:cNvPicPr>
            <a:picLocks noChangeAspect="1" noChangeArrowheads="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626736" y="5250297"/>
            <a:ext cx="243395" cy="27915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3" descr="C:\Users\agnessa.todorova\Desktop\04_White Paper\INVESTOR PRESENTATION\_Generic - Current version\images\Busniess development.png"/>
          <p:cNvPicPr>
            <a:picLocks noChangeAspect="1" noChangeArrowheads="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34988" y="2829892"/>
            <a:ext cx="243395" cy="279156"/>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3" descr="C:\Users\agnessa.todorova\Desktop\04_White Paper\INVESTOR PRESENTATION\_Generic - Current version\images\Busniess development.png"/>
          <p:cNvPicPr>
            <a:picLocks noChangeAspect="1" noChangeArrowheads="1"/>
          </p:cNvPicPr>
          <p:nvPr/>
        </p:nvPicPr>
        <p:blipFill>
          <a:blip r:embed="rId7"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41901" y="2253759"/>
            <a:ext cx="236964" cy="27178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 descr="C:\Users\agnessa.todorova\Desktop\04_White Paper\INVESTOR PRESENTATION\_Generic - Current version\images\Archotect new - 1.png"/>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41901" y="2027259"/>
            <a:ext cx="218580" cy="25959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4" descr="C:\Users\agnessa.todorova\Desktop\04_White Paper\INVESTOR PRESENTATION\_Generic - Current version\images\Contractor.png"/>
          <p:cNvPicPr>
            <a:picLocks noChangeAspect="1" noChangeArrowheads="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614136" y="2828475"/>
            <a:ext cx="237605" cy="280355"/>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5" descr="C:\Users\agnessa.todorova\Desktop\04_White Paper\INVESTOR PRESENTATION\_Generic - Current version\images\Enginer.png"/>
          <p:cNvPicPr>
            <a:picLocks noChangeAspect="1" noChangeArrowheads="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845027" y="2422236"/>
            <a:ext cx="246544" cy="277627"/>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5" descr="C:\Users\agnessa.todorova\Desktop\04_White Paper\INVESTOR PRESENTATION\_Generic - Current version\images\Enginer.png"/>
          <p:cNvPicPr>
            <a:picLocks noChangeAspect="1" noChangeArrowheads="1"/>
          </p:cNvPicPr>
          <p:nvPr/>
        </p:nvPicPr>
        <p:blipFill>
          <a:blip r:embed="rId9"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6832321" y="4471532"/>
            <a:ext cx="246544" cy="277627"/>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6" descr="C:\Users\agnessa.todorova\Desktop\04_White Paper\INVESTOR PRESENTATION\_Generic - Current version\images\Nurse.png"/>
          <p:cNvPicPr>
            <a:picLocks noChangeAspect="1" noChangeArrowheads="1"/>
          </p:cNvPicPr>
          <p:nvPr/>
        </p:nvPicPr>
        <p:blipFill>
          <a:blip r:embed="rId10" cstate="screen">
            <a:duotone>
              <a:prstClr val="black"/>
              <a:schemeClr val="accent2">
                <a:tint val="45000"/>
                <a:satMod val="400000"/>
              </a:schemeClr>
            </a:duotone>
            <a:extLst>
              <a:ext uri="{28A0092B-C50C-407E-A947-70E740481C1C}">
                <a14:useLocalDpi xmlns:a14="http://schemas.microsoft.com/office/drawing/2010/main"/>
              </a:ext>
            </a:extLst>
          </a:blip>
          <a:srcRect/>
          <a:stretch>
            <a:fillRect/>
          </a:stretch>
        </p:blipFill>
        <p:spPr bwMode="auto">
          <a:xfrm>
            <a:off x="16808174" y="3630532"/>
            <a:ext cx="252307" cy="299817"/>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7" descr="C:\Users\agnessa.todorova\Desktop\04_White Paper\INVESTOR PRESENTATION\_Generic - Current version\images\Operations.pn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7611754" y="2008249"/>
            <a:ext cx="233112" cy="267681"/>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652209" y="5663824"/>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519662" y="1474418"/>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931948" y="2677472"/>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7514341" y="2857709"/>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7609044" y="3659559"/>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6069516" y="4478368"/>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C:\Users\agnessa.todorova\Desktop\04_White Paper\INVESTOR PRESENTATION\_Generic - Current version\images\Archotect new - 1.png"/>
          <p:cNvPicPr>
            <a:picLocks noChangeAspect="1" noChangeArrowheads="1"/>
          </p:cNvPicPr>
          <p:nvPr/>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525358" y="5403020"/>
            <a:ext cx="218580" cy="259593"/>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9" descr="C:\Users\agnessa.todorova\Desktop\04_White Paper\INVESTOR PRESENTATION\_Generic - Current version\images\Software.pn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6060895" y="3681724"/>
            <a:ext cx="235822" cy="270793"/>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10" descr="C:\Users\agnessa.todorova\Desktop\04_White Paper\INVESTOR PRESENTATION\_Generic - Current version\images\scoping.png"/>
          <p:cNvPicPr>
            <a:picLocks noChangeAspect="1" noChangeArrowheads="1"/>
          </p:cNvPicPr>
          <p:nvPr/>
        </p:nvPicPr>
        <p:blipFill>
          <a:blip r:embed="rId14"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51859" y="5616548"/>
            <a:ext cx="205210" cy="235641"/>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4" descr="C:\Users\agnessa.todorova\Desktop\04_White Paper\INVESTOR PRESENTATION\_Generic - Current version\images\Contractor.png"/>
          <p:cNvPicPr>
            <a:picLocks noChangeAspect="1" noChangeArrowheads="1"/>
          </p:cNvPicPr>
          <p:nvPr/>
        </p:nvPicPr>
        <p:blipFill>
          <a:blip r:embed="rId8" cstate="screen">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465413" y="4375075"/>
            <a:ext cx="237605" cy="28035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3" descr="C:\Users\agnessa.todorova\Desktop\04_White Paper\INVESTOR PRESENTATION\_Generic - Current version\images\Busniess development.png"/>
          <p:cNvPicPr>
            <a:picLocks noChangeAspect="1" noChangeArrowheads="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691906" y="3664001"/>
            <a:ext cx="243395" cy="279156"/>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3" descr="C:\Users\agnessa.todorova\Desktop\04_White Paper\INVESTOR PRESENTATION\_Generic - Current version\images\Busniess development.png"/>
          <p:cNvPicPr>
            <a:picLocks noChangeAspect="1" noChangeArrowheads="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756797" y="2718130"/>
            <a:ext cx="243395" cy="279156"/>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3" descr="C:\Users\agnessa.todorova\Desktop\04_White Paper\INVESTOR PRESENTATION\_Generic - Current version\images\Busniess development.png"/>
          <p:cNvPicPr>
            <a:picLocks noChangeAspect="1" noChangeArrowheads="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02934" y="2712196"/>
            <a:ext cx="243395" cy="279156"/>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3" descr="C:\Users\agnessa.todorova\Desktop\04_White Paper\INVESTOR PRESENTATION\_Generic - Current version\images\Busniess development.png"/>
          <p:cNvPicPr>
            <a:picLocks noChangeAspect="1" noChangeArrowheads="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57605" y="1442501"/>
            <a:ext cx="243395" cy="279156"/>
          </a:xfrm>
          <a:prstGeom prst="rect">
            <a:avLst/>
          </a:prstGeom>
          <a:noFill/>
          <a:extLst>
            <a:ext uri="{909E8E84-426E-40DD-AFC4-6F175D3DCCD1}">
              <a14:hiddenFill xmlns:a14="http://schemas.microsoft.com/office/drawing/2010/main">
                <a:solidFill>
                  <a:srgbClr val="FFFFFF"/>
                </a:solidFill>
              </a14:hiddenFill>
            </a:ext>
          </a:extLst>
        </p:spPr>
      </p:pic>
      <p:sp>
        <p:nvSpPr>
          <p:cNvPr id="168" name="Rectangle 167"/>
          <p:cNvSpPr/>
          <p:nvPr/>
        </p:nvSpPr>
        <p:spPr>
          <a:xfrm>
            <a:off x="3192751" y="1324461"/>
            <a:ext cx="943165" cy="100193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70244" tIns="35122" rIns="70244" bIns="35122" rtlCol="0" anchor="ctr"/>
          <a:lstStyle/>
          <a:p>
            <a:pPr algn="ctr" fontAlgn="auto">
              <a:spcBef>
                <a:spcPts val="0"/>
              </a:spcBef>
              <a:spcAft>
                <a:spcPts val="0"/>
              </a:spcAft>
            </a:pPr>
            <a:endParaRPr lang="en-US">
              <a:solidFill>
                <a:prstClr val="white"/>
              </a:solidFill>
            </a:endParaRPr>
          </a:p>
        </p:txBody>
      </p:sp>
      <p:pic>
        <p:nvPicPr>
          <p:cNvPr id="1028" name="Picture 4"/>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206405" y="1623292"/>
            <a:ext cx="953826" cy="403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344295"/>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Silicon Valley meets the AEC</a:t>
            </a:r>
            <a:endParaRPr lang="en-US" dirty="0"/>
          </a:p>
        </p:txBody>
      </p:sp>
      <p:pic>
        <p:nvPicPr>
          <p:cNvPr id="3" name="Picture 2" descr="iStock_000008796555Medium.jpg"/>
          <p:cNvPicPr>
            <a:picLocks noChangeAspect="1"/>
          </p:cNvPicPr>
          <p:nvPr/>
        </p:nvPicPr>
        <p:blipFill>
          <a:blip r:embed="rId2" cstate="screen">
            <a:grayscl/>
            <a:extLst>
              <a:ext uri="{28A0092B-C50C-407E-A947-70E740481C1C}">
                <a14:useLocalDpi xmlns:a14="http://schemas.microsoft.com/office/drawing/2010/main"/>
              </a:ext>
            </a:extLst>
          </a:blip>
          <a:stretch>
            <a:fillRect/>
          </a:stretch>
        </p:blipFill>
        <p:spPr>
          <a:xfrm>
            <a:off x="0" y="1388364"/>
            <a:ext cx="9144000" cy="5085944"/>
          </a:xfrm>
          <a:prstGeom prst="rect">
            <a:avLst/>
          </a:prstGeom>
        </p:spPr>
      </p:pic>
    </p:spTree>
    <p:extLst>
      <p:ext uri="{BB962C8B-B14F-4D97-AF65-F5344CB8AC3E}">
        <p14:creationId xmlns:p14="http://schemas.microsoft.com/office/powerpoint/2010/main" val="2307318204"/>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5400" dirty="0" smtClean="0"/>
              <a:t>Business Model</a:t>
            </a:r>
            <a:endParaRPr lang="en-US" sz="5400" dirty="0"/>
          </a:p>
        </p:txBody>
      </p:sp>
    </p:spTree>
    <p:extLst>
      <p:ext uri="{BB962C8B-B14F-4D97-AF65-F5344CB8AC3E}">
        <p14:creationId xmlns:p14="http://schemas.microsoft.com/office/powerpoint/2010/main" val="76712409"/>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533400" y="4876800"/>
            <a:ext cx="3886200" cy="461665"/>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b="1" dirty="0" smtClean="0">
                <a:latin typeface="Calibri" panose="020F0502020204030204" pitchFamily="34" charset="0"/>
              </a:rPr>
              <a:t>Cory Brugger</a:t>
            </a:r>
          </a:p>
        </p:txBody>
      </p:sp>
      <p:sp>
        <p:nvSpPr>
          <p:cNvPr id="3" name="TextBox 2"/>
          <p:cNvSpPr txBox="1"/>
          <p:nvPr/>
        </p:nvSpPr>
        <p:spPr>
          <a:xfrm>
            <a:off x="381000" y="525963"/>
            <a:ext cx="2723118" cy="769441"/>
          </a:xfrm>
          <a:prstGeom prst="rect">
            <a:avLst/>
          </a:prstGeom>
          <a:noFill/>
        </p:spPr>
        <p:txBody>
          <a:bodyPr wrap="none" rtlCol="0">
            <a:spAutoFit/>
          </a:bodyPr>
          <a:lstStyle/>
          <a:p>
            <a:r>
              <a:rPr lang="en-US" sz="4400" b="1" dirty="0" smtClean="0">
                <a:latin typeface="Calibri" panose="020F0502020204030204" pitchFamily="34" charset="0"/>
              </a:rPr>
              <a:t>Moderator</a:t>
            </a:r>
            <a:endParaRPr lang="en-US" sz="4400" b="1" dirty="0">
              <a:latin typeface="Calibri" panose="020F0502020204030204" pitchFamily="34" charset="0"/>
            </a:endParaRPr>
          </a:p>
        </p:txBody>
      </p:sp>
      <p:sp>
        <p:nvSpPr>
          <p:cNvPr id="10" name="TextBox 2"/>
          <p:cNvSpPr txBox="1">
            <a:spLocks noChangeArrowheads="1"/>
          </p:cNvSpPr>
          <p:nvPr/>
        </p:nvSpPr>
        <p:spPr bwMode="auto">
          <a:xfrm>
            <a:off x="3505200" y="1016091"/>
            <a:ext cx="5257800" cy="4293483"/>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50000"/>
              </a:lnSpc>
            </a:pPr>
            <a:r>
              <a:rPr lang="en-US" sz="1400" b="1" dirty="0">
                <a:latin typeface="Calibri" panose="020F0502020204030204" pitchFamily="34" charset="0"/>
              </a:rPr>
              <a:t>Cory Brugger’s </a:t>
            </a:r>
            <a:r>
              <a:rPr lang="en-US" sz="1400" dirty="0">
                <a:latin typeface="Calibri" panose="020F0502020204030204" pitchFamily="34" charset="0"/>
              </a:rPr>
              <a:t>diverse background and education supports the collaborative and multidisciplinary approach towards design that distinguishes Morphosis as an industry leader in technological innovation and integration in architecture. Since joining Morphosis in 2010, Mr. Brugger has managed the development and implementation of advanced design technology in the office. He provides day-to-day oversight of BIM integration and CAD production for Morphosis and its multidisciplinary project teams. For over ten years he has successfully managed the integration of CAD and BIM technologies on projects ranging from residential design-build to high-rise office towers. At Morphosis, Mr. Brugger’s primary focus has been the integration of virtual building models into design and delivery processes.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772" y="1295404"/>
            <a:ext cx="2657428" cy="35520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current business model</a:t>
            </a:r>
            <a:endParaRPr lang="en-US" dirty="0"/>
          </a:p>
        </p:txBody>
      </p:sp>
      <p:sp>
        <p:nvSpPr>
          <p:cNvPr id="3" name="Content Placeholder 2"/>
          <p:cNvSpPr txBox="1">
            <a:spLocks/>
          </p:cNvSpPr>
          <p:nvPr/>
        </p:nvSpPr>
        <p:spPr>
          <a:xfrm>
            <a:off x="317507" y="1318013"/>
            <a:ext cx="4040181" cy="4786710"/>
          </a:xfrm>
          <a:prstGeom prst="rect">
            <a:avLst/>
          </a:prstGeom>
        </p:spPr>
        <p:txBody>
          <a:bodyPr vert="horz" lIns="91440" tIns="45720" rIns="91440" bIns="45720" rtlCol="0">
            <a:noAutofit/>
          </a:bodyPr>
          <a:lstStyle/>
          <a:p>
            <a:pPr marL="342665" indent="-22323" algn="r" fontAlgn="auto">
              <a:lnSpc>
                <a:spcPts val="4340"/>
              </a:lnSpc>
              <a:spcBef>
                <a:spcPts val="600"/>
              </a:spcBef>
              <a:spcAft>
                <a:spcPts val="0"/>
              </a:spcAft>
              <a:buFont typeface="Arial" pitchFamily="34" charset="0"/>
              <a:buNone/>
              <a:defRPr/>
            </a:pPr>
            <a:r>
              <a:rPr lang="en-US" sz="4000" dirty="0" smtClean="0">
                <a:solidFill>
                  <a:srgbClr val="000000"/>
                </a:solidFill>
                <a:latin typeface="Century Gothic"/>
                <a:cs typeface="Century Gothic"/>
              </a:rPr>
              <a:t>Construction cost</a:t>
            </a:r>
          </a:p>
          <a:p>
            <a:pPr marL="342665" indent="-22323" algn="r" fontAlgn="auto">
              <a:lnSpc>
                <a:spcPts val="4340"/>
              </a:lnSpc>
              <a:spcBef>
                <a:spcPts val="600"/>
              </a:spcBef>
              <a:spcAft>
                <a:spcPts val="0"/>
              </a:spcAft>
              <a:buFont typeface="Arial" pitchFamily="34" charset="0"/>
              <a:buNone/>
              <a:defRPr/>
            </a:pPr>
            <a:r>
              <a:rPr lang="en-US" sz="4000" dirty="0" smtClean="0">
                <a:solidFill>
                  <a:srgbClr val="000000"/>
                </a:solidFill>
                <a:latin typeface="Century Gothic"/>
                <a:cs typeface="Century Gothic"/>
              </a:rPr>
              <a:t>X</a:t>
            </a:r>
          </a:p>
          <a:p>
            <a:pPr marL="342665" indent="-22323" algn="r" fontAlgn="auto">
              <a:lnSpc>
                <a:spcPts val="4340"/>
              </a:lnSpc>
              <a:spcBef>
                <a:spcPts val="600"/>
              </a:spcBef>
              <a:spcAft>
                <a:spcPts val="0"/>
              </a:spcAft>
              <a:buFont typeface="Arial" pitchFamily="34" charset="0"/>
              <a:buNone/>
              <a:defRPr/>
            </a:pPr>
            <a:r>
              <a:rPr lang="en-US" sz="4000" i="1" dirty="0" smtClean="0">
                <a:solidFill>
                  <a:srgbClr val="000000"/>
                </a:solidFill>
                <a:latin typeface="Century Gothic"/>
                <a:cs typeface="Century Gothic"/>
              </a:rPr>
              <a:t>Percentage</a:t>
            </a:r>
          </a:p>
          <a:p>
            <a:pPr marL="342665" indent="-22323" algn="r" fontAlgn="auto">
              <a:lnSpc>
                <a:spcPts val="4340"/>
              </a:lnSpc>
              <a:spcBef>
                <a:spcPts val="600"/>
              </a:spcBef>
              <a:spcAft>
                <a:spcPts val="0"/>
              </a:spcAft>
              <a:buFont typeface="Arial" pitchFamily="34" charset="0"/>
              <a:buNone/>
              <a:defRPr/>
            </a:pPr>
            <a:r>
              <a:rPr lang="en-US" sz="4000" i="1" dirty="0" smtClean="0">
                <a:solidFill>
                  <a:srgbClr val="000000"/>
                </a:solidFill>
                <a:latin typeface="Century Gothic"/>
                <a:cs typeface="Century Gothic"/>
              </a:rPr>
              <a:t>X</a:t>
            </a:r>
          </a:p>
          <a:p>
            <a:pPr marL="342665" indent="-22323" algn="r" fontAlgn="auto">
              <a:lnSpc>
                <a:spcPts val="4340"/>
              </a:lnSpc>
              <a:spcBef>
                <a:spcPts val="600"/>
              </a:spcBef>
              <a:spcAft>
                <a:spcPts val="0"/>
              </a:spcAft>
              <a:buFont typeface="Arial" pitchFamily="34" charset="0"/>
              <a:buNone/>
              <a:defRPr/>
            </a:pPr>
            <a:r>
              <a:rPr lang="en-US" sz="4000" i="1" dirty="0" smtClean="0">
                <a:solidFill>
                  <a:srgbClr val="000000"/>
                </a:solidFill>
                <a:latin typeface="Century Gothic"/>
                <a:cs typeface="Century Gothic"/>
              </a:rPr>
              <a:t>Net Fees </a:t>
            </a:r>
          </a:p>
          <a:p>
            <a:pPr marL="342665" indent="-22323" algn="r" fontAlgn="auto">
              <a:lnSpc>
                <a:spcPts val="4340"/>
              </a:lnSpc>
              <a:spcBef>
                <a:spcPts val="600"/>
              </a:spcBef>
              <a:spcAft>
                <a:spcPts val="0"/>
              </a:spcAft>
              <a:buFont typeface="Arial" pitchFamily="34" charset="0"/>
              <a:buNone/>
              <a:defRPr/>
            </a:pPr>
            <a:r>
              <a:rPr lang="en-US" sz="4000" i="1" dirty="0" smtClean="0">
                <a:solidFill>
                  <a:srgbClr val="000000"/>
                </a:solidFill>
                <a:latin typeface="Century Gothic"/>
                <a:cs typeface="Century Gothic"/>
              </a:rPr>
              <a:t>=</a:t>
            </a:r>
          </a:p>
        </p:txBody>
      </p:sp>
      <p:sp>
        <p:nvSpPr>
          <p:cNvPr id="4" name="Content Placeholder 2"/>
          <p:cNvSpPr txBox="1">
            <a:spLocks/>
          </p:cNvSpPr>
          <p:nvPr/>
        </p:nvSpPr>
        <p:spPr>
          <a:xfrm>
            <a:off x="4839890" y="1457753"/>
            <a:ext cx="4067024" cy="4786710"/>
          </a:xfrm>
          <a:prstGeom prst="rect">
            <a:avLst/>
          </a:prstGeom>
        </p:spPr>
        <p:txBody>
          <a:bodyPr vert="horz" lIns="91435" tIns="45718" rIns="91435" bIns="45718" rtlCol="0">
            <a:normAutofit/>
          </a:bodyPr>
          <a:lstStyle/>
          <a:p>
            <a:pPr marL="342882" indent="-342882" defTabSz="457177" fontAlgn="auto">
              <a:spcBef>
                <a:spcPts val="600"/>
              </a:spcBef>
              <a:spcAft>
                <a:spcPts val="0"/>
              </a:spcAft>
              <a:buFont typeface="Wingdings" charset="2"/>
              <a:buChar char=""/>
              <a:defRPr/>
            </a:pPr>
            <a:r>
              <a:rPr lang="en-US" sz="4000" dirty="0" smtClean="0">
                <a:solidFill>
                  <a:srgbClr val="000000"/>
                </a:solidFill>
                <a:latin typeface="Century Gothic"/>
                <a:cs typeface="Century Gothic"/>
              </a:rPr>
              <a:t>Fees</a:t>
            </a:r>
          </a:p>
          <a:p>
            <a:pPr marL="342882" indent="-342882" defTabSz="457177" fontAlgn="auto">
              <a:spcBef>
                <a:spcPts val="600"/>
              </a:spcBef>
              <a:spcAft>
                <a:spcPts val="0"/>
              </a:spcAft>
              <a:buFont typeface="Wingdings" charset="2"/>
              <a:buChar char=""/>
              <a:defRPr/>
            </a:pPr>
            <a:r>
              <a:rPr lang="en-US" sz="4000" dirty="0" smtClean="0">
                <a:solidFill>
                  <a:srgbClr val="000000"/>
                </a:solidFill>
                <a:latin typeface="Century Gothic"/>
                <a:cs typeface="Century Gothic"/>
              </a:rPr>
              <a:t>No. of hours</a:t>
            </a:r>
          </a:p>
          <a:p>
            <a:pPr marL="342882" indent="-342882" defTabSz="457177" fontAlgn="auto">
              <a:spcBef>
                <a:spcPts val="600"/>
              </a:spcBef>
              <a:spcAft>
                <a:spcPts val="0"/>
              </a:spcAft>
              <a:buFont typeface="Wingdings" charset="2"/>
              <a:buChar char=""/>
              <a:defRPr/>
            </a:pPr>
            <a:r>
              <a:rPr lang="en-US" sz="4000" dirty="0" smtClean="0">
                <a:solidFill>
                  <a:srgbClr val="000000"/>
                </a:solidFill>
                <a:latin typeface="Century Gothic"/>
                <a:cs typeface="Century Gothic"/>
              </a:rPr>
              <a:t>Standardized Services</a:t>
            </a:r>
          </a:p>
          <a:p>
            <a:pPr marL="342882" indent="-342882" defTabSz="457177" fontAlgn="auto">
              <a:spcBef>
                <a:spcPts val="600"/>
              </a:spcBef>
              <a:spcAft>
                <a:spcPts val="0"/>
              </a:spcAft>
              <a:buFont typeface="Wingdings" charset="2"/>
              <a:buChar char=""/>
              <a:defRPr/>
            </a:pPr>
            <a:r>
              <a:rPr lang="en-US" sz="4000" dirty="0" smtClean="0">
                <a:solidFill>
                  <a:srgbClr val="000000"/>
                </a:solidFill>
                <a:latin typeface="Century Gothic"/>
                <a:cs typeface="Century Gothic"/>
              </a:rPr>
              <a:t>Providing predictable value</a:t>
            </a:r>
          </a:p>
        </p:txBody>
      </p:sp>
    </p:spTree>
    <p:extLst>
      <p:ext uri="{BB962C8B-B14F-4D97-AF65-F5344CB8AC3E}">
        <p14:creationId xmlns:p14="http://schemas.microsoft.com/office/powerpoint/2010/main" val="3155535444"/>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Effect transition="in" filter="fade">
                                      <p:cBhvr>
                                        <p:cTn id="31" dur="500"/>
                                        <p:tgtEl>
                                          <p:spTgt spid="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2" end="2"/>
                                            </p:txEl>
                                          </p:spTgt>
                                        </p:tgtEl>
                                        <p:attrNameLst>
                                          <p:attrName>style.visibility</p:attrName>
                                        </p:attrNameLst>
                                      </p:cBhvr>
                                      <p:to>
                                        <p:strVal val="visible"/>
                                      </p:to>
                                    </p:set>
                                    <p:animEffect transition="in" filter="fade">
                                      <p:cBhvr>
                                        <p:cTn id="36" dur="500"/>
                                        <p:tgtEl>
                                          <p:spTgt spid="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Effect transition="in" filter="fade">
                                      <p:cBhvr>
                                        <p:cTn id="41"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6385215" y="5614505"/>
            <a:ext cx="2004851" cy="769437"/>
          </a:xfrm>
          <a:prstGeom prst="rect">
            <a:avLst/>
          </a:prstGeom>
          <a:noFill/>
          <a:ln w="9525">
            <a:noFill/>
            <a:miter lim="800000"/>
            <a:headEnd/>
            <a:tailEnd/>
          </a:ln>
        </p:spPr>
        <p:txBody>
          <a:bodyPr wrap="square" lIns="91435" tIns="45718" rIns="91435" bIns="45718">
            <a:prstTxWarp prst="textNoShape">
              <a:avLst/>
            </a:prstTxWarp>
            <a:spAutoFit/>
          </a:bodyPr>
          <a:lstStyle/>
          <a:p>
            <a:pPr algn="r" fontAlgn="auto">
              <a:spcBef>
                <a:spcPts val="0"/>
              </a:spcBef>
              <a:spcAft>
                <a:spcPts val="0"/>
              </a:spcAft>
              <a:defRPr/>
            </a:pPr>
            <a:r>
              <a:rPr lang="en-US" sz="2200" dirty="0" smtClean="0">
                <a:solidFill>
                  <a:prstClr val="black"/>
                </a:solidFill>
                <a:latin typeface="Century Gothic"/>
                <a:cs typeface="Century Gothic"/>
              </a:rPr>
              <a:t>Low</a:t>
            </a:r>
          </a:p>
          <a:p>
            <a:pPr algn="r" fontAlgn="auto">
              <a:spcBef>
                <a:spcPts val="0"/>
              </a:spcBef>
              <a:spcAft>
                <a:spcPts val="0"/>
              </a:spcAft>
              <a:defRPr/>
            </a:pPr>
            <a:r>
              <a:rPr lang="en-US" sz="2200" i="1" dirty="0" smtClean="0">
                <a:solidFill>
                  <a:prstClr val="black"/>
                </a:solidFill>
                <a:latin typeface="Century Gothic"/>
                <a:cs typeface="Century Gothic"/>
              </a:rPr>
              <a:t>(Experience)</a:t>
            </a:r>
            <a:endParaRPr lang="en-US" sz="2200" i="1" dirty="0">
              <a:solidFill>
                <a:prstClr val="black"/>
              </a:solidFill>
              <a:latin typeface="Century Gothic"/>
              <a:cs typeface="Century Gothic"/>
            </a:endParaRPr>
          </a:p>
        </p:txBody>
      </p:sp>
      <p:sp>
        <p:nvSpPr>
          <p:cNvPr id="9" name="Text Box 4"/>
          <p:cNvSpPr txBox="1">
            <a:spLocks noChangeArrowheads="1"/>
          </p:cNvSpPr>
          <p:nvPr/>
        </p:nvSpPr>
        <p:spPr bwMode="auto">
          <a:xfrm>
            <a:off x="2244083" y="5589280"/>
            <a:ext cx="5071117" cy="769437"/>
          </a:xfrm>
          <a:prstGeom prst="rect">
            <a:avLst/>
          </a:prstGeom>
          <a:noFill/>
          <a:ln w="9525">
            <a:noFill/>
            <a:miter lim="800000"/>
            <a:headEnd/>
            <a:tailEnd/>
          </a:ln>
        </p:spPr>
        <p:txBody>
          <a:bodyPr wrap="square" lIns="91435" tIns="45718" rIns="91435" bIns="45718">
            <a:prstTxWarp prst="textNoShape">
              <a:avLst/>
            </a:prstTxWarp>
            <a:spAutoFit/>
          </a:bodyPr>
          <a:lstStyle/>
          <a:p>
            <a:pPr algn="ctr" fontAlgn="auto">
              <a:spcBef>
                <a:spcPts val="0"/>
              </a:spcBef>
              <a:spcAft>
                <a:spcPts val="0"/>
              </a:spcAft>
              <a:defRPr/>
            </a:pPr>
            <a:r>
              <a:rPr lang="en-US" sz="2200" dirty="0" smtClean="0">
                <a:solidFill>
                  <a:srgbClr val="1D2E06"/>
                </a:solidFill>
                <a:latin typeface="Century Gothic"/>
                <a:cs typeface="Century Gothic"/>
              </a:rPr>
              <a:t>Likelihood of knowing </a:t>
            </a:r>
          </a:p>
          <a:p>
            <a:pPr algn="ctr" fontAlgn="auto">
              <a:spcBef>
                <a:spcPts val="0"/>
              </a:spcBef>
              <a:spcAft>
                <a:spcPts val="0"/>
              </a:spcAft>
              <a:defRPr/>
            </a:pPr>
            <a:r>
              <a:rPr lang="en-US" sz="2200" dirty="0" smtClean="0">
                <a:solidFill>
                  <a:srgbClr val="1D2E06"/>
                </a:solidFill>
                <a:latin typeface="Century Gothic"/>
                <a:cs typeface="Century Gothic"/>
              </a:rPr>
              <a:t>How it needs to be done</a:t>
            </a:r>
            <a:endParaRPr lang="en-US" sz="2200" dirty="0">
              <a:solidFill>
                <a:srgbClr val="1D2E06"/>
              </a:solidFill>
              <a:latin typeface="Century Gothic"/>
              <a:cs typeface="Century Gothic"/>
            </a:endParaRPr>
          </a:p>
        </p:txBody>
      </p:sp>
      <p:sp>
        <p:nvSpPr>
          <p:cNvPr id="10" name="Text Box 4"/>
          <p:cNvSpPr txBox="1">
            <a:spLocks noChangeArrowheads="1"/>
          </p:cNvSpPr>
          <p:nvPr/>
        </p:nvSpPr>
        <p:spPr bwMode="auto">
          <a:xfrm>
            <a:off x="1832062" y="5612157"/>
            <a:ext cx="2722991" cy="769437"/>
          </a:xfrm>
          <a:prstGeom prst="rect">
            <a:avLst/>
          </a:prstGeom>
          <a:noFill/>
          <a:ln w="9525">
            <a:noFill/>
            <a:miter lim="800000"/>
            <a:headEnd/>
            <a:tailEnd/>
          </a:ln>
        </p:spPr>
        <p:txBody>
          <a:bodyPr wrap="square" lIns="91435" tIns="45718" rIns="91435" bIns="45718">
            <a:prstTxWarp prst="textNoShape">
              <a:avLst/>
            </a:prstTxWarp>
            <a:spAutoFit/>
          </a:bodyPr>
          <a:lstStyle/>
          <a:p>
            <a:pPr fontAlgn="auto">
              <a:spcBef>
                <a:spcPts val="0"/>
              </a:spcBef>
              <a:spcAft>
                <a:spcPts val="0"/>
              </a:spcAft>
              <a:defRPr/>
            </a:pPr>
            <a:r>
              <a:rPr lang="en-US" sz="2200" dirty="0" smtClean="0">
                <a:solidFill>
                  <a:prstClr val="black"/>
                </a:solidFill>
                <a:latin typeface="Century Gothic"/>
                <a:cs typeface="Century Gothic"/>
              </a:rPr>
              <a:t>High</a:t>
            </a:r>
          </a:p>
          <a:p>
            <a:pPr fontAlgn="auto">
              <a:spcBef>
                <a:spcPts val="0"/>
              </a:spcBef>
              <a:spcAft>
                <a:spcPts val="0"/>
              </a:spcAft>
              <a:defRPr/>
            </a:pPr>
            <a:r>
              <a:rPr lang="en-US" sz="2200" i="1" dirty="0" smtClean="0">
                <a:solidFill>
                  <a:prstClr val="black"/>
                </a:solidFill>
                <a:latin typeface="Century Gothic"/>
                <a:cs typeface="Century Gothic"/>
              </a:rPr>
              <a:t>(Ability)</a:t>
            </a:r>
            <a:endParaRPr lang="en-US" sz="2200" i="1" dirty="0">
              <a:solidFill>
                <a:prstClr val="black"/>
              </a:solidFill>
              <a:latin typeface="Century Gothic"/>
              <a:cs typeface="Century Gothic"/>
            </a:endParaRPr>
          </a:p>
        </p:txBody>
      </p:sp>
      <p:sp>
        <p:nvSpPr>
          <p:cNvPr id="11" name="Text Box 4"/>
          <p:cNvSpPr txBox="1">
            <a:spLocks noChangeArrowheads="1"/>
          </p:cNvSpPr>
          <p:nvPr/>
        </p:nvSpPr>
        <p:spPr bwMode="auto">
          <a:xfrm>
            <a:off x="143205" y="1482167"/>
            <a:ext cx="1688619" cy="769437"/>
          </a:xfrm>
          <a:prstGeom prst="rect">
            <a:avLst/>
          </a:prstGeom>
          <a:noFill/>
          <a:ln w="9525">
            <a:noFill/>
            <a:miter lim="800000"/>
            <a:headEnd/>
            <a:tailEnd/>
          </a:ln>
        </p:spPr>
        <p:txBody>
          <a:bodyPr wrap="square" lIns="91435" tIns="45718" rIns="91435" bIns="45718">
            <a:prstTxWarp prst="textNoShape">
              <a:avLst/>
            </a:prstTxWarp>
            <a:spAutoFit/>
          </a:bodyPr>
          <a:lstStyle/>
          <a:p>
            <a:pPr algn="r" fontAlgn="auto">
              <a:spcBef>
                <a:spcPts val="0"/>
              </a:spcBef>
              <a:spcAft>
                <a:spcPts val="0"/>
              </a:spcAft>
              <a:defRPr/>
            </a:pPr>
            <a:r>
              <a:rPr lang="en-US" sz="2200" dirty="0" smtClean="0">
                <a:solidFill>
                  <a:prstClr val="black"/>
                </a:solidFill>
                <a:latin typeface="Century Gothic"/>
                <a:cs typeface="Century Gothic"/>
              </a:rPr>
              <a:t>Low</a:t>
            </a:r>
            <a:endParaRPr lang="en-US" sz="2200" i="1" spc="-105" dirty="0" smtClean="0">
              <a:solidFill>
                <a:prstClr val="black"/>
              </a:solidFill>
              <a:latin typeface="Century Gothic"/>
              <a:cs typeface="Century Gothic"/>
            </a:endParaRPr>
          </a:p>
          <a:p>
            <a:pPr algn="r" fontAlgn="auto">
              <a:spcBef>
                <a:spcPts val="0"/>
              </a:spcBef>
              <a:spcAft>
                <a:spcPts val="0"/>
              </a:spcAft>
              <a:defRPr/>
            </a:pPr>
            <a:r>
              <a:rPr lang="en-US" sz="2200" i="1" dirty="0" smtClean="0">
                <a:solidFill>
                  <a:prstClr val="black"/>
                </a:solidFill>
                <a:latin typeface="Century Gothic"/>
                <a:cs typeface="Century Gothic"/>
              </a:rPr>
              <a:t>(Precision</a:t>
            </a:r>
            <a:r>
              <a:rPr lang="en-US" sz="2200" i="1" spc="-105" dirty="0" smtClean="0">
                <a:solidFill>
                  <a:prstClr val="black"/>
                </a:solidFill>
                <a:latin typeface="Century Gothic"/>
                <a:cs typeface="Century Gothic"/>
              </a:rPr>
              <a:t>)</a:t>
            </a:r>
            <a:endParaRPr lang="en-US" sz="2200" i="1" spc="-105" dirty="0">
              <a:solidFill>
                <a:prstClr val="black"/>
              </a:solidFill>
              <a:latin typeface="Century Gothic"/>
              <a:cs typeface="Century Gothic"/>
            </a:endParaRPr>
          </a:p>
        </p:txBody>
      </p:sp>
      <p:sp>
        <p:nvSpPr>
          <p:cNvPr id="12" name="Text Box 4"/>
          <p:cNvSpPr txBox="1">
            <a:spLocks noChangeArrowheads="1"/>
          </p:cNvSpPr>
          <p:nvPr/>
        </p:nvSpPr>
        <p:spPr bwMode="auto">
          <a:xfrm>
            <a:off x="8424" y="4837155"/>
            <a:ext cx="1791911" cy="769437"/>
          </a:xfrm>
          <a:prstGeom prst="rect">
            <a:avLst/>
          </a:prstGeom>
          <a:noFill/>
          <a:ln w="9525">
            <a:noFill/>
            <a:miter lim="800000"/>
            <a:headEnd/>
            <a:tailEnd/>
          </a:ln>
        </p:spPr>
        <p:txBody>
          <a:bodyPr wrap="square" lIns="91435" tIns="45718" rIns="91435" bIns="45718">
            <a:prstTxWarp prst="textNoShape">
              <a:avLst/>
            </a:prstTxWarp>
            <a:spAutoFit/>
          </a:bodyPr>
          <a:lstStyle/>
          <a:p>
            <a:pPr algn="r" fontAlgn="auto">
              <a:spcBef>
                <a:spcPts val="0"/>
              </a:spcBef>
              <a:spcAft>
                <a:spcPts val="0"/>
              </a:spcAft>
              <a:defRPr/>
            </a:pPr>
            <a:r>
              <a:rPr lang="en-US" sz="2200" dirty="0" smtClean="0">
                <a:solidFill>
                  <a:prstClr val="black"/>
                </a:solidFill>
                <a:latin typeface="Century Gothic"/>
                <a:cs typeface="Century Gothic"/>
              </a:rPr>
              <a:t>High</a:t>
            </a:r>
          </a:p>
          <a:p>
            <a:pPr algn="r" fontAlgn="auto">
              <a:spcBef>
                <a:spcPts val="0"/>
              </a:spcBef>
              <a:spcAft>
                <a:spcPts val="0"/>
              </a:spcAft>
              <a:defRPr/>
            </a:pPr>
            <a:r>
              <a:rPr lang="en-US" sz="2200" i="1" dirty="0" smtClean="0">
                <a:solidFill>
                  <a:prstClr val="black"/>
                </a:solidFill>
                <a:latin typeface="Century Gothic"/>
                <a:cs typeface="Century Gothic"/>
              </a:rPr>
              <a:t>(Certainty)</a:t>
            </a:r>
            <a:endParaRPr lang="en-US" sz="2200" i="1" dirty="0">
              <a:solidFill>
                <a:prstClr val="black"/>
              </a:solidFill>
              <a:latin typeface="Century Gothic"/>
              <a:cs typeface="Century Gothic"/>
            </a:endParaRPr>
          </a:p>
        </p:txBody>
      </p:sp>
      <p:sp>
        <p:nvSpPr>
          <p:cNvPr id="13" name="Text Box 4"/>
          <p:cNvSpPr txBox="1">
            <a:spLocks noChangeArrowheads="1"/>
          </p:cNvSpPr>
          <p:nvPr/>
        </p:nvSpPr>
        <p:spPr bwMode="auto">
          <a:xfrm>
            <a:off x="-288776" y="2829961"/>
            <a:ext cx="2116717" cy="1446546"/>
          </a:xfrm>
          <a:prstGeom prst="rect">
            <a:avLst/>
          </a:prstGeom>
          <a:noFill/>
          <a:ln w="9525">
            <a:noFill/>
            <a:miter lim="800000"/>
            <a:headEnd/>
            <a:tailEnd/>
          </a:ln>
        </p:spPr>
        <p:txBody>
          <a:bodyPr wrap="square" lIns="91435" tIns="45718" rIns="91435" bIns="45718">
            <a:prstTxWarp prst="textNoShape">
              <a:avLst/>
            </a:prstTxWarp>
            <a:spAutoFit/>
          </a:bodyPr>
          <a:lstStyle/>
          <a:p>
            <a:pPr algn="r" fontAlgn="auto">
              <a:spcBef>
                <a:spcPts val="0"/>
              </a:spcBef>
              <a:spcAft>
                <a:spcPts val="0"/>
              </a:spcAft>
              <a:defRPr/>
            </a:pPr>
            <a:r>
              <a:rPr lang="en-US" sz="2200" dirty="0" smtClean="0">
                <a:solidFill>
                  <a:srgbClr val="1D2E06"/>
                </a:solidFill>
                <a:latin typeface="Century Gothic"/>
                <a:cs typeface="Century Gothic"/>
              </a:rPr>
              <a:t>Likelihood </a:t>
            </a:r>
          </a:p>
          <a:p>
            <a:pPr algn="r" fontAlgn="auto">
              <a:spcBef>
                <a:spcPts val="0"/>
              </a:spcBef>
              <a:spcAft>
                <a:spcPts val="0"/>
              </a:spcAft>
              <a:defRPr/>
            </a:pPr>
            <a:r>
              <a:rPr lang="en-US" sz="2200" dirty="0" smtClean="0">
                <a:solidFill>
                  <a:srgbClr val="1D2E06"/>
                </a:solidFill>
                <a:latin typeface="Century Gothic"/>
                <a:cs typeface="Century Gothic"/>
              </a:rPr>
              <a:t>of the client knowing </a:t>
            </a:r>
          </a:p>
          <a:p>
            <a:pPr algn="r" fontAlgn="auto">
              <a:spcBef>
                <a:spcPts val="0"/>
              </a:spcBef>
              <a:spcAft>
                <a:spcPts val="0"/>
              </a:spcAft>
              <a:defRPr/>
            </a:pPr>
            <a:r>
              <a:rPr lang="en-US" sz="2200" dirty="0" smtClean="0">
                <a:solidFill>
                  <a:srgbClr val="1D2E06"/>
                </a:solidFill>
                <a:latin typeface="Century Gothic"/>
                <a:cs typeface="Century Gothic"/>
              </a:rPr>
              <a:t>their needs</a:t>
            </a:r>
            <a:endParaRPr lang="en-US" sz="2200" dirty="0">
              <a:solidFill>
                <a:srgbClr val="1D2E06"/>
              </a:solidFill>
              <a:latin typeface="Century Gothic"/>
              <a:cs typeface="Century Gothic"/>
            </a:endParaRPr>
          </a:p>
        </p:txBody>
      </p:sp>
      <p:sp>
        <p:nvSpPr>
          <p:cNvPr id="27" name="Rectangle 1"/>
          <p:cNvSpPr>
            <a:spLocks noGrp="1" noChangeArrowheads="1"/>
          </p:cNvSpPr>
          <p:nvPr>
            <p:ph type="title"/>
          </p:nvPr>
        </p:nvSpPr>
        <p:spPr>
          <a:xfrm>
            <a:off x="460983" y="165133"/>
            <a:ext cx="8229600" cy="1143000"/>
          </a:xfrm>
        </p:spPr>
        <p:txBody>
          <a:bodyPr>
            <a:normAutofit/>
          </a:bodyPr>
          <a:lstStyle/>
          <a:p>
            <a:pPr>
              <a:lnSpc>
                <a:spcPts val="3951"/>
              </a:lnSpc>
              <a:defRPr/>
            </a:pPr>
            <a:r>
              <a:rPr lang="en-US" sz="4000" dirty="0" smtClean="0">
                <a:solidFill>
                  <a:schemeClr val="tx1"/>
                </a:solidFill>
                <a:latin typeface="Century Gothic"/>
                <a:ea typeface="Helvetica Neue" charset="0"/>
                <a:cs typeface="Century Gothic"/>
              </a:rPr>
              <a:t>Why change?</a:t>
            </a:r>
            <a:endParaRPr lang="en-US" sz="4000" dirty="0">
              <a:solidFill>
                <a:schemeClr val="tx1"/>
              </a:solidFill>
              <a:latin typeface="Century Gothic"/>
              <a:ea typeface="Helvetica Neue" charset="0"/>
              <a:cs typeface="Century Gothic"/>
            </a:endParaRPr>
          </a:p>
        </p:txBody>
      </p:sp>
      <p:cxnSp>
        <p:nvCxnSpPr>
          <p:cNvPr id="7" name="Straight Connector 6"/>
          <p:cNvCxnSpPr/>
          <p:nvPr/>
        </p:nvCxnSpPr>
        <p:spPr>
          <a:xfrm rot="5400000" flipH="1" flipV="1">
            <a:off x="5168901" y="2363041"/>
            <a:ext cx="0" cy="6429375"/>
          </a:xfrm>
          <a:prstGeom prst="line">
            <a:avLst/>
          </a:prstGeom>
          <a:ln w="76200" cap="flat" cmpd="sng">
            <a:solidFill>
              <a:srgbClr val="1D2E06"/>
            </a:solidFill>
            <a:miter lim="800000"/>
            <a:tailEnd type="stealth" w="med" len="lg"/>
          </a:ln>
          <a:effectLst/>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rot="5400000" flipH="1" flipV="1">
            <a:off x="-132336" y="3492969"/>
            <a:ext cx="4179094" cy="0"/>
          </a:xfrm>
          <a:prstGeom prst="line">
            <a:avLst/>
          </a:prstGeom>
          <a:ln w="76200" cap="flat" cmpd="sng">
            <a:solidFill>
              <a:srgbClr val="1D2E06"/>
            </a:solidFill>
            <a:miter lim="800000"/>
            <a:tailEnd type="stealth" w="med" len="lg"/>
          </a:ln>
          <a:effectLst/>
        </p:spPr>
        <p:style>
          <a:lnRef idx="2">
            <a:schemeClr val="accent1"/>
          </a:lnRef>
          <a:fillRef idx="0">
            <a:schemeClr val="accent1"/>
          </a:fillRef>
          <a:effectRef idx="1">
            <a:schemeClr val="accent1"/>
          </a:effectRef>
          <a:fontRef idx="minor">
            <a:schemeClr val="tx1"/>
          </a:fontRef>
        </p:style>
      </p:cxnSp>
      <p:grpSp>
        <p:nvGrpSpPr>
          <p:cNvPr id="2" name="Group 31"/>
          <p:cNvGrpSpPr/>
          <p:nvPr/>
        </p:nvGrpSpPr>
        <p:grpSpPr>
          <a:xfrm>
            <a:off x="2022020" y="1401018"/>
            <a:ext cx="6272144" cy="4095786"/>
            <a:chOff x="2022020" y="1221938"/>
            <a:chExt cx="6272144" cy="4095786"/>
          </a:xfrm>
        </p:grpSpPr>
        <p:sp>
          <p:nvSpPr>
            <p:cNvPr id="30" name="Oval 29"/>
            <p:cNvSpPr/>
            <p:nvPr/>
          </p:nvSpPr>
          <p:spPr>
            <a:xfrm>
              <a:off x="2022020" y="2757404"/>
              <a:ext cx="2560320" cy="2560320"/>
            </a:xfrm>
            <a:prstGeom prst="ellipse">
              <a:avLst/>
            </a:prstGeom>
            <a:solidFill>
              <a:schemeClr val="bg1"/>
            </a:solidFill>
            <a:ln w="38100" cap="flat" cmpd="sng" algn="ctr">
              <a:solidFill>
                <a:srgbClr val="1D2E06"/>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0" rIns="0" rtlCol="0" anchor="ctr"/>
            <a:lstStyle/>
            <a:p>
              <a:pPr algn="ctr" fontAlgn="auto">
                <a:spcBef>
                  <a:spcPts val="0"/>
                </a:spcBef>
                <a:spcAft>
                  <a:spcPts val="0"/>
                </a:spcAft>
                <a:tabLst>
                  <a:tab pos="458788" algn="l"/>
                </a:tabLst>
              </a:pPr>
              <a:r>
                <a:rPr lang="en-US" sz="2400" spc="-100" dirty="0" smtClean="0">
                  <a:solidFill>
                    <a:srgbClr val="1D2E06"/>
                  </a:solidFill>
                  <a:latin typeface="Century Gothic"/>
                  <a:cs typeface="Century Gothic"/>
                </a:rPr>
                <a:t>Incremental</a:t>
              </a:r>
            </a:p>
          </p:txBody>
        </p:sp>
        <p:sp>
          <p:nvSpPr>
            <p:cNvPr id="31" name="Oval 30"/>
            <p:cNvSpPr/>
            <p:nvPr/>
          </p:nvSpPr>
          <p:spPr>
            <a:xfrm>
              <a:off x="5733844" y="1221938"/>
              <a:ext cx="2560320" cy="2560320"/>
            </a:xfrm>
            <a:prstGeom prst="ellipse">
              <a:avLst/>
            </a:prstGeom>
            <a:solidFill>
              <a:schemeClr val="tx1"/>
            </a:solidFill>
            <a:ln>
              <a:no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wrap="none" lIns="0" rIns="0" rtlCol="0" anchor="ctr"/>
            <a:lstStyle/>
            <a:p>
              <a:pPr algn="ctr" fontAlgn="auto">
                <a:spcBef>
                  <a:spcPts val="0"/>
                </a:spcBef>
                <a:spcAft>
                  <a:spcPts val="0"/>
                </a:spcAft>
                <a:tabLst>
                  <a:tab pos="458788" algn="l"/>
                </a:tabLst>
              </a:pPr>
              <a:r>
                <a:rPr lang="en-US" sz="2400" spc="-100" dirty="0" smtClean="0">
                  <a:solidFill>
                    <a:prstClr val="white"/>
                  </a:solidFill>
                  <a:latin typeface="Century Gothic"/>
                  <a:cs typeface="Century Gothic"/>
                </a:rPr>
                <a:t>Revolutionary</a:t>
              </a:r>
            </a:p>
          </p:txBody>
        </p:sp>
      </p:grpSp>
      <p:grpSp>
        <p:nvGrpSpPr>
          <p:cNvPr id="3" name="Group 42"/>
          <p:cNvGrpSpPr/>
          <p:nvPr/>
        </p:nvGrpSpPr>
        <p:grpSpPr>
          <a:xfrm>
            <a:off x="2047086" y="1231906"/>
            <a:ext cx="6268159" cy="4280150"/>
            <a:chOff x="2047086" y="1052826"/>
            <a:chExt cx="6268159" cy="4280150"/>
          </a:xfrm>
          <a:solidFill>
            <a:srgbClr val="1D2E06"/>
          </a:solidFill>
        </p:grpSpPr>
        <p:grpSp>
          <p:nvGrpSpPr>
            <p:cNvPr id="5" name="Group 40"/>
            <p:cNvGrpSpPr/>
            <p:nvPr/>
          </p:nvGrpSpPr>
          <p:grpSpPr>
            <a:xfrm>
              <a:off x="2047086" y="1052826"/>
              <a:ext cx="6268159" cy="4280150"/>
              <a:chOff x="2047086" y="1052826"/>
              <a:chExt cx="6268159" cy="4280150"/>
            </a:xfrm>
            <a:grpFill/>
          </p:grpSpPr>
          <p:sp>
            <p:nvSpPr>
              <p:cNvPr id="33" name="Oval 32"/>
              <p:cNvSpPr/>
              <p:nvPr/>
            </p:nvSpPr>
            <p:spPr>
              <a:xfrm>
                <a:off x="2047086" y="1052826"/>
                <a:ext cx="3759955" cy="164608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latin typeface="Century Gothic"/>
                  <a:cs typeface="Century Gothic"/>
                </a:endParaRPr>
              </a:p>
            </p:txBody>
          </p:sp>
          <p:sp>
            <p:nvSpPr>
              <p:cNvPr id="34" name="Oval 33"/>
              <p:cNvSpPr/>
              <p:nvPr/>
            </p:nvSpPr>
            <p:spPr>
              <a:xfrm>
                <a:off x="4555290" y="3785164"/>
                <a:ext cx="3759955" cy="1547812"/>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entury Gothic"/>
                  <a:cs typeface="Century Gothic"/>
                </a:endParaRPr>
              </a:p>
            </p:txBody>
          </p:sp>
          <p:sp>
            <p:nvSpPr>
              <p:cNvPr id="35" name="Moon 34"/>
              <p:cNvSpPr/>
              <p:nvPr/>
            </p:nvSpPr>
            <p:spPr>
              <a:xfrm rot="8984505">
                <a:off x="4030289" y="2256234"/>
                <a:ext cx="1252808" cy="1929555"/>
              </a:xfrm>
              <a:prstGeom prst="moon">
                <a:avLst>
                  <a:gd name="adj" fmla="val 61595"/>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Moon 35"/>
              <p:cNvSpPr/>
              <p:nvPr/>
            </p:nvSpPr>
            <p:spPr>
              <a:xfrm rot="19978960">
                <a:off x="5046622" y="2252257"/>
                <a:ext cx="1217778" cy="1929555"/>
              </a:xfrm>
              <a:prstGeom prst="moon">
                <a:avLst>
                  <a:gd name="adj" fmla="val 60895"/>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Oval 36"/>
              <p:cNvSpPr/>
              <p:nvPr/>
            </p:nvSpPr>
            <p:spPr>
              <a:xfrm>
                <a:off x="4572000" y="2289482"/>
                <a:ext cx="925889" cy="827221"/>
              </a:xfrm>
              <a:prstGeom prst="ellipse">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entury Gothic"/>
                  <a:cs typeface="Century Gothic"/>
                </a:endParaRPr>
              </a:p>
            </p:txBody>
          </p:sp>
          <p:sp>
            <p:nvSpPr>
              <p:cNvPr id="38" name="Oval 37"/>
              <p:cNvSpPr/>
              <p:nvPr/>
            </p:nvSpPr>
            <p:spPr>
              <a:xfrm>
                <a:off x="4799599" y="3569912"/>
                <a:ext cx="925889" cy="827221"/>
              </a:xfrm>
              <a:prstGeom prst="ellipse">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entury Gothic"/>
                  <a:cs typeface="Century Gothic"/>
                </a:endParaRPr>
              </a:p>
            </p:txBody>
          </p:sp>
        </p:grpSp>
        <p:sp>
          <p:nvSpPr>
            <p:cNvPr id="42" name="TextBox 41"/>
            <p:cNvSpPr txBox="1"/>
            <p:nvPr/>
          </p:nvSpPr>
          <p:spPr>
            <a:xfrm rot="3218270">
              <a:off x="4046630" y="2866029"/>
              <a:ext cx="2056973" cy="461665"/>
            </a:xfrm>
            <a:prstGeom prst="rect">
              <a:avLst/>
            </a:prstGeom>
            <a:solidFill>
              <a:srgbClr val="7F7F7F"/>
            </a:solidFill>
          </p:spPr>
          <p:txBody>
            <a:bodyPr wrap="none" rtlCol="0">
              <a:spAutoFit/>
            </a:bodyPr>
            <a:lstStyle/>
            <a:p>
              <a:pPr fontAlgn="auto">
                <a:spcBef>
                  <a:spcPts val="0"/>
                </a:spcBef>
                <a:spcAft>
                  <a:spcPts val="0"/>
                </a:spcAft>
              </a:pPr>
              <a:r>
                <a:rPr lang="en-US" sz="2400" b="1" dirty="0" smtClean="0">
                  <a:solidFill>
                    <a:prstClr val="white"/>
                  </a:solidFill>
                  <a:latin typeface="Century Gothic"/>
                  <a:cs typeface="Century Gothic"/>
                </a:rPr>
                <a:t>Evolutionary</a:t>
              </a:r>
              <a:endParaRPr lang="en-US" sz="2400" b="1" dirty="0">
                <a:solidFill>
                  <a:prstClr val="white"/>
                </a:solidFill>
                <a:latin typeface="Century Gothic"/>
                <a:cs typeface="Century Gothic"/>
              </a:endParaRPr>
            </a:p>
          </p:txBody>
        </p:sp>
      </p:grpSp>
    </p:spTree>
    <p:extLst>
      <p:ext uri="{BB962C8B-B14F-4D97-AF65-F5344CB8AC3E}">
        <p14:creationId xmlns:p14="http://schemas.microsoft.com/office/powerpoint/2010/main" val="1351922003"/>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68" y="325606"/>
            <a:ext cx="8625835" cy="1262063"/>
          </a:xfrm>
          <a:noFill/>
        </p:spPr>
        <p:txBody>
          <a:bodyPr>
            <a:noAutofit/>
          </a:bodyPr>
          <a:lstStyle/>
          <a:p>
            <a:r>
              <a:rPr lang="en-US" dirty="0" smtClean="0">
                <a:solidFill>
                  <a:srgbClr val="000000"/>
                </a:solidFill>
                <a:cs typeface="Century Gothic"/>
              </a:rPr>
              <a:t>COMPLEXITY IN HEALTHCARE: </a:t>
            </a:r>
            <a:br>
              <a:rPr lang="en-US" dirty="0" smtClean="0">
                <a:solidFill>
                  <a:srgbClr val="000000"/>
                </a:solidFill>
                <a:cs typeface="Century Gothic"/>
              </a:rPr>
            </a:br>
            <a:r>
              <a:rPr lang="en-US" dirty="0" smtClean="0">
                <a:solidFill>
                  <a:srgbClr val="000000"/>
                </a:solidFill>
                <a:cs typeface="Century Gothic"/>
              </a:rPr>
              <a:t>DAILY ADMITS</a:t>
            </a:r>
            <a:endParaRPr lang="en-US" dirty="0">
              <a:solidFill>
                <a:srgbClr val="000000"/>
              </a:solidFill>
              <a:cs typeface="Century Gothic"/>
            </a:endParaRPr>
          </a:p>
        </p:txBody>
      </p:sp>
      <p:pic>
        <p:nvPicPr>
          <p:cNvPr id="3" name="Picture 2" descr="Screen Shot 2014-09-01 at 12.33.15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200" y="1595496"/>
            <a:ext cx="7010400" cy="5110104"/>
          </a:xfrm>
          <a:prstGeom prst="rect">
            <a:avLst/>
          </a:prstGeom>
          <a:noFill/>
        </p:spPr>
      </p:pic>
      <p:sp>
        <p:nvSpPr>
          <p:cNvPr id="5" name="TextBox 12"/>
          <p:cNvSpPr txBox="1">
            <a:spLocks noChangeAspect="1"/>
          </p:cNvSpPr>
          <p:nvPr/>
        </p:nvSpPr>
        <p:spPr bwMode="auto">
          <a:xfrm>
            <a:off x="6931373" y="4038600"/>
            <a:ext cx="2058987" cy="2405056"/>
          </a:xfrm>
          <a:prstGeom prst="rect">
            <a:avLst/>
          </a:prstGeom>
          <a:noFill/>
          <a:ln>
            <a:noFill/>
          </a:ln>
          <a:extLst/>
        </p:spPr>
        <p:txBody>
          <a:bodyPr wrap="square" lIns="34836" tIns="17418" rIns="34836" bIns="17418">
            <a:spAutoFit/>
          </a:bodyPr>
          <a:lstStyle>
            <a:lvl1pPr>
              <a:defRPr sz="3200">
                <a:solidFill>
                  <a:schemeClr val="tx1"/>
                </a:solidFill>
                <a:latin typeface="Calibri" charset="0"/>
                <a:ea typeface="ＭＳ Ｐゴシック" charset="0"/>
                <a:cs typeface="ＭＳ Ｐゴシック" charset="0"/>
              </a:defRPr>
            </a:lvl1pPr>
            <a:lvl2pPr marL="742950" indent="-285750">
              <a:defRPr sz="3200">
                <a:solidFill>
                  <a:schemeClr val="tx1"/>
                </a:solidFill>
                <a:latin typeface="Calibri" charset="0"/>
                <a:ea typeface="ＭＳ Ｐゴシック" charset="0"/>
              </a:defRPr>
            </a:lvl2pPr>
            <a:lvl3pPr marL="1143000" indent="-228600">
              <a:defRPr sz="3200">
                <a:solidFill>
                  <a:schemeClr val="tx1"/>
                </a:solidFill>
                <a:latin typeface="Calibri" charset="0"/>
                <a:ea typeface="ＭＳ Ｐゴシック" charset="0"/>
              </a:defRPr>
            </a:lvl3pPr>
            <a:lvl4pPr marL="1600200" indent="-228600">
              <a:defRPr sz="3200">
                <a:solidFill>
                  <a:schemeClr val="tx1"/>
                </a:solidFill>
                <a:latin typeface="Calibri" charset="0"/>
                <a:ea typeface="ＭＳ Ｐゴシック" charset="0"/>
              </a:defRPr>
            </a:lvl4pPr>
            <a:lvl5pPr marL="2057400" indent="-228600">
              <a:defRPr sz="3200">
                <a:solidFill>
                  <a:schemeClr val="tx1"/>
                </a:solidFill>
                <a:latin typeface="Calibri" charset="0"/>
                <a:ea typeface="ＭＳ Ｐゴシック" charset="0"/>
              </a:defRPr>
            </a:lvl5pPr>
            <a:lvl6pPr marL="2514600" indent="-228600" defTabSz="822325" fontAlgn="base">
              <a:spcBef>
                <a:spcPct val="0"/>
              </a:spcBef>
              <a:spcAft>
                <a:spcPct val="0"/>
              </a:spcAft>
              <a:defRPr sz="3200">
                <a:solidFill>
                  <a:schemeClr val="tx1"/>
                </a:solidFill>
                <a:latin typeface="Calibri" charset="0"/>
                <a:ea typeface="ＭＳ Ｐゴシック" charset="0"/>
              </a:defRPr>
            </a:lvl6pPr>
            <a:lvl7pPr marL="2971800" indent="-228600" defTabSz="822325" fontAlgn="base">
              <a:spcBef>
                <a:spcPct val="0"/>
              </a:spcBef>
              <a:spcAft>
                <a:spcPct val="0"/>
              </a:spcAft>
              <a:defRPr sz="3200">
                <a:solidFill>
                  <a:schemeClr val="tx1"/>
                </a:solidFill>
                <a:latin typeface="Calibri" charset="0"/>
                <a:ea typeface="ＭＳ Ｐゴシック" charset="0"/>
              </a:defRPr>
            </a:lvl7pPr>
            <a:lvl8pPr marL="3429000" indent="-228600" defTabSz="822325" fontAlgn="base">
              <a:spcBef>
                <a:spcPct val="0"/>
              </a:spcBef>
              <a:spcAft>
                <a:spcPct val="0"/>
              </a:spcAft>
              <a:defRPr sz="3200">
                <a:solidFill>
                  <a:schemeClr val="tx1"/>
                </a:solidFill>
                <a:latin typeface="Calibri" charset="0"/>
                <a:ea typeface="ＭＳ Ｐゴシック" charset="0"/>
              </a:defRPr>
            </a:lvl8pPr>
            <a:lvl9pPr marL="3886200" indent="-228600" defTabSz="822325" fontAlgn="base">
              <a:spcBef>
                <a:spcPct val="0"/>
              </a:spcBef>
              <a:spcAft>
                <a:spcPct val="0"/>
              </a:spcAft>
              <a:defRPr sz="3200">
                <a:solidFill>
                  <a:schemeClr val="tx1"/>
                </a:solidFill>
                <a:latin typeface="Calibri" charset="0"/>
                <a:ea typeface="ＭＳ Ｐゴシック" charset="0"/>
              </a:defRPr>
            </a:lvl9pPr>
          </a:lstStyle>
          <a:p>
            <a:pPr marL="285750" indent="-285750" fontAlgn="auto">
              <a:spcBef>
                <a:spcPts val="0"/>
              </a:spcBef>
              <a:spcAft>
                <a:spcPts val="0"/>
              </a:spcAft>
              <a:buFont typeface="Wingdings" panose="05000000000000000000" pitchFamily="2" charset="2"/>
              <a:buChar char="§"/>
              <a:defRPr/>
            </a:pPr>
            <a:r>
              <a:rPr lang="en-US" sz="1400" b="1" dirty="0" smtClean="0">
                <a:solidFill>
                  <a:srgbClr val="000000"/>
                </a:solidFill>
                <a:latin typeface="Century Gothic"/>
                <a:cs typeface="Century Gothic"/>
              </a:rPr>
              <a:t>New England Journal </a:t>
            </a:r>
            <a:r>
              <a:rPr lang="en-US" sz="1400" b="1" dirty="0">
                <a:solidFill>
                  <a:srgbClr val="000000"/>
                </a:solidFill>
                <a:latin typeface="Century Gothic"/>
                <a:cs typeface="Century Gothic"/>
              </a:rPr>
              <a:t>of Medicine: </a:t>
            </a:r>
            <a:r>
              <a:rPr lang="en-US" sz="1400" dirty="0">
                <a:solidFill>
                  <a:srgbClr val="000000"/>
                </a:solidFill>
                <a:latin typeface="Century Gothic"/>
                <a:cs typeface="Century Gothic"/>
              </a:rPr>
              <a:t>Smoothing the Way to High Quality, Safety, and Economy</a:t>
            </a:r>
          </a:p>
          <a:p>
            <a:pPr marL="285750" indent="-285750" fontAlgn="auto">
              <a:spcBef>
                <a:spcPts val="0"/>
              </a:spcBef>
              <a:spcAft>
                <a:spcPts val="0"/>
              </a:spcAft>
              <a:buFont typeface="Wingdings" panose="05000000000000000000" pitchFamily="2" charset="2"/>
              <a:buChar char="§"/>
              <a:defRPr/>
            </a:pPr>
            <a:r>
              <a:rPr lang="en-US" sz="1400" dirty="0">
                <a:solidFill>
                  <a:srgbClr val="000000"/>
                </a:solidFill>
                <a:latin typeface="Century Gothic"/>
                <a:cs typeface="Century Gothic"/>
              </a:rPr>
              <a:t>Eugene </a:t>
            </a:r>
            <a:r>
              <a:rPr lang="en-US" sz="1400" dirty="0" err="1">
                <a:solidFill>
                  <a:srgbClr val="000000"/>
                </a:solidFill>
                <a:latin typeface="Century Gothic"/>
                <a:cs typeface="Century Gothic"/>
              </a:rPr>
              <a:t>Litvak</a:t>
            </a:r>
            <a:r>
              <a:rPr lang="en-US" sz="1400" dirty="0">
                <a:solidFill>
                  <a:srgbClr val="000000"/>
                </a:solidFill>
                <a:latin typeface="Century Gothic"/>
                <a:cs typeface="Century Gothic"/>
              </a:rPr>
              <a:t>, Ph.D., and Harvey V. </a:t>
            </a:r>
            <a:r>
              <a:rPr lang="en-US" sz="1400" dirty="0" err="1">
                <a:solidFill>
                  <a:srgbClr val="000000"/>
                </a:solidFill>
                <a:latin typeface="Century Gothic"/>
                <a:cs typeface="Century Gothic"/>
              </a:rPr>
              <a:t>Fineberg</a:t>
            </a:r>
            <a:r>
              <a:rPr lang="en-US" sz="1400" dirty="0">
                <a:solidFill>
                  <a:srgbClr val="000000"/>
                </a:solidFill>
                <a:latin typeface="Century Gothic"/>
                <a:cs typeface="Century Gothic"/>
              </a:rPr>
              <a:t>, M.D., Ph.D</a:t>
            </a:r>
            <a:r>
              <a:rPr lang="en-US" sz="1400" b="1" dirty="0">
                <a:solidFill>
                  <a:srgbClr val="000000"/>
                </a:solidFill>
                <a:latin typeface="Century Gothic"/>
                <a:cs typeface="Century Gothic"/>
              </a:rPr>
              <a:t>. </a:t>
            </a:r>
          </a:p>
        </p:txBody>
      </p:sp>
      <p:sp>
        <p:nvSpPr>
          <p:cNvPr id="6" name="TextBox 12"/>
          <p:cNvSpPr txBox="1">
            <a:spLocks noChangeAspect="1"/>
          </p:cNvSpPr>
          <p:nvPr/>
        </p:nvSpPr>
        <p:spPr bwMode="auto">
          <a:xfrm>
            <a:off x="7161560" y="2227249"/>
            <a:ext cx="1871806" cy="896951"/>
          </a:xfrm>
          <a:prstGeom prst="rect">
            <a:avLst/>
          </a:prstGeom>
          <a:noFill/>
          <a:ln>
            <a:noFill/>
          </a:ln>
          <a:extLst/>
        </p:spPr>
        <p:txBody>
          <a:bodyPr wrap="square" lIns="34836" tIns="17418" rIns="34836" bIns="17418">
            <a:spAutoFit/>
          </a:bodyPr>
          <a:lstStyle>
            <a:lvl1pPr>
              <a:defRPr sz="3200">
                <a:solidFill>
                  <a:schemeClr val="tx1"/>
                </a:solidFill>
                <a:latin typeface="Calibri" charset="0"/>
                <a:ea typeface="ＭＳ Ｐゴシック" charset="0"/>
                <a:cs typeface="ＭＳ Ｐゴシック" charset="0"/>
              </a:defRPr>
            </a:lvl1pPr>
            <a:lvl2pPr marL="742950" indent="-285750">
              <a:defRPr sz="3200">
                <a:solidFill>
                  <a:schemeClr val="tx1"/>
                </a:solidFill>
                <a:latin typeface="Calibri" charset="0"/>
                <a:ea typeface="ＭＳ Ｐゴシック" charset="0"/>
              </a:defRPr>
            </a:lvl2pPr>
            <a:lvl3pPr marL="1143000" indent="-228600">
              <a:defRPr sz="3200">
                <a:solidFill>
                  <a:schemeClr val="tx1"/>
                </a:solidFill>
                <a:latin typeface="Calibri" charset="0"/>
                <a:ea typeface="ＭＳ Ｐゴシック" charset="0"/>
              </a:defRPr>
            </a:lvl3pPr>
            <a:lvl4pPr marL="1600200" indent="-228600">
              <a:defRPr sz="3200">
                <a:solidFill>
                  <a:schemeClr val="tx1"/>
                </a:solidFill>
                <a:latin typeface="Calibri" charset="0"/>
                <a:ea typeface="ＭＳ Ｐゴシック" charset="0"/>
              </a:defRPr>
            </a:lvl4pPr>
            <a:lvl5pPr marL="2057400" indent="-228600">
              <a:defRPr sz="3200">
                <a:solidFill>
                  <a:schemeClr val="tx1"/>
                </a:solidFill>
                <a:latin typeface="Calibri" charset="0"/>
                <a:ea typeface="ＭＳ Ｐゴシック" charset="0"/>
              </a:defRPr>
            </a:lvl5pPr>
            <a:lvl6pPr marL="2514600" indent="-228600" defTabSz="822325" fontAlgn="base">
              <a:spcBef>
                <a:spcPct val="0"/>
              </a:spcBef>
              <a:spcAft>
                <a:spcPct val="0"/>
              </a:spcAft>
              <a:defRPr sz="3200">
                <a:solidFill>
                  <a:schemeClr val="tx1"/>
                </a:solidFill>
                <a:latin typeface="Calibri" charset="0"/>
                <a:ea typeface="ＭＳ Ｐゴシック" charset="0"/>
              </a:defRPr>
            </a:lvl6pPr>
            <a:lvl7pPr marL="2971800" indent="-228600" defTabSz="822325" fontAlgn="base">
              <a:spcBef>
                <a:spcPct val="0"/>
              </a:spcBef>
              <a:spcAft>
                <a:spcPct val="0"/>
              </a:spcAft>
              <a:defRPr sz="3200">
                <a:solidFill>
                  <a:schemeClr val="tx1"/>
                </a:solidFill>
                <a:latin typeface="Calibri" charset="0"/>
                <a:ea typeface="ＭＳ Ｐゴシック" charset="0"/>
              </a:defRPr>
            </a:lvl7pPr>
            <a:lvl8pPr marL="3429000" indent="-228600" defTabSz="822325" fontAlgn="base">
              <a:spcBef>
                <a:spcPct val="0"/>
              </a:spcBef>
              <a:spcAft>
                <a:spcPct val="0"/>
              </a:spcAft>
              <a:defRPr sz="3200">
                <a:solidFill>
                  <a:schemeClr val="tx1"/>
                </a:solidFill>
                <a:latin typeface="Calibri" charset="0"/>
                <a:ea typeface="ＭＳ Ｐゴシック" charset="0"/>
              </a:defRPr>
            </a:lvl8pPr>
            <a:lvl9pPr marL="3886200" indent="-228600" defTabSz="822325" fontAlgn="base">
              <a:spcBef>
                <a:spcPct val="0"/>
              </a:spcBef>
              <a:spcAft>
                <a:spcPct val="0"/>
              </a:spcAft>
              <a:defRPr sz="3200">
                <a:solidFill>
                  <a:schemeClr val="tx1"/>
                </a:solidFill>
                <a:latin typeface="Calibri" charset="0"/>
                <a:ea typeface="ＭＳ Ｐゴシック" charset="0"/>
              </a:defRPr>
            </a:lvl9pPr>
          </a:lstStyle>
          <a:p>
            <a:pPr fontAlgn="auto">
              <a:spcBef>
                <a:spcPts val="0"/>
              </a:spcBef>
              <a:spcAft>
                <a:spcPts val="0"/>
              </a:spcAft>
              <a:defRPr/>
            </a:pPr>
            <a:r>
              <a:rPr lang="en-US" sz="1400" b="1" dirty="0" smtClean="0">
                <a:solidFill>
                  <a:srgbClr val="000000"/>
                </a:solidFill>
                <a:latin typeface="Century Gothic"/>
                <a:cs typeface="Century Gothic"/>
              </a:rPr>
              <a:t>Ranges</a:t>
            </a:r>
          </a:p>
          <a:p>
            <a:pPr fontAlgn="auto">
              <a:spcBef>
                <a:spcPts val="0"/>
              </a:spcBef>
              <a:spcAft>
                <a:spcPts val="0"/>
              </a:spcAft>
              <a:defRPr/>
            </a:pPr>
            <a:r>
              <a:rPr lang="en-US" sz="1400" dirty="0" smtClean="0">
                <a:solidFill>
                  <a:srgbClr val="000000"/>
                </a:solidFill>
                <a:latin typeface="Century Gothic"/>
                <a:cs typeface="Century Gothic"/>
              </a:rPr>
              <a:t>Surgery: 32 – 62</a:t>
            </a:r>
          </a:p>
          <a:p>
            <a:pPr fontAlgn="auto">
              <a:spcBef>
                <a:spcPts val="0"/>
              </a:spcBef>
              <a:spcAft>
                <a:spcPts val="0"/>
              </a:spcAft>
              <a:defRPr/>
            </a:pPr>
            <a:r>
              <a:rPr lang="en-US" sz="1400" dirty="0" smtClean="0">
                <a:solidFill>
                  <a:srgbClr val="000000"/>
                </a:solidFill>
                <a:latin typeface="Century Gothic"/>
                <a:cs typeface="Century Gothic"/>
              </a:rPr>
              <a:t>Emergency: 27 – 72</a:t>
            </a:r>
          </a:p>
          <a:p>
            <a:pPr fontAlgn="auto">
              <a:spcBef>
                <a:spcPts val="0"/>
              </a:spcBef>
              <a:spcAft>
                <a:spcPts val="0"/>
              </a:spcAft>
              <a:defRPr/>
            </a:pPr>
            <a:r>
              <a:rPr lang="en-US" sz="1400" dirty="0" smtClean="0">
                <a:solidFill>
                  <a:srgbClr val="000000"/>
                </a:solidFill>
                <a:latin typeface="Century Gothic"/>
                <a:cs typeface="Century Gothic"/>
              </a:rPr>
              <a:t>Totals: 59 – 134</a:t>
            </a:r>
          </a:p>
        </p:txBody>
      </p:sp>
    </p:spTree>
    <p:extLst>
      <p:ext uri="{BB962C8B-B14F-4D97-AF65-F5344CB8AC3E}">
        <p14:creationId xmlns:p14="http://schemas.microsoft.com/office/powerpoint/2010/main" val="1905416745"/>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89743" y="352550"/>
            <a:ext cx="9054257" cy="731838"/>
          </a:xfrm>
        </p:spPr>
        <p:txBody>
          <a:bodyPr>
            <a:noAutofit/>
          </a:bodyPr>
          <a:lstStyle/>
          <a:p>
            <a:r>
              <a:rPr lang="en-US" sz="4000" spc="-150" dirty="0" smtClean="0">
                <a:solidFill>
                  <a:srgbClr val="000000"/>
                </a:solidFill>
                <a:latin typeface="Century Gothic"/>
                <a:cs typeface="Century Gothic"/>
              </a:rPr>
              <a:t>Behavioral design intelligence’s power</a:t>
            </a:r>
            <a:endParaRPr lang="en-US" sz="4000" spc="-150" dirty="0">
              <a:solidFill>
                <a:srgbClr val="000000"/>
              </a:solidFill>
              <a:latin typeface="Century Gothic"/>
              <a:cs typeface="Century Gothic"/>
            </a:endParaRPr>
          </a:p>
        </p:txBody>
      </p:sp>
      <p:grpSp>
        <p:nvGrpSpPr>
          <p:cNvPr id="2" name="Group 1"/>
          <p:cNvGrpSpPr/>
          <p:nvPr/>
        </p:nvGrpSpPr>
        <p:grpSpPr>
          <a:xfrm>
            <a:off x="626562" y="1146072"/>
            <a:ext cx="7855545" cy="5619607"/>
            <a:chOff x="626562" y="1146072"/>
            <a:chExt cx="7855545" cy="5619607"/>
          </a:xfrm>
        </p:grpSpPr>
        <p:grpSp>
          <p:nvGrpSpPr>
            <p:cNvPr id="3" name="Group 163"/>
            <p:cNvGrpSpPr/>
            <p:nvPr/>
          </p:nvGrpSpPr>
          <p:grpSpPr>
            <a:xfrm>
              <a:off x="626562" y="1516997"/>
              <a:ext cx="375360" cy="170266"/>
              <a:chOff x="541867" y="3095030"/>
              <a:chExt cx="1054383" cy="525272"/>
            </a:xfrm>
          </p:grpSpPr>
          <p:sp>
            <p:nvSpPr>
              <p:cNvPr id="12412" name="TextBox 11"/>
              <p:cNvSpPr txBox="1">
                <a:spLocks noChangeArrowheads="1"/>
              </p:cNvSpPr>
              <p:nvPr/>
            </p:nvSpPr>
            <p:spPr bwMode="auto">
              <a:xfrm>
                <a:off x="541867" y="3095030"/>
                <a:ext cx="685039" cy="525272"/>
              </a:xfrm>
              <a:prstGeom prst="rect">
                <a:avLst/>
              </a:prstGeom>
              <a:solidFill>
                <a:schemeClr val="tx1"/>
              </a:solidFill>
              <a:ln w="19050" cap="flat" cmpd="sng" algn="ctr">
                <a:solidFill>
                  <a:srgbClr val="000000"/>
                </a:solidFill>
                <a:prstDash val="solid"/>
                <a:miter lim="800000"/>
                <a:headEnd type="none" w="med" len="med"/>
                <a:tailEnd type="none" w="med" len="med"/>
              </a:ln>
            </p:spPr>
            <p:txBody>
              <a:bodyPr wrap="square">
                <a:prstTxWarp prst="textNoShape">
                  <a:avLst/>
                </a:prstTxWarp>
                <a:spAutoFit/>
              </a:bodyPr>
              <a:lstStyle/>
              <a:p>
                <a:pPr algn="ctr" fontAlgn="auto">
                  <a:spcBef>
                    <a:spcPts val="0"/>
                  </a:spcBef>
                  <a:spcAft>
                    <a:spcPts val="0"/>
                  </a:spcAft>
                </a:pPr>
                <a:endParaRPr lang="en-US" dirty="0">
                  <a:solidFill>
                    <a:prstClr val="black"/>
                  </a:solidFill>
                  <a:latin typeface="Arial Narrow"/>
                  <a:ea typeface="ＭＳ Ｐゴシック" charset="-128"/>
                  <a:cs typeface="ＭＳ Ｐゴシック" charset="-128"/>
                </a:endParaRPr>
              </a:p>
            </p:txBody>
          </p:sp>
          <p:cxnSp>
            <p:nvCxnSpPr>
              <p:cNvPr id="6" name="Straight Arrow Connector 5"/>
              <p:cNvCxnSpPr/>
              <p:nvPr/>
            </p:nvCxnSpPr>
            <p:spPr bwMode="auto">
              <a:xfrm flipV="1">
                <a:off x="1225974" y="3339255"/>
                <a:ext cx="370276"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164"/>
            <p:cNvGrpSpPr/>
            <p:nvPr/>
          </p:nvGrpSpPr>
          <p:grpSpPr>
            <a:xfrm>
              <a:off x="1001922" y="1402953"/>
              <a:ext cx="524860" cy="369332"/>
              <a:chOff x="1596250" y="2743201"/>
              <a:chExt cx="1474328" cy="1139390"/>
            </a:xfrm>
          </p:grpSpPr>
          <p:cxnSp>
            <p:nvCxnSpPr>
              <p:cNvPr id="7" name="Straight Arrow Connector 6"/>
              <p:cNvCxnSpPr/>
              <p:nvPr/>
            </p:nvCxnSpPr>
            <p:spPr bwMode="auto">
              <a:xfrm>
                <a:off x="2702561" y="3339255"/>
                <a:ext cx="368017" cy="22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bwMode="auto">
              <a:xfrm>
                <a:off x="1596250" y="2819967"/>
                <a:ext cx="1106311" cy="1040833"/>
              </a:xfrm>
              <a:prstGeom prst="round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436" name="TextBox 5"/>
              <p:cNvSpPr txBox="1">
                <a:spLocks noChangeArrowheads="1"/>
              </p:cNvSpPr>
              <p:nvPr/>
            </p:nvSpPr>
            <p:spPr bwMode="auto">
              <a:xfrm>
                <a:off x="1883197" y="2743201"/>
                <a:ext cx="499737" cy="1139390"/>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grpSp>
        <p:grpSp>
          <p:nvGrpSpPr>
            <p:cNvPr id="5" name="Group 166"/>
            <p:cNvGrpSpPr/>
            <p:nvPr/>
          </p:nvGrpSpPr>
          <p:grpSpPr>
            <a:xfrm>
              <a:off x="1799059" y="1203156"/>
              <a:ext cx="572484" cy="786743"/>
              <a:chOff x="3835400" y="2126827"/>
              <a:chExt cx="1608103" cy="2427107"/>
            </a:xfrm>
          </p:grpSpPr>
          <p:sp>
            <p:nvSpPr>
              <p:cNvPr id="9" name="Rounded Rectangle 8"/>
              <p:cNvSpPr/>
              <p:nvPr/>
            </p:nvSpPr>
            <p:spPr bwMode="auto">
              <a:xfrm>
                <a:off x="3966916" y="2126827"/>
                <a:ext cx="1043093" cy="2427107"/>
              </a:xfrm>
              <a:prstGeom prst="round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438" name="TextBox 53"/>
              <p:cNvSpPr txBox="1">
                <a:spLocks noChangeArrowheads="1"/>
              </p:cNvSpPr>
              <p:nvPr/>
            </p:nvSpPr>
            <p:spPr bwMode="auto">
              <a:xfrm>
                <a:off x="3835400" y="2903551"/>
                <a:ext cx="1053029" cy="1139391"/>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 ?</a:t>
                </a:r>
                <a:endParaRPr lang="en-US" dirty="0">
                  <a:solidFill>
                    <a:srgbClr val="FFFFFF"/>
                  </a:solidFill>
                  <a:latin typeface="Arial Narrow"/>
                  <a:ea typeface="ＭＳ Ｐゴシック" charset="-128"/>
                  <a:cs typeface="ＭＳ Ｐゴシック" charset="-128"/>
                </a:endParaRPr>
              </a:p>
            </p:txBody>
          </p:sp>
          <p:cxnSp>
            <p:nvCxnSpPr>
              <p:cNvPr id="18" name="Straight Arrow Connector 17"/>
              <p:cNvCxnSpPr/>
              <p:nvPr/>
            </p:nvCxnSpPr>
            <p:spPr bwMode="auto">
              <a:xfrm>
                <a:off x="5010010" y="3339255"/>
                <a:ext cx="433493" cy="225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165"/>
            <p:cNvGrpSpPr/>
            <p:nvPr/>
          </p:nvGrpSpPr>
          <p:grpSpPr>
            <a:xfrm>
              <a:off x="1526783" y="1146804"/>
              <a:ext cx="319096" cy="618417"/>
              <a:chOff x="3070579" y="1952981"/>
              <a:chExt cx="896338" cy="1907819"/>
            </a:xfrm>
          </p:grpSpPr>
          <p:cxnSp>
            <p:nvCxnSpPr>
              <p:cNvPr id="17" name="Straight Arrow Connector 16"/>
              <p:cNvCxnSpPr/>
              <p:nvPr/>
            </p:nvCxnSpPr>
            <p:spPr bwMode="auto">
              <a:xfrm>
                <a:off x="3544712" y="3339255"/>
                <a:ext cx="422205" cy="225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bwMode="auto">
              <a:xfrm>
                <a:off x="3070579" y="2819966"/>
                <a:ext cx="474134" cy="1040834"/>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23" name="Straight Arrow Connector 22"/>
              <p:cNvCxnSpPr/>
              <p:nvPr/>
            </p:nvCxnSpPr>
            <p:spPr bwMode="auto">
              <a:xfrm rot="5400000">
                <a:off x="3076080" y="2559194"/>
                <a:ext cx="519289" cy="2257"/>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Flowchart: Off-page Connector 23"/>
              <p:cNvSpPr/>
              <p:nvPr/>
            </p:nvSpPr>
            <p:spPr bwMode="auto">
              <a:xfrm>
                <a:off x="3174436" y="1952981"/>
                <a:ext cx="209975" cy="404141"/>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26" name="Straight Arrow Connector 25"/>
              <p:cNvCxnSpPr/>
              <p:nvPr/>
            </p:nvCxnSpPr>
            <p:spPr bwMode="auto">
              <a:xfrm rot="5400000" flipH="1" flipV="1">
                <a:off x="2964605" y="2560324"/>
                <a:ext cx="519289"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167"/>
            <p:cNvGrpSpPr/>
            <p:nvPr/>
          </p:nvGrpSpPr>
          <p:grpSpPr>
            <a:xfrm>
              <a:off x="2371544" y="1146804"/>
              <a:ext cx="299806" cy="618417"/>
              <a:chOff x="5443504" y="1952980"/>
              <a:chExt cx="842150" cy="1907821"/>
            </a:xfrm>
          </p:grpSpPr>
          <p:sp>
            <p:nvSpPr>
              <p:cNvPr id="28" name="Rounded Rectangle 27"/>
              <p:cNvSpPr/>
              <p:nvPr/>
            </p:nvSpPr>
            <p:spPr bwMode="auto">
              <a:xfrm>
                <a:off x="5443504" y="2819967"/>
                <a:ext cx="474134" cy="1040834"/>
              </a:xfrm>
              <a:prstGeom prst="roundRect">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1" name="Straight Arrow Connector 30"/>
              <p:cNvCxnSpPr/>
              <p:nvPr/>
            </p:nvCxnSpPr>
            <p:spPr bwMode="auto">
              <a:xfrm>
                <a:off x="5917637" y="3339255"/>
                <a:ext cx="368017" cy="22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Flowchart: Off-page Connector 33"/>
              <p:cNvSpPr/>
              <p:nvPr/>
            </p:nvSpPr>
            <p:spPr bwMode="auto">
              <a:xfrm rot="10800000">
                <a:off x="5547361" y="1952980"/>
                <a:ext cx="212230" cy="404141"/>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grpSp>
          <p:nvGrpSpPr>
            <p:cNvPr id="12" name="Group 171"/>
            <p:cNvGrpSpPr/>
            <p:nvPr/>
          </p:nvGrpSpPr>
          <p:grpSpPr>
            <a:xfrm>
              <a:off x="2671347" y="1468088"/>
              <a:ext cx="380988" cy="591340"/>
              <a:chOff x="6285655" y="2944145"/>
              <a:chExt cx="1070191" cy="1824285"/>
            </a:xfrm>
          </p:grpSpPr>
          <p:sp>
            <p:nvSpPr>
              <p:cNvPr id="40" name="Flowchart: Decision 39"/>
              <p:cNvSpPr/>
              <p:nvPr/>
            </p:nvSpPr>
            <p:spPr bwMode="auto">
              <a:xfrm rot="16200000">
                <a:off x="6112934" y="3116866"/>
                <a:ext cx="796997" cy="451556"/>
              </a:xfrm>
              <a:prstGeom prst="flowChartDecision">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1" name="Straight Arrow Connector 40"/>
              <p:cNvCxnSpPr/>
              <p:nvPr/>
            </p:nvCxnSpPr>
            <p:spPr bwMode="auto">
              <a:xfrm rot="5400000">
                <a:off x="5994401" y="4249141"/>
                <a:ext cx="1027288" cy="11289"/>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0" idx="2"/>
                <a:endCxn id="48" idx="2"/>
              </p:cNvCxnSpPr>
              <p:nvPr/>
            </p:nvCxnSpPr>
            <p:spPr bwMode="auto">
              <a:xfrm>
                <a:off x="6737211" y="3342644"/>
                <a:ext cx="618635" cy="33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78"/>
            <p:cNvGrpSpPr/>
            <p:nvPr/>
          </p:nvGrpSpPr>
          <p:grpSpPr>
            <a:xfrm>
              <a:off x="3052335" y="1512000"/>
              <a:ext cx="380985" cy="450823"/>
              <a:chOff x="7355841" y="3079612"/>
              <a:chExt cx="1070183" cy="1390792"/>
            </a:xfrm>
          </p:grpSpPr>
          <p:cxnSp>
            <p:nvCxnSpPr>
              <p:cNvPr id="43" name="Straight Arrow Connector 42"/>
              <p:cNvCxnSpPr>
                <a:stCxn id="48" idx="6"/>
                <a:endCxn id="64" idx="1"/>
              </p:cNvCxnSpPr>
              <p:nvPr/>
            </p:nvCxnSpPr>
            <p:spPr bwMode="auto">
              <a:xfrm flipV="1">
                <a:off x="7809656" y="3343772"/>
                <a:ext cx="616368" cy="2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Flowchart: Or 47"/>
              <p:cNvSpPr/>
              <p:nvPr/>
            </p:nvSpPr>
            <p:spPr bwMode="auto">
              <a:xfrm>
                <a:off x="7355841" y="3079612"/>
                <a:ext cx="453814" cy="532836"/>
              </a:xfrm>
              <a:prstGeom prst="flowChartOr">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62" name="Straight Arrow Connector 61"/>
              <p:cNvCxnSpPr>
                <a:stCxn id="63" idx="2"/>
              </p:cNvCxnSpPr>
              <p:nvPr/>
            </p:nvCxnSpPr>
            <p:spPr bwMode="auto">
              <a:xfrm rot="16200000" flipV="1">
                <a:off x="7367131" y="3804358"/>
                <a:ext cx="397369" cy="4515"/>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3" name="Flowchart: Off-page Connector 62"/>
              <p:cNvSpPr/>
              <p:nvPr/>
            </p:nvSpPr>
            <p:spPr bwMode="auto">
              <a:xfrm rot="10800000">
                <a:off x="7466473" y="4005302"/>
                <a:ext cx="225778" cy="465102"/>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pPr>
                <a:endParaRPr lang="en-US" dirty="0">
                  <a:solidFill>
                    <a:srgbClr val="FFFFFF"/>
                  </a:solidFill>
                  <a:ea typeface="ＭＳ Ｐゴシック" charset="-128"/>
                  <a:cs typeface="ＭＳ Ｐゴシック" charset="-128"/>
                </a:endParaRPr>
              </a:p>
              <a:p>
                <a:pPr algn="ctr" fontAlgn="auto">
                  <a:spcBef>
                    <a:spcPts val="0"/>
                  </a:spcBef>
                  <a:spcAft>
                    <a:spcPts val="0"/>
                  </a:spcAft>
                </a:pPr>
                <a:endParaRPr lang="en-US" dirty="0">
                  <a:solidFill>
                    <a:srgbClr val="FFFFFF"/>
                  </a:solidFill>
                  <a:ea typeface="ＭＳ Ｐゴシック" charset="-128"/>
                  <a:cs typeface="ＭＳ Ｐゴシック" charset="-128"/>
                </a:endParaRPr>
              </a:p>
            </p:txBody>
          </p:sp>
        </p:grpSp>
        <p:grpSp>
          <p:nvGrpSpPr>
            <p:cNvPr id="16" name="Group 196"/>
            <p:cNvGrpSpPr/>
            <p:nvPr/>
          </p:nvGrpSpPr>
          <p:grpSpPr>
            <a:xfrm>
              <a:off x="2748511" y="1468821"/>
              <a:ext cx="1662193" cy="591340"/>
              <a:chOff x="6502400" y="2946404"/>
              <a:chExt cx="4669085" cy="1824285"/>
            </a:xfrm>
          </p:grpSpPr>
          <p:cxnSp>
            <p:nvCxnSpPr>
              <p:cNvPr id="38" name="Straight Arrow Connector 37"/>
              <p:cNvCxnSpPr/>
              <p:nvPr/>
            </p:nvCxnSpPr>
            <p:spPr bwMode="auto">
              <a:xfrm rot="10800000">
                <a:off x="6502400" y="4768431"/>
                <a:ext cx="4669085" cy="2258"/>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50" name="Flowchart: Decision 49"/>
              <p:cNvSpPr/>
              <p:nvPr/>
            </p:nvSpPr>
            <p:spPr bwMode="auto">
              <a:xfrm rot="16200000">
                <a:off x="9996313" y="3116866"/>
                <a:ext cx="794737" cy="453813"/>
              </a:xfrm>
              <a:prstGeom prst="flowChartDecision">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60" name="Straight Arrow Connector 59"/>
              <p:cNvCxnSpPr/>
              <p:nvPr/>
            </p:nvCxnSpPr>
            <p:spPr bwMode="auto">
              <a:xfrm rot="16200000" flipH="1" flipV="1">
                <a:off x="10232756" y="3855784"/>
                <a:ext cx="331894" cy="2258"/>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61" name="Flowchart: Off-page Connector 60"/>
              <p:cNvSpPr/>
              <p:nvPr/>
            </p:nvSpPr>
            <p:spPr bwMode="auto">
              <a:xfrm>
                <a:off x="10278098" y="4036405"/>
                <a:ext cx="225778" cy="465102"/>
              </a:xfrm>
              <a:prstGeom prst="flowChartOffpageConnector">
                <a:avLst/>
              </a:prstGeom>
              <a:solidFill>
                <a:srgbClr val="99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53" name="Straight Arrow Connector 52"/>
              <p:cNvCxnSpPr>
                <a:stCxn id="50" idx="2"/>
                <a:endCxn id="46" idx="2"/>
              </p:cNvCxnSpPr>
              <p:nvPr/>
            </p:nvCxnSpPr>
            <p:spPr bwMode="auto">
              <a:xfrm>
                <a:off x="10620589" y="3343771"/>
                <a:ext cx="334152" cy="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9" name="Group 192"/>
            <p:cNvGrpSpPr/>
            <p:nvPr/>
          </p:nvGrpSpPr>
          <p:grpSpPr>
            <a:xfrm>
              <a:off x="3433320" y="1146072"/>
              <a:ext cx="619708" cy="709900"/>
              <a:chOff x="8426027" y="1950723"/>
              <a:chExt cx="1740755" cy="2190044"/>
            </a:xfrm>
          </p:grpSpPr>
          <p:sp>
            <p:nvSpPr>
              <p:cNvPr id="64" name="Rounded Rectangle 63"/>
              <p:cNvSpPr/>
              <p:nvPr/>
            </p:nvSpPr>
            <p:spPr bwMode="auto">
              <a:xfrm>
                <a:off x="8426027" y="2546777"/>
                <a:ext cx="1237261" cy="1593990"/>
              </a:xfrm>
              <a:prstGeom prst="round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411" name="TextBox 23"/>
              <p:cNvSpPr txBox="1">
                <a:spLocks noChangeArrowheads="1"/>
              </p:cNvSpPr>
              <p:nvPr/>
            </p:nvSpPr>
            <p:spPr bwMode="auto">
              <a:xfrm>
                <a:off x="8487696" y="2514603"/>
                <a:ext cx="1052029" cy="1139391"/>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cxnSp>
            <p:nvCxnSpPr>
              <p:cNvPr id="45" name="Straight Arrow Connector 44"/>
              <p:cNvCxnSpPr>
                <a:stCxn id="64" idx="3"/>
                <a:endCxn id="50" idx="0"/>
              </p:cNvCxnSpPr>
              <p:nvPr/>
            </p:nvCxnSpPr>
            <p:spPr bwMode="auto">
              <a:xfrm>
                <a:off x="9663287" y="3343772"/>
                <a:ext cx="503495" cy="279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bwMode="auto">
              <a:xfrm rot="5400000" flipH="1" flipV="1">
                <a:off x="8465540" y="2247621"/>
                <a:ext cx="596054" cy="2257"/>
              </a:xfrm>
              <a:prstGeom prst="straightConnector1">
                <a:avLst/>
              </a:prstGeom>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2"/>
            <p:cNvGrpSpPr/>
            <p:nvPr/>
          </p:nvGrpSpPr>
          <p:grpSpPr>
            <a:xfrm>
              <a:off x="4333543" y="1511269"/>
              <a:ext cx="316321" cy="548160"/>
              <a:chOff x="10954739" y="3077356"/>
              <a:chExt cx="888543" cy="1691075"/>
            </a:xfrm>
          </p:grpSpPr>
          <p:sp>
            <p:nvSpPr>
              <p:cNvPr id="46" name="Flowchart: Or 45"/>
              <p:cNvSpPr/>
              <p:nvPr/>
            </p:nvSpPr>
            <p:spPr bwMode="auto">
              <a:xfrm>
                <a:off x="10954739" y="3077356"/>
                <a:ext cx="453814" cy="532836"/>
              </a:xfrm>
              <a:prstGeom prst="flowChartOr">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7" name="Straight Arrow Connector 46"/>
              <p:cNvCxnSpPr/>
              <p:nvPr/>
            </p:nvCxnSpPr>
            <p:spPr bwMode="auto">
              <a:xfrm rot="5400000">
                <a:off x="10593494" y="4179151"/>
                <a:ext cx="1158239" cy="20321"/>
              </a:xfrm>
              <a:prstGeom prst="straightConnector1">
                <a:avLst/>
              </a:prstGeom>
              <a:ln w="38100">
                <a:solidFill>
                  <a:srgbClr val="00000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bwMode="auto">
              <a:xfrm>
                <a:off x="11408551" y="3343773"/>
                <a:ext cx="43473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7" name="Group 212"/>
            <p:cNvGrpSpPr/>
            <p:nvPr/>
          </p:nvGrpSpPr>
          <p:grpSpPr>
            <a:xfrm>
              <a:off x="4499661" y="1594806"/>
              <a:ext cx="163165" cy="414962"/>
              <a:chOff x="7023948" y="6226954"/>
              <a:chExt cx="458328" cy="1280161"/>
            </a:xfrm>
          </p:grpSpPr>
          <p:cxnSp>
            <p:nvCxnSpPr>
              <p:cNvPr id="141" name="Straight Arrow Connector 140"/>
              <p:cNvCxnSpPr/>
              <p:nvPr/>
            </p:nvCxnSpPr>
            <p:spPr bwMode="auto">
              <a:xfrm rot="5400000">
                <a:off x="6976534" y="6477568"/>
                <a:ext cx="512516" cy="112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44" name="Flowchart: Decision 143"/>
              <p:cNvSpPr/>
              <p:nvPr/>
            </p:nvSpPr>
            <p:spPr bwMode="auto">
              <a:xfrm rot="16200000">
                <a:off x="6973148" y="6790271"/>
                <a:ext cx="510258" cy="408657"/>
              </a:xfrm>
              <a:prstGeom prst="flowChartDecision">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146" name="Straight Arrow Connector 145"/>
              <p:cNvCxnSpPr>
                <a:stCxn id="144" idx="1"/>
              </p:cNvCxnSpPr>
              <p:nvPr/>
            </p:nvCxnSpPr>
            <p:spPr bwMode="auto">
              <a:xfrm rot="5400000">
                <a:off x="7099583" y="7377293"/>
                <a:ext cx="257387" cy="2257"/>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bwMode="auto">
              <a:xfrm>
                <a:off x="7227148" y="6226954"/>
                <a:ext cx="255128" cy="2258"/>
              </a:xfrm>
              <a:prstGeom prst="straightConnector1">
                <a:avLst/>
              </a:prstGeom>
              <a:ln w="3810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9" name="Group 213"/>
            <p:cNvGrpSpPr/>
            <p:nvPr/>
          </p:nvGrpSpPr>
          <p:grpSpPr>
            <a:xfrm>
              <a:off x="4572000" y="1263276"/>
              <a:ext cx="703297" cy="746493"/>
              <a:chOff x="7227148" y="5204182"/>
              <a:chExt cx="1975555" cy="2302933"/>
            </a:xfrm>
          </p:grpSpPr>
          <p:cxnSp>
            <p:nvCxnSpPr>
              <p:cNvPr id="142" name="Straight Arrow Connector 141"/>
              <p:cNvCxnSpPr/>
              <p:nvPr/>
            </p:nvCxnSpPr>
            <p:spPr bwMode="auto">
              <a:xfrm>
                <a:off x="7227148" y="7507115"/>
                <a:ext cx="1934915"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9" name="Rounded Rectangle 30"/>
              <p:cNvSpPr/>
              <p:nvPr/>
            </p:nvSpPr>
            <p:spPr bwMode="auto">
              <a:xfrm>
                <a:off x="7482275" y="5843129"/>
                <a:ext cx="1476587" cy="124347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347" name="TextBox 32"/>
              <p:cNvSpPr txBox="1">
                <a:spLocks noChangeArrowheads="1"/>
              </p:cNvSpPr>
              <p:nvPr/>
            </p:nvSpPr>
            <p:spPr bwMode="auto">
              <a:xfrm>
                <a:off x="7605454" y="5982315"/>
                <a:ext cx="1254400" cy="1139390"/>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cxnSp>
            <p:nvCxnSpPr>
              <p:cNvPr id="153" name="Straight Arrow Connector 152"/>
              <p:cNvCxnSpPr/>
              <p:nvPr/>
            </p:nvCxnSpPr>
            <p:spPr bwMode="auto">
              <a:xfrm>
                <a:off x="8958863" y="6226954"/>
                <a:ext cx="243840" cy="2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bwMode="auto">
              <a:xfrm rot="5400000">
                <a:off x="7563195"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2" name="Flowchart: Off-page Connector 191"/>
              <p:cNvSpPr/>
              <p:nvPr/>
            </p:nvSpPr>
            <p:spPr bwMode="auto">
              <a:xfrm>
                <a:off x="7594508"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194" name="Straight Arrow Connector 193"/>
              <p:cNvCxnSpPr/>
              <p:nvPr/>
            </p:nvCxnSpPr>
            <p:spPr bwMode="auto">
              <a:xfrm rot="5400000" flipH="1" flipV="1">
                <a:off x="7446008"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bwMode="auto">
              <a:xfrm rot="5400000" flipH="1" flipV="1">
                <a:off x="8590075" y="5679443"/>
                <a:ext cx="340925"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0" name="Flowchart: Off-page Connector 189"/>
              <p:cNvSpPr/>
              <p:nvPr/>
            </p:nvSpPr>
            <p:spPr bwMode="auto">
              <a:xfrm rot="10800000">
                <a:off x="8653980" y="5208696"/>
                <a:ext cx="203200" cy="300284"/>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185" name="Straight Arrow Connector 184"/>
              <p:cNvCxnSpPr/>
              <p:nvPr/>
            </p:nvCxnSpPr>
            <p:spPr bwMode="auto">
              <a:xfrm rot="5400000">
                <a:off x="8274396"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6" name="Flowchart: Off-page Connector 185"/>
              <p:cNvSpPr/>
              <p:nvPr/>
            </p:nvSpPr>
            <p:spPr bwMode="auto">
              <a:xfrm>
                <a:off x="8305707"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188" name="Straight Arrow Connector 187"/>
              <p:cNvCxnSpPr/>
              <p:nvPr/>
            </p:nvCxnSpPr>
            <p:spPr bwMode="auto">
              <a:xfrm rot="5400000" flipH="1" flipV="1">
                <a:off x="8168567"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p:nvPr/>
            </p:nvCxnSpPr>
            <p:spPr bwMode="auto">
              <a:xfrm rot="5400000" flipH="1" flipV="1">
                <a:off x="7878145" y="5672670"/>
                <a:ext cx="340924" cy="0"/>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84" name="Flowchart: Off-page Connector 183"/>
              <p:cNvSpPr/>
              <p:nvPr/>
            </p:nvSpPr>
            <p:spPr bwMode="auto">
              <a:xfrm rot="10800000">
                <a:off x="7947009" y="5204183"/>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grpSp>
          <p:nvGrpSpPr>
            <p:cNvPr id="42" name="Group 216"/>
            <p:cNvGrpSpPr/>
            <p:nvPr/>
          </p:nvGrpSpPr>
          <p:grpSpPr>
            <a:xfrm>
              <a:off x="5662713" y="1537721"/>
              <a:ext cx="811807" cy="706239"/>
              <a:chOff x="10290951" y="6050847"/>
              <a:chExt cx="2280356" cy="2178752"/>
            </a:xfrm>
          </p:grpSpPr>
          <p:cxnSp>
            <p:nvCxnSpPr>
              <p:cNvPr id="145" name="Straight Arrow Connector 144"/>
              <p:cNvCxnSpPr>
                <a:endCxn id="157" idx="4"/>
              </p:cNvCxnSpPr>
              <p:nvPr/>
            </p:nvCxnSpPr>
            <p:spPr bwMode="auto">
              <a:xfrm rot="5400000" flipH="1" flipV="1">
                <a:off x="11699805" y="6825266"/>
                <a:ext cx="84892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01" name="Rounded Rectangle 22"/>
              <p:cNvSpPr/>
              <p:nvPr/>
            </p:nvSpPr>
            <p:spPr bwMode="auto">
              <a:xfrm>
                <a:off x="10290951" y="6696570"/>
                <a:ext cx="1528516" cy="153302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2349" name="TextBox 23"/>
              <p:cNvSpPr txBox="1">
                <a:spLocks noChangeArrowheads="1"/>
              </p:cNvSpPr>
              <p:nvPr/>
            </p:nvSpPr>
            <p:spPr bwMode="auto">
              <a:xfrm>
                <a:off x="10419153" y="6713547"/>
                <a:ext cx="1297654" cy="1139392"/>
              </a:xfrm>
              <a:prstGeom prst="rect">
                <a:avLst/>
              </a:prstGeom>
              <a:solidFill>
                <a:schemeClr val="tx1"/>
              </a:solid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sp>
            <p:nvSpPr>
              <p:cNvPr id="157" name="Flowchart: Or 156"/>
              <p:cNvSpPr/>
              <p:nvPr/>
            </p:nvSpPr>
            <p:spPr bwMode="auto">
              <a:xfrm>
                <a:off x="11921067" y="6057621"/>
                <a:ext cx="408659" cy="343182"/>
              </a:xfrm>
              <a:prstGeom prst="flowChartOr">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159" name="Straight Arrow Connector 158"/>
              <p:cNvCxnSpPr/>
              <p:nvPr/>
            </p:nvCxnSpPr>
            <p:spPr bwMode="auto">
              <a:xfrm>
                <a:off x="12327467" y="6226954"/>
                <a:ext cx="243840" cy="2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bwMode="auto">
              <a:xfrm>
                <a:off x="11819468" y="7249728"/>
                <a:ext cx="304799" cy="2257"/>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bwMode="auto">
              <a:xfrm rot="5400000">
                <a:off x="10448852" y="650466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6" name="Flowchart: Off-page Connector 195"/>
              <p:cNvSpPr/>
              <p:nvPr/>
            </p:nvSpPr>
            <p:spPr bwMode="auto">
              <a:xfrm>
                <a:off x="10485121" y="6057623"/>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198" name="Straight Arrow Connector 197"/>
              <p:cNvCxnSpPr/>
              <p:nvPr/>
            </p:nvCxnSpPr>
            <p:spPr bwMode="auto">
              <a:xfrm rot="5400000" flipH="1" flipV="1">
                <a:off x="10354384" y="650466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bwMode="auto">
              <a:xfrm rot="5400000" flipH="1" flipV="1">
                <a:off x="11389720" y="6526110"/>
                <a:ext cx="3409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2" name="Flowchart: Off-page Connector 181"/>
              <p:cNvSpPr/>
              <p:nvPr/>
            </p:nvSpPr>
            <p:spPr bwMode="auto">
              <a:xfrm rot="10800000">
                <a:off x="11458581" y="6057621"/>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177" name="Straight Arrow Connector 176"/>
              <p:cNvCxnSpPr/>
              <p:nvPr/>
            </p:nvCxnSpPr>
            <p:spPr bwMode="auto">
              <a:xfrm rot="5400000">
                <a:off x="11096762" y="6500147"/>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8" name="Flowchart: Off-page Connector 177"/>
              <p:cNvSpPr/>
              <p:nvPr/>
            </p:nvSpPr>
            <p:spPr bwMode="auto">
              <a:xfrm>
                <a:off x="11144391" y="6050847"/>
                <a:ext cx="203200" cy="300286"/>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180" name="Straight Arrow Connector 179"/>
              <p:cNvCxnSpPr/>
              <p:nvPr/>
            </p:nvCxnSpPr>
            <p:spPr bwMode="auto">
              <a:xfrm rot="5400000" flipH="1" flipV="1">
                <a:off x="11002294" y="6500147"/>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bwMode="auto">
              <a:xfrm rot="5400000" flipH="1" flipV="1">
                <a:off x="10728191" y="6521594"/>
                <a:ext cx="3409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6" name="Flowchart: Off-page Connector 175"/>
              <p:cNvSpPr/>
              <p:nvPr/>
            </p:nvSpPr>
            <p:spPr bwMode="auto">
              <a:xfrm rot="10800000">
                <a:off x="10797053" y="6050847"/>
                <a:ext cx="203200" cy="300285"/>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grpSp>
          <p:nvGrpSpPr>
            <p:cNvPr id="51" name="Group 215"/>
            <p:cNvGrpSpPr/>
            <p:nvPr/>
          </p:nvGrpSpPr>
          <p:grpSpPr>
            <a:xfrm>
              <a:off x="5260829" y="1373785"/>
              <a:ext cx="1054544" cy="691604"/>
              <a:chOff x="9162062" y="5545105"/>
              <a:chExt cx="2962205" cy="2133601"/>
            </a:xfrm>
          </p:grpSpPr>
          <p:sp>
            <p:nvSpPr>
              <p:cNvPr id="150" name="Flowchart: Or 149"/>
              <p:cNvSpPr/>
              <p:nvPr/>
            </p:nvSpPr>
            <p:spPr bwMode="auto">
              <a:xfrm>
                <a:off x="9162063" y="7335524"/>
                <a:ext cx="408659" cy="343182"/>
              </a:xfrm>
              <a:prstGeom prst="flowChartOr">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154" name="Flowchart: Decision 153"/>
              <p:cNvSpPr/>
              <p:nvPr/>
            </p:nvSpPr>
            <p:spPr bwMode="auto">
              <a:xfrm rot="16200000">
                <a:off x="9110134" y="6023754"/>
                <a:ext cx="512515" cy="408659"/>
              </a:xfrm>
              <a:prstGeom prst="flowChartDecision">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155" name="Straight Arrow Connector 154"/>
              <p:cNvCxnSpPr>
                <a:stCxn id="150" idx="6"/>
              </p:cNvCxnSpPr>
              <p:nvPr/>
            </p:nvCxnSpPr>
            <p:spPr bwMode="auto">
              <a:xfrm flipV="1">
                <a:off x="9570721" y="7507115"/>
                <a:ext cx="71119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endCxn id="154" idx="1"/>
              </p:cNvCxnSpPr>
              <p:nvPr/>
            </p:nvCxnSpPr>
            <p:spPr bwMode="auto">
              <a:xfrm rot="5400000" flipH="1" flipV="1">
                <a:off x="8940800" y="6908803"/>
                <a:ext cx="851183" cy="2259"/>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bwMode="auto">
              <a:xfrm>
                <a:off x="9365262" y="5545105"/>
                <a:ext cx="2747716"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3" name="Straight Arrow Connector 172"/>
              <p:cNvCxnSpPr/>
              <p:nvPr/>
            </p:nvCxnSpPr>
            <p:spPr bwMode="auto">
              <a:xfrm rot="5400000">
                <a:off x="11862365" y="5795719"/>
                <a:ext cx="512516" cy="11288"/>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p:nvPr/>
            </p:nvCxnSpPr>
            <p:spPr bwMode="auto">
              <a:xfrm rot="5400000">
                <a:off x="9153031" y="5757336"/>
                <a:ext cx="426721" cy="225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126" name="Straight Arrow Connector 125"/>
            <p:cNvCxnSpPr/>
            <p:nvPr/>
          </p:nvCxnSpPr>
          <p:spPr bwMode="auto">
            <a:xfrm>
              <a:off x="728728" y="4798840"/>
              <a:ext cx="128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7959266" y="1984933"/>
              <a:ext cx="746881" cy="0"/>
            </a:xfrm>
            <a:prstGeom prst="line">
              <a:avLst/>
            </a:prstGeom>
            <a:ln w="381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00" name="Straight Connector 199"/>
            <p:cNvCxnSpPr/>
            <p:nvPr/>
          </p:nvCxnSpPr>
          <p:spPr>
            <a:xfrm rot="16200000" flipH="1">
              <a:off x="394696" y="4478524"/>
              <a:ext cx="641769" cy="0"/>
            </a:xfrm>
            <a:prstGeom prst="line">
              <a:avLst/>
            </a:prstGeom>
            <a:ln w="381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285" name="Group 213"/>
            <p:cNvGrpSpPr/>
            <p:nvPr/>
          </p:nvGrpSpPr>
          <p:grpSpPr>
            <a:xfrm>
              <a:off x="848434" y="4398195"/>
              <a:ext cx="612472" cy="621563"/>
              <a:chOff x="7482275" y="5204182"/>
              <a:chExt cx="1720428" cy="1917525"/>
            </a:xfrm>
          </p:grpSpPr>
          <p:sp>
            <p:nvSpPr>
              <p:cNvPr id="287" name="Rounded Rectangle 30"/>
              <p:cNvSpPr/>
              <p:nvPr/>
            </p:nvSpPr>
            <p:spPr bwMode="auto">
              <a:xfrm>
                <a:off x="7482275" y="5843129"/>
                <a:ext cx="1476587" cy="124347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288" name="TextBox 32"/>
              <p:cNvSpPr txBox="1">
                <a:spLocks noChangeArrowheads="1"/>
              </p:cNvSpPr>
              <p:nvPr/>
            </p:nvSpPr>
            <p:spPr bwMode="auto">
              <a:xfrm>
                <a:off x="7605455" y="5982316"/>
                <a:ext cx="1254400" cy="1139391"/>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cxnSp>
            <p:nvCxnSpPr>
              <p:cNvPr id="289" name="Straight Arrow Connector 288"/>
              <p:cNvCxnSpPr/>
              <p:nvPr/>
            </p:nvCxnSpPr>
            <p:spPr bwMode="auto">
              <a:xfrm>
                <a:off x="8958863" y="6226954"/>
                <a:ext cx="243840" cy="2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0" name="Straight Arrow Connector 289"/>
              <p:cNvCxnSpPr/>
              <p:nvPr/>
            </p:nvCxnSpPr>
            <p:spPr bwMode="auto">
              <a:xfrm rot="5400000">
                <a:off x="7563195"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1" name="Flowchart: Off-page Connector 191"/>
              <p:cNvSpPr/>
              <p:nvPr/>
            </p:nvSpPr>
            <p:spPr bwMode="auto">
              <a:xfrm>
                <a:off x="7594508"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292" name="Straight Arrow Connector 291"/>
              <p:cNvCxnSpPr/>
              <p:nvPr/>
            </p:nvCxnSpPr>
            <p:spPr bwMode="auto">
              <a:xfrm rot="5400000" flipH="1" flipV="1">
                <a:off x="7446008"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293" name="Straight Arrow Connector 292"/>
              <p:cNvCxnSpPr/>
              <p:nvPr/>
            </p:nvCxnSpPr>
            <p:spPr bwMode="auto">
              <a:xfrm rot="5400000" flipH="1" flipV="1">
                <a:off x="8590075" y="5679443"/>
                <a:ext cx="340925"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4" name="Flowchart: Off-page Connector 189"/>
              <p:cNvSpPr/>
              <p:nvPr/>
            </p:nvSpPr>
            <p:spPr bwMode="auto">
              <a:xfrm rot="10800000">
                <a:off x="8653980" y="5208696"/>
                <a:ext cx="203200" cy="300284"/>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295" name="Straight Arrow Connector 294"/>
              <p:cNvCxnSpPr/>
              <p:nvPr/>
            </p:nvCxnSpPr>
            <p:spPr bwMode="auto">
              <a:xfrm rot="5400000">
                <a:off x="8274396"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6" name="Flowchart: Off-page Connector 185"/>
              <p:cNvSpPr/>
              <p:nvPr/>
            </p:nvSpPr>
            <p:spPr bwMode="auto">
              <a:xfrm>
                <a:off x="8305707"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297" name="Straight Arrow Connector 296"/>
              <p:cNvCxnSpPr/>
              <p:nvPr/>
            </p:nvCxnSpPr>
            <p:spPr bwMode="auto">
              <a:xfrm rot="5400000" flipH="1" flipV="1">
                <a:off x="8168567"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p:nvPr/>
            </p:nvCxnSpPr>
            <p:spPr bwMode="auto">
              <a:xfrm rot="5400000" flipH="1" flipV="1">
                <a:off x="7878145" y="5672670"/>
                <a:ext cx="340924" cy="0"/>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99" name="Flowchart: Off-page Connector 183"/>
              <p:cNvSpPr/>
              <p:nvPr/>
            </p:nvSpPr>
            <p:spPr bwMode="auto">
              <a:xfrm rot="10800000">
                <a:off x="7947009" y="5204183"/>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grpSp>
          <p:nvGrpSpPr>
            <p:cNvPr id="300" name="Group 216"/>
            <p:cNvGrpSpPr/>
            <p:nvPr/>
          </p:nvGrpSpPr>
          <p:grpSpPr>
            <a:xfrm>
              <a:off x="1848322" y="4672640"/>
              <a:ext cx="811807" cy="706239"/>
              <a:chOff x="10290951" y="6050847"/>
              <a:chExt cx="2280356" cy="2178752"/>
            </a:xfrm>
          </p:grpSpPr>
          <p:cxnSp>
            <p:nvCxnSpPr>
              <p:cNvPr id="301" name="Straight Arrow Connector 300"/>
              <p:cNvCxnSpPr>
                <a:endCxn id="304" idx="4"/>
              </p:cNvCxnSpPr>
              <p:nvPr/>
            </p:nvCxnSpPr>
            <p:spPr bwMode="auto">
              <a:xfrm rot="5400000" flipH="1" flipV="1">
                <a:off x="11699805" y="6825266"/>
                <a:ext cx="84892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02" name="Rounded Rectangle 22"/>
              <p:cNvSpPr/>
              <p:nvPr/>
            </p:nvSpPr>
            <p:spPr bwMode="auto">
              <a:xfrm>
                <a:off x="10290951" y="6696570"/>
                <a:ext cx="1528516" cy="153302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03" name="TextBox 23"/>
              <p:cNvSpPr txBox="1">
                <a:spLocks noChangeArrowheads="1"/>
              </p:cNvSpPr>
              <p:nvPr/>
            </p:nvSpPr>
            <p:spPr bwMode="auto">
              <a:xfrm>
                <a:off x="10419153" y="6713547"/>
                <a:ext cx="1297654" cy="1139392"/>
              </a:xfrm>
              <a:prstGeom prst="rect">
                <a:avLst/>
              </a:prstGeom>
              <a:solidFill>
                <a:schemeClr val="tx1"/>
              </a:solid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sp>
            <p:nvSpPr>
              <p:cNvPr id="304" name="Flowchart: Or 156"/>
              <p:cNvSpPr/>
              <p:nvPr/>
            </p:nvSpPr>
            <p:spPr bwMode="auto">
              <a:xfrm>
                <a:off x="11921067" y="6057621"/>
                <a:ext cx="408659" cy="343182"/>
              </a:xfrm>
              <a:prstGeom prst="flowChartOr">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05" name="Straight Arrow Connector 304"/>
              <p:cNvCxnSpPr/>
              <p:nvPr/>
            </p:nvCxnSpPr>
            <p:spPr bwMode="auto">
              <a:xfrm>
                <a:off x="12327467" y="6226954"/>
                <a:ext cx="243840" cy="2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6" name="Straight Arrow Connector 305"/>
              <p:cNvCxnSpPr/>
              <p:nvPr/>
            </p:nvCxnSpPr>
            <p:spPr bwMode="auto">
              <a:xfrm>
                <a:off x="11819468" y="7249728"/>
                <a:ext cx="304799" cy="2257"/>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p:nvPr/>
            </p:nvCxnSpPr>
            <p:spPr bwMode="auto">
              <a:xfrm rot="5400000">
                <a:off x="10448852" y="650466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8" name="Flowchart: Off-page Connector 195"/>
              <p:cNvSpPr/>
              <p:nvPr/>
            </p:nvSpPr>
            <p:spPr bwMode="auto">
              <a:xfrm>
                <a:off x="10485121" y="6057623"/>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09" name="Straight Arrow Connector 308"/>
              <p:cNvCxnSpPr/>
              <p:nvPr/>
            </p:nvCxnSpPr>
            <p:spPr bwMode="auto">
              <a:xfrm rot="5400000" flipH="1" flipV="1">
                <a:off x="10354384" y="650466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310" name="Straight Arrow Connector 309"/>
              <p:cNvCxnSpPr/>
              <p:nvPr/>
            </p:nvCxnSpPr>
            <p:spPr bwMode="auto">
              <a:xfrm rot="5400000" flipH="1" flipV="1">
                <a:off x="11389720" y="6526110"/>
                <a:ext cx="3409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1" name="Flowchart: Off-page Connector 181"/>
              <p:cNvSpPr/>
              <p:nvPr/>
            </p:nvSpPr>
            <p:spPr bwMode="auto">
              <a:xfrm rot="10800000">
                <a:off x="11458581" y="6057621"/>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12" name="Straight Arrow Connector 311"/>
              <p:cNvCxnSpPr/>
              <p:nvPr/>
            </p:nvCxnSpPr>
            <p:spPr bwMode="auto">
              <a:xfrm rot="5400000">
                <a:off x="11096762" y="6500147"/>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3" name="Flowchart: Off-page Connector 177"/>
              <p:cNvSpPr/>
              <p:nvPr/>
            </p:nvSpPr>
            <p:spPr bwMode="auto">
              <a:xfrm>
                <a:off x="11144391" y="6050847"/>
                <a:ext cx="203200" cy="300286"/>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14" name="Straight Arrow Connector 313"/>
              <p:cNvCxnSpPr/>
              <p:nvPr/>
            </p:nvCxnSpPr>
            <p:spPr bwMode="auto">
              <a:xfrm rot="5400000" flipH="1" flipV="1">
                <a:off x="11002294" y="6500147"/>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bwMode="auto">
              <a:xfrm rot="5400000" flipH="1" flipV="1">
                <a:off x="10728191" y="6521594"/>
                <a:ext cx="3409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6" name="Flowchart: Off-page Connector 175"/>
              <p:cNvSpPr/>
              <p:nvPr/>
            </p:nvSpPr>
            <p:spPr bwMode="auto">
              <a:xfrm rot="10800000">
                <a:off x="10797053" y="6050847"/>
                <a:ext cx="203200" cy="300285"/>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grpSp>
          <p:nvGrpSpPr>
            <p:cNvPr id="317" name="Group 215"/>
            <p:cNvGrpSpPr/>
            <p:nvPr/>
          </p:nvGrpSpPr>
          <p:grpSpPr>
            <a:xfrm>
              <a:off x="1446438" y="4508704"/>
              <a:ext cx="1054544" cy="691604"/>
              <a:chOff x="9162062" y="5545105"/>
              <a:chExt cx="2962205" cy="2133601"/>
            </a:xfrm>
          </p:grpSpPr>
          <p:sp>
            <p:nvSpPr>
              <p:cNvPr id="318" name="Flowchart: Or 149"/>
              <p:cNvSpPr/>
              <p:nvPr/>
            </p:nvSpPr>
            <p:spPr bwMode="auto">
              <a:xfrm>
                <a:off x="9162063" y="7335524"/>
                <a:ext cx="408659" cy="343182"/>
              </a:xfrm>
              <a:prstGeom prst="flowChartOr">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19" name="Flowchart: Decision 153"/>
              <p:cNvSpPr/>
              <p:nvPr/>
            </p:nvSpPr>
            <p:spPr bwMode="auto">
              <a:xfrm rot="16200000">
                <a:off x="9110134" y="6023754"/>
                <a:ext cx="512515" cy="408659"/>
              </a:xfrm>
              <a:prstGeom prst="flowChartDecision">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20" name="Straight Arrow Connector 319"/>
              <p:cNvCxnSpPr>
                <a:stCxn id="318" idx="6"/>
              </p:cNvCxnSpPr>
              <p:nvPr/>
            </p:nvCxnSpPr>
            <p:spPr bwMode="auto">
              <a:xfrm flipV="1">
                <a:off x="9570721" y="7507115"/>
                <a:ext cx="71119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1" name="Straight Arrow Connector 320"/>
              <p:cNvCxnSpPr>
                <a:endCxn id="319" idx="1"/>
              </p:cNvCxnSpPr>
              <p:nvPr/>
            </p:nvCxnSpPr>
            <p:spPr bwMode="auto">
              <a:xfrm rot="5400000" flipH="1" flipV="1">
                <a:off x="8940800" y="6908803"/>
                <a:ext cx="851183" cy="2259"/>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322" name="Straight Arrow Connector 321"/>
              <p:cNvCxnSpPr/>
              <p:nvPr/>
            </p:nvCxnSpPr>
            <p:spPr bwMode="auto">
              <a:xfrm>
                <a:off x="9365262" y="5545105"/>
                <a:ext cx="2747716"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3" name="Straight Arrow Connector 322"/>
              <p:cNvCxnSpPr/>
              <p:nvPr/>
            </p:nvCxnSpPr>
            <p:spPr bwMode="auto">
              <a:xfrm rot="5400000">
                <a:off x="11862365" y="5795719"/>
                <a:ext cx="512516" cy="11288"/>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4" name="Straight Arrow Connector 323"/>
              <p:cNvCxnSpPr/>
              <p:nvPr/>
            </p:nvCxnSpPr>
            <p:spPr bwMode="auto">
              <a:xfrm rot="5400000">
                <a:off x="9153031" y="5757336"/>
                <a:ext cx="426721" cy="225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326" name="Group 166"/>
            <p:cNvGrpSpPr/>
            <p:nvPr/>
          </p:nvGrpSpPr>
          <p:grpSpPr>
            <a:xfrm>
              <a:off x="2930788" y="4385245"/>
              <a:ext cx="572484" cy="786743"/>
              <a:chOff x="3835400" y="2126827"/>
              <a:chExt cx="1608103" cy="2427107"/>
            </a:xfrm>
          </p:grpSpPr>
          <p:sp>
            <p:nvSpPr>
              <p:cNvPr id="327" name="Rounded Rectangle 326"/>
              <p:cNvSpPr/>
              <p:nvPr/>
            </p:nvSpPr>
            <p:spPr bwMode="auto">
              <a:xfrm>
                <a:off x="3966916" y="2126827"/>
                <a:ext cx="1043093" cy="2427107"/>
              </a:xfrm>
              <a:prstGeom prst="round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28" name="TextBox 53"/>
              <p:cNvSpPr txBox="1">
                <a:spLocks noChangeArrowheads="1"/>
              </p:cNvSpPr>
              <p:nvPr/>
            </p:nvSpPr>
            <p:spPr bwMode="auto">
              <a:xfrm>
                <a:off x="3835400" y="2903551"/>
                <a:ext cx="1053029" cy="1139391"/>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 ?</a:t>
                </a:r>
                <a:endParaRPr lang="en-US" dirty="0">
                  <a:solidFill>
                    <a:srgbClr val="FFFFFF"/>
                  </a:solidFill>
                  <a:latin typeface="Arial Narrow"/>
                  <a:ea typeface="ＭＳ Ｐゴシック" charset="-128"/>
                  <a:cs typeface="ＭＳ Ｐゴシック" charset="-128"/>
                </a:endParaRPr>
              </a:p>
            </p:txBody>
          </p:sp>
          <p:cxnSp>
            <p:nvCxnSpPr>
              <p:cNvPr id="329" name="Straight Arrow Connector 328"/>
              <p:cNvCxnSpPr/>
              <p:nvPr/>
            </p:nvCxnSpPr>
            <p:spPr bwMode="auto">
              <a:xfrm>
                <a:off x="5010010" y="3339255"/>
                <a:ext cx="433493" cy="225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30" name="Group 165"/>
            <p:cNvGrpSpPr/>
            <p:nvPr/>
          </p:nvGrpSpPr>
          <p:grpSpPr>
            <a:xfrm>
              <a:off x="2658512" y="4328893"/>
              <a:ext cx="319096" cy="618417"/>
              <a:chOff x="3070579" y="1952981"/>
              <a:chExt cx="896338" cy="1907819"/>
            </a:xfrm>
          </p:grpSpPr>
          <p:cxnSp>
            <p:nvCxnSpPr>
              <p:cNvPr id="331" name="Straight Arrow Connector 330"/>
              <p:cNvCxnSpPr/>
              <p:nvPr/>
            </p:nvCxnSpPr>
            <p:spPr bwMode="auto">
              <a:xfrm>
                <a:off x="3544712" y="3339255"/>
                <a:ext cx="422205" cy="225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2" name="Rounded Rectangle 331"/>
              <p:cNvSpPr/>
              <p:nvPr/>
            </p:nvSpPr>
            <p:spPr bwMode="auto">
              <a:xfrm>
                <a:off x="3070579" y="2819966"/>
                <a:ext cx="474134" cy="1040834"/>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33" name="Straight Arrow Connector 332"/>
              <p:cNvCxnSpPr/>
              <p:nvPr/>
            </p:nvCxnSpPr>
            <p:spPr bwMode="auto">
              <a:xfrm rot="5400000">
                <a:off x="3076080" y="2559194"/>
                <a:ext cx="519289" cy="2257"/>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4" name="Flowchart: Off-page Connector 23"/>
              <p:cNvSpPr/>
              <p:nvPr/>
            </p:nvSpPr>
            <p:spPr bwMode="auto">
              <a:xfrm>
                <a:off x="3174436" y="1952981"/>
                <a:ext cx="209975" cy="404141"/>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35" name="Straight Arrow Connector 334"/>
              <p:cNvCxnSpPr/>
              <p:nvPr/>
            </p:nvCxnSpPr>
            <p:spPr bwMode="auto">
              <a:xfrm rot="5400000" flipH="1" flipV="1">
                <a:off x="2964605" y="2560324"/>
                <a:ext cx="519289"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36" name="Group 167"/>
            <p:cNvGrpSpPr/>
            <p:nvPr/>
          </p:nvGrpSpPr>
          <p:grpSpPr>
            <a:xfrm>
              <a:off x="3503273" y="4328893"/>
              <a:ext cx="299806" cy="618417"/>
              <a:chOff x="5443504" y="1952980"/>
              <a:chExt cx="842150" cy="1907821"/>
            </a:xfrm>
          </p:grpSpPr>
          <p:sp>
            <p:nvSpPr>
              <p:cNvPr id="337" name="Rounded Rectangle 336"/>
              <p:cNvSpPr/>
              <p:nvPr/>
            </p:nvSpPr>
            <p:spPr bwMode="auto">
              <a:xfrm>
                <a:off x="5443504" y="2819967"/>
                <a:ext cx="474134" cy="1040834"/>
              </a:xfrm>
              <a:prstGeom prst="roundRect">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38" name="Straight Arrow Connector 337"/>
              <p:cNvCxnSpPr/>
              <p:nvPr/>
            </p:nvCxnSpPr>
            <p:spPr bwMode="auto">
              <a:xfrm>
                <a:off x="5917637" y="3339255"/>
                <a:ext cx="368017" cy="22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9" name="Straight Arrow Connector 338"/>
              <p:cNvCxnSpPr/>
              <p:nvPr/>
            </p:nvCxnSpPr>
            <p:spPr bwMode="auto">
              <a:xfrm rot="5400000" flipH="1" flipV="1">
                <a:off x="5422053" y="2588544"/>
                <a:ext cx="462845" cy="0"/>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40" name="Flowchart: Off-page Connector 33"/>
              <p:cNvSpPr/>
              <p:nvPr/>
            </p:nvSpPr>
            <p:spPr bwMode="auto">
              <a:xfrm rot="10800000">
                <a:off x="5547361" y="1952980"/>
                <a:ext cx="212230" cy="404141"/>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sp>
          <p:nvSpPr>
            <p:cNvPr id="342" name="Flowchart: Decision 39"/>
            <p:cNvSpPr/>
            <p:nvPr/>
          </p:nvSpPr>
          <p:spPr bwMode="auto">
            <a:xfrm rot="16200000">
              <a:off x="3754282" y="4698974"/>
              <a:ext cx="258346" cy="160754"/>
            </a:xfrm>
            <a:prstGeom prst="flowChartDecision">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43" name="Straight Arrow Connector 342"/>
            <p:cNvCxnSpPr/>
            <p:nvPr/>
          </p:nvCxnSpPr>
          <p:spPr bwMode="auto">
            <a:xfrm rot="5400000">
              <a:off x="3715752" y="5073011"/>
              <a:ext cx="332994" cy="4019"/>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344" name="Straight Arrow Connector 343"/>
            <p:cNvCxnSpPr>
              <a:stCxn id="342" idx="2"/>
            </p:cNvCxnSpPr>
            <p:nvPr/>
          </p:nvCxnSpPr>
          <p:spPr bwMode="auto">
            <a:xfrm>
              <a:off x="3963832" y="4779351"/>
              <a:ext cx="220231" cy="10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45" name="Group 178"/>
            <p:cNvGrpSpPr/>
            <p:nvPr/>
          </p:nvGrpSpPr>
          <p:grpSpPr>
            <a:xfrm>
              <a:off x="4184064" y="4694089"/>
              <a:ext cx="380986" cy="450823"/>
              <a:chOff x="7355841" y="3079612"/>
              <a:chExt cx="1070186" cy="1390792"/>
            </a:xfrm>
          </p:grpSpPr>
          <p:cxnSp>
            <p:nvCxnSpPr>
              <p:cNvPr id="346" name="Straight Arrow Connector 345"/>
              <p:cNvCxnSpPr>
                <a:stCxn id="347" idx="6"/>
                <a:endCxn id="357" idx="1"/>
              </p:cNvCxnSpPr>
              <p:nvPr/>
            </p:nvCxnSpPr>
            <p:spPr bwMode="auto">
              <a:xfrm flipV="1">
                <a:off x="7809656" y="3343772"/>
                <a:ext cx="616371" cy="2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7" name="Flowchart: Or 47"/>
              <p:cNvSpPr/>
              <p:nvPr/>
            </p:nvSpPr>
            <p:spPr bwMode="auto">
              <a:xfrm>
                <a:off x="7355841" y="3079612"/>
                <a:ext cx="453814" cy="532836"/>
              </a:xfrm>
              <a:prstGeom prst="flowChartOr">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48" name="Straight Arrow Connector 347"/>
              <p:cNvCxnSpPr>
                <a:stCxn id="349" idx="2"/>
              </p:cNvCxnSpPr>
              <p:nvPr/>
            </p:nvCxnSpPr>
            <p:spPr bwMode="auto">
              <a:xfrm rot="16200000" flipV="1">
                <a:off x="7367131" y="3804358"/>
                <a:ext cx="397369" cy="4515"/>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49" name="Flowchart: Off-page Connector 62"/>
              <p:cNvSpPr/>
              <p:nvPr/>
            </p:nvSpPr>
            <p:spPr bwMode="auto">
              <a:xfrm rot="10800000">
                <a:off x="7466473" y="4005302"/>
                <a:ext cx="225778" cy="465102"/>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pPr>
                <a:endParaRPr lang="en-US" dirty="0">
                  <a:solidFill>
                    <a:srgbClr val="FFFFFF"/>
                  </a:solidFill>
                  <a:ea typeface="ＭＳ Ｐゴシック" charset="-128"/>
                  <a:cs typeface="ＭＳ Ｐゴシック" charset="-128"/>
                </a:endParaRPr>
              </a:p>
              <a:p>
                <a:pPr algn="ctr" fontAlgn="auto">
                  <a:spcBef>
                    <a:spcPts val="0"/>
                  </a:spcBef>
                  <a:spcAft>
                    <a:spcPts val="0"/>
                  </a:spcAft>
                </a:pPr>
                <a:endParaRPr lang="en-US" dirty="0">
                  <a:solidFill>
                    <a:srgbClr val="FFFFFF"/>
                  </a:solidFill>
                  <a:ea typeface="ＭＳ Ｐゴシック" charset="-128"/>
                  <a:cs typeface="ＭＳ Ｐゴシック" charset="-128"/>
                </a:endParaRPr>
              </a:p>
            </p:txBody>
          </p:sp>
        </p:grpSp>
        <p:grpSp>
          <p:nvGrpSpPr>
            <p:cNvPr id="350" name="Group 196"/>
            <p:cNvGrpSpPr/>
            <p:nvPr/>
          </p:nvGrpSpPr>
          <p:grpSpPr>
            <a:xfrm>
              <a:off x="3880240" y="4650910"/>
              <a:ext cx="1805277" cy="593250"/>
              <a:chOff x="6502402" y="2946404"/>
              <a:chExt cx="5071007" cy="1830179"/>
            </a:xfrm>
          </p:grpSpPr>
          <p:cxnSp>
            <p:nvCxnSpPr>
              <p:cNvPr id="351" name="Straight Arrow Connector 350"/>
              <p:cNvCxnSpPr/>
              <p:nvPr/>
            </p:nvCxnSpPr>
            <p:spPr bwMode="auto">
              <a:xfrm rot="10800000">
                <a:off x="6502402" y="4768436"/>
                <a:ext cx="5071007" cy="8147"/>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352" name="Flowchart: Decision 49"/>
              <p:cNvSpPr/>
              <p:nvPr/>
            </p:nvSpPr>
            <p:spPr bwMode="auto">
              <a:xfrm rot="16200000">
                <a:off x="9996313" y="3116866"/>
                <a:ext cx="794737" cy="453813"/>
              </a:xfrm>
              <a:prstGeom prst="flowChartDecision">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53" name="Straight Arrow Connector 352"/>
              <p:cNvCxnSpPr/>
              <p:nvPr/>
            </p:nvCxnSpPr>
            <p:spPr bwMode="auto">
              <a:xfrm rot="16200000" flipH="1" flipV="1">
                <a:off x="10232756" y="3855784"/>
                <a:ext cx="331894" cy="2258"/>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54" name="Flowchart: Off-page Connector 60"/>
              <p:cNvSpPr/>
              <p:nvPr/>
            </p:nvSpPr>
            <p:spPr bwMode="auto">
              <a:xfrm>
                <a:off x="10278098" y="4036405"/>
                <a:ext cx="225778" cy="465102"/>
              </a:xfrm>
              <a:prstGeom prst="flowChartOffpageConnector">
                <a:avLst/>
              </a:prstGeom>
              <a:solidFill>
                <a:srgbClr val="99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55" name="Straight Arrow Connector 354"/>
              <p:cNvCxnSpPr>
                <a:stCxn id="352" idx="2"/>
              </p:cNvCxnSpPr>
              <p:nvPr/>
            </p:nvCxnSpPr>
            <p:spPr bwMode="auto">
              <a:xfrm>
                <a:off x="10620587" y="3343773"/>
                <a:ext cx="33415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356" name="Group 192"/>
            <p:cNvGrpSpPr/>
            <p:nvPr/>
          </p:nvGrpSpPr>
          <p:grpSpPr>
            <a:xfrm>
              <a:off x="4565050" y="4328161"/>
              <a:ext cx="619706" cy="709900"/>
              <a:chOff x="8426027" y="1950723"/>
              <a:chExt cx="1740748" cy="2190044"/>
            </a:xfrm>
          </p:grpSpPr>
          <p:sp>
            <p:nvSpPr>
              <p:cNvPr id="357" name="Rounded Rectangle 356"/>
              <p:cNvSpPr/>
              <p:nvPr/>
            </p:nvSpPr>
            <p:spPr bwMode="auto">
              <a:xfrm>
                <a:off x="8426027" y="2546777"/>
                <a:ext cx="1237261" cy="1593990"/>
              </a:xfrm>
              <a:prstGeom prst="round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58" name="TextBox 23"/>
              <p:cNvSpPr txBox="1">
                <a:spLocks noChangeArrowheads="1"/>
              </p:cNvSpPr>
              <p:nvPr/>
            </p:nvSpPr>
            <p:spPr bwMode="auto">
              <a:xfrm>
                <a:off x="8487696" y="2514603"/>
                <a:ext cx="1052029" cy="1139391"/>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cxnSp>
            <p:nvCxnSpPr>
              <p:cNvPr id="359" name="Straight Arrow Connector 358"/>
              <p:cNvCxnSpPr>
                <a:stCxn id="357" idx="3"/>
                <a:endCxn id="352" idx="0"/>
              </p:cNvCxnSpPr>
              <p:nvPr/>
            </p:nvCxnSpPr>
            <p:spPr bwMode="auto">
              <a:xfrm>
                <a:off x="9663289" y="3343772"/>
                <a:ext cx="503486" cy="2798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0" name="Straight Arrow Connector 359"/>
              <p:cNvCxnSpPr/>
              <p:nvPr/>
            </p:nvCxnSpPr>
            <p:spPr bwMode="auto">
              <a:xfrm rot="5400000" flipH="1" flipV="1">
                <a:off x="8465540" y="2247621"/>
                <a:ext cx="596054" cy="2257"/>
              </a:xfrm>
              <a:prstGeom prst="straightConnector1">
                <a:avLst/>
              </a:prstGeom>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02" name="Group 213"/>
            <p:cNvGrpSpPr/>
            <p:nvPr/>
          </p:nvGrpSpPr>
          <p:grpSpPr>
            <a:xfrm>
              <a:off x="5469754" y="4417063"/>
              <a:ext cx="815497" cy="621563"/>
              <a:chOff x="7482275" y="5204182"/>
              <a:chExt cx="1720428" cy="1917525"/>
            </a:xfrm>
          </p:grpSpPr>
          <p:sp>
            <p:nvSpPr>
              <p:cNvPr id="403" name="Rounded Rectangle 30"/>
              <p:cNvSpPr/>
              <p:nvPr/>
            </p:nvSpPr>
            <p:spPr bwMode="auto">
              <a:xfrm>
                <a:off x="7482275" y="5843129"/>
                <a:ext cx="1476587" cy="124347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04" name="TextBox 32"/>
              <p:cNvSpPr txBox="1">
                <a:spLocks noChangeArrowheads="1"/>
              </p:cNvSpPr>
              <p:nvPr/>
            </p:nvSpPr>
            <p:spPr bwMode="auto">
              <a:xfrm>
                <a:off x="7605454" y="5982316"/>
                <a:ext cx="1254398" cy="1139391"/>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cxnSp>
            <p:nvCxnSpPr>
              <p:cNvPr id="405" name="Straight Arrow Connector 404"/>
              <p:cNvCxnSpPr/>
              <p:nvPr/>
            </p:nvCxnSpPr>
            <p:spPr bwMode="auto">
              <a:xfrm>
                <a:off x="8958863" y="6226954"/>
                <a:ext cx="243840" cy="2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6" name="Straight Arrow Connector 405"/>
              <p:cNvCxnSpPr/>
              <p:nvPr/>
            </p:nvCxnSpPr>
            <p:spPr bwMode="auto">
              <a:xfrm rot="5400000">
                <a:off x="7563195"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7" name="Flowchart: Off-page Connector 191"/>
              <p:cNvSpPr/>
              <p:nvPr/>
            </p:nvSpPr>
            <p:spPr bwMode="auto">
              <a:xfrm>
                <a:off x="7594508"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08" name="Straight Arrow Connector 407"/>
              <p:cNvCxnSpPr/>
              <p:nvPr/>
            </p:nvCxnSpPr>
            <p:spPr bwMode="auto">
              <a:xfrm rot="5400000" flipH="1" flipV="1">
                <a:off x="7446008"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409" name="Straight Arrow Connector 408"/>
              <p:cNvCxnSpPr/>
              <p:nvPr/>
            </p:nvCxnSpPr>
            <p:spPr bwMode="auto">
              <a:xfrm rot="5400000" flipH="1" flipV="1">
                <a:off x="8590075" y="5679443"/>
                <a:ext cx="340925"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0" name="Flowchart: Off-page Connector 189"/>
              <p:cNvSpPr/>
              <p:nvPr/>
            </p:nvSpPr>
            <p:spPr bwMode="auto">
              <a:xfrm rot="10800000">
                <a:off x="8653980" y="5208696"/>
                <a:ext cx="203200" cy="300284"/>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11" name="Straight Arrow Connector 410"/>
              <p:cNvCxnSpPr/>
              <p:nvPr/>
            </p:nvCxnSpPr>
            <p:spPr bwMode="auto">
              <a:xfrm rot="5400000">
                <a:off x="8274396"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2" name="Flowchart: Off-page Connector 185"/>
              <p:cNvSpPr/>
              <p:nvPr/>
            </p:nvSpPr>
            <p:spPr bwMode="auto">
              <a:xfrm>
                <a:off x="8305707"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13" name="Straight Arrow Connector 412"/>
              <p:cNvCxnSpPr/>
              <p:nvPr/>
            </p:nvCxnSpPr>
            <p:spPr bwMode="auto">
              <a:xfrm rot="5400000" flipH="1" flipV="1">
                <a:off x="8168567"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414" name="Straight Arrow Connector 413"/>
              <p:cNvCxnSpPr/>
              <p:nvPr/>
            </p:nvCxnSpPr>
            <p:spPr bwMode="auto">
              <a:xfrm rot="5400000" flipH="1" flipV="1">
                <a:off x="7878145" y="5672670"/>
                <a:ext cx="340924" cy="0"/>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15" name="Flowchart: Off-page Connector 183"/>
              <p:cNvSpPr/>
              <p:nvPr/>
            </p:nvSpPr>
            <p:spPr bwMode="auto">
              <a:xfrm rot="10800000">
                <a:off x="7947009" y="5204183"/>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cxnSp>
          <p:nvCxnSpPr>
            <p:cNvPr id="441" name="Straight Arrow Connector 440"/>
            <p:cNvCxnSpPr/>
            <p:nvPr/>
          </p:nvCxnSpPr>
          <p:spPr bwMode="auto">
            <a:xfrm rot="5400000">
              <a:off x="5533821" y="5085144"/>
              <a:ext cx="332994" cy="4019"/>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grpSp>
          <p:nvGrpSpPr>
            <p:cNvPr id="443" name="Group 166"/>
            <p:cNvGrpSpPr/>
            <p:nvPr/>
          </p:nvGrpSpPr>
          <p:grpSpPr>
            <a:xfrm>
              <a:off x="778309" y="5751826"/>
              <a:ext cx="572484" cy="786743"/>
              <a:chOff x="3835400" y="2126827"/>
              <a:chExt cx="1608103" cy="2427107"/>
            </a:xfrm>
          </p:grpSpPr>
          <p:sp>
            <p:nvSpPr>
              <p:cNvPr id="444" name="Rounded Rectangle 443"/>
              <p:cNvSpPr/>
              <p:nvPr/>
            </p:nvSpPr>
            <p:spPr bwMode="auto">
              <a:xfrm>
                <a:off x="3966916" y="2126827"/>
                <a:ext cx="1043093" cy="2427107"/>
              </a:xfrm>
              <a:prstGeom prst="round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45" name="TextBox 53"/>
              <p:cNvSpPr txBox="1">
                <a:spLocks noChangeArrowheads="1"/>
              </p:cNvSpPr>
              <p:nvPr/>
            </p:nvSpPr>
            <p:spPr bwMode="auto">
              <a:xfrm>
                <a:off x="3835400" y="2903551"/>
                <a:ext cx="1053029" cy="1139391"/>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 ?</a:t>
                </a:r>
                <a:endParaRPr lang="en-US" dirty="0">
                  <a:solidFill>
                    <a:srgbClr val="FFFFFF"/>
                  </a:solidFill>
                  <a:latin typeface="Arial Narrow"/>
                  <a:ea typeface="ＭＳ Ｐゴシック" charset="-128"/>
                  <a:cs typeface="ＭＳ Ｐゴシック" charset="-128"/>
                </a:endParaRPr>
              </a:p>
            </p:txBody>
          </p:sp>
          <p:cxnSp>
            <p:nvCxnSpPr>
              <p:cNvPr id="446" name="Straight Arrow Connector 445"/>
              <p:cNvCxnSpPr/>
              <p:nvPr/>
            </p:nvCxnSpPr>
            <p:spPr bwMode="auto">
              <a:xfrm>
                <a:off x="5010010" y="3339255"/>
                <a:ext cx="433493" cy="225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47" name="Group 167"/>
            <p:cNvGrpSpPr/>
            <p:nvPr/>
          </p:nvGrpSpPr>
          <p:grpSpPr>
            <a:xfrm>
              <a:off x="1350794" y="5695473"/>
              <a:ext cx="299806" cy="618417"/>
              <a:chOff x="5443504" y="1952980"/>
              <a:chExt cx="842150" cy="1907821"/>
            </a:xfrm>
          </p:grpSpPr>
          <p:sp>
            <p:nvSpPr>
              <p:cNvPr id="448" name="Rounded Rectangle 447"/>
              <p:cNvSpPr/>
              <p:nvPr/>
            </p:nvSpPr>
            <p:spPr bwMode="auto">
              <a:xfrm>
                <a:off x="5443504" y="2819967"/>
                <a:ext cx="474134" cy="1040834"/>
              </a:xfrm>
              <a:prstGeom prst="roundRect">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49" name="Straight Arrow Connector 448"/>
              <p:cNvCxnSpPr/>
              <p:nvPr/>
            </p:nvCxnSpPr>
            <p:spPr bwMode="auto">
              <a:xfrm>
                <a:off x="5917637" y="3339255"/>
                <a:ext cx="368017" cy="22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0" name="Straight Arrow Connector 449"/>
              <p:cNvCxnSpPr/>
              <p:nvPr/>
            </p:nvCxnSpPr>
            <p:spPr bwMode="auto">
              <a:xfrm rot="5400000" flipH="1" flipV="1">
                <a:off x="5422053" y="2588544"/>
                <a:ext cx="462845" cy="0"/>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51" name="Flowchart: Off-page Connector 33"/>
              <p:cNvSpPr/>
              <p:nvPr/>
            </p:nvSpPr>
            <p:spPr bwMode="auto">
              <a:xfrm rot="10800000">
                <a:off x="5547361" y="1952980"/>
                <a:ext cx="212230" cy="404141"/>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sp>
          <p:nvSpPr>
            <p:cNvPr id="452" name="Flowchart: Decision 39"/>
            <p:cNvSpPr/>
            <p:nvPr/>
          </p:nvSpPr>
          <p:spPr bwMode="auto">
            <a:xfrm rot="16200000">
              <a:off x="1601803" y="6065554"/>
              <a:ext cx="258346" cy="160754"/>
            </a:xfrm>
            <a:prstGeom prst="flowChartDecision">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53" name="Straight Arrow Connector 452"/>
            <p:cNvCxnSpPr/>
            <p:nvPr/>
          </p:nvCxnSpPr>
          <p:spPr bwMode="auto">
            <a:xfrm rot="5400000">
              <a:off x="1563273" y="6439591"/>
              <a:ext cx="332994" cy="4019"/>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a:stCxn id="452" idx="2"/>
            </p:cNvCxnSpPr>
            <p:nvPr/>
          </p:nvCxnSpPr>
          <p:spPr bwMode="auto">
            <a:xfrm>
              <a:off x="1811354" y="6145931"/>
              <a:ext cx="220231" cy="10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55" name="Group 178"/>
            <p:cNvGrpSpPr/>
            <p:nvPr/>
          </p:nvGrpSpPr>
          <p:grpSpPr>
            <a:xfrm>
              <a:off x="2031585" y="6060669"/>
              <a:ext cx="380986" cy="450823"/>
              <a:chOff x="7355841" y="3079612"/>
              <a:chExt cx="1070186" cy="1390792"/>
            </a:xfrm>
          </p:grpSpPr>
          <p:cxnSp>
            <p:nvCxnSpPr>
              <p:cNvPr id="456" name="Straight Arrow Connector 455"/>
              <p:cNvCxnSpPr>
                <a:stCxn id="457" idx="6"/>
                <a:endCxn id="467" idx="1"/>
              </p:cNvCxnSpPr>
              <p:nvPr/>
            </p:nvCxnSpPr>
            <p:spPr bwMode="auto">
              <a:xfrm flipV="1">
                <a:off x="7809656" y="3343775"/>
                <a:ext cx="616371" cy="225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7" name="Flowchart: Or 47"/>
              <p:cNvSpPr/>
              <p:nvPr/>
            </p:nvSpPr>
            <p:spPr bwMode="auto">
              <a:xfrm>
                <a:off x="7355841" y="3079612"/>
                <a:ext cx="453814" cy="532836"/>
              </a:xfrm>
              <a:prstGeom prst="flowChartOr">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58" name="Straight Arrow Connector 457"/>
              <p:cNvCxnSpPr>
                <a:stCxn id="459" idx="2"/>
              </p:cNvCxnSpPr>
              <p:nvPr/>
            </p:nvCxnSpPr>
            <p:spPr bwMode="auto">
              <a:xfrm rot="16200000" flipV="1">
                <a:off x="7367131" y="3804358"/>
                <a:ext cx="397369" cy="4515"/>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59" name="Flowchart: Off-page Connector 62"/>
              <p:cNvSpPr/>
              <p:nvPr/>
            </p:nvSpPr>
            <p:spPr bwMode="auto">
              <a:xfrm rot="10800000">
                <a:off x="7466473" y="4005302"/>
                <a:ext cx="225778" cy="465102"/>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fontAlgn="auto">
                  <a:spcBef>
                    <a:spcPts val="0"/>
                  </a:spcBef>
                  <a:spcAft>
                    <a:spcPts val="0"/>
                  </a:spcAft>
                </a:pPr>
                <a:endParaRPr lang="en-US" dirty="0">
                  <a:solidFill>
                    <a:srgbClr val="FFFFFF"/>
                  </a:solidFill>
                  <a:ea typeface="ＭＳ Ｐゴシック" charset="-128"/>
                  <a:cs typeface="ＭＳ Ｐゴシック" charset="-128"/>
                </a:endParaRPr>
              </a:p>
              <a:p>
                <a:pPr algn="ctr" fontAlgn="auto">
                  <a:spcBef>
                    <a:spcPts val="0"/>
                  </a:spcBef>
                  <a:spcAft>
                    <a:spcPts val="0"/>
                  </a:spcAft>
                </a:pPr>
                <a:endParaRPr lang="en-US" dirty="0">
                  <a:solidFill>
                    <a:srgbClr val="FFFFFF"/>
                  </a:solidFill>
                  <a:ea typeface="ＭＳ Ｐゴシック" charset="-128"/>
                  <a:cs typeface="ＭＳ Ｐゴシック" charset="-128"/>
                </a:endParaRPr>
              </a:p>
            </p:txBody>
          </p:sp>
        </p:grpSp>
        <p:grpSp>
          <p:nvGrpSpPr>
            <p:cNvPr id="460" name="Group 196"/>
            <p:cNvGrpSpPr/>
            <p:nvPr/>
          </p:nvGrpSpPr>
          <p:grpSpPr>
            <a:xfrm>
              <a:off x="1727762" y="6017490"/>
              <a:ext cx="1805277" cy="593250"/>
              <a:chOff x="6502402" y="2946404"/>
              <a:chExt cx="5071007" cy="1830179"/>
            </a:xfrm>
          </p:grpSpPr>
          <p:cxnSp>
            <p:nvCxnSpPr>
              <p:cNvPr id="461" name="Straight Arrow Connector 460"/>
              <p:cNvCxnSpPr/>
              <p:nvPr/>
            </p:nvCxnSpPr>
            <p:spPr bwMode="auto">
              <a:xfrm rot="10800000">
                <a:off x="6502402" y="4768436"/>
                <a:ext cx="5071007" cy="8147"/>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sp>
            <p:nvSpPr>
              <p:cNvPr id="462" name="Flowchart: Decision 49"/>
              <p:cNvSpPr/>
              <p:nvPr/>
            </p:nvSpPr>
            <p:spPr bwMode="auto">
              <a:xfrm rot="16200000">
                <a:off x="9996313" y="3116866"/>
                <a:ext cx="794737" cy="453813"/>
              </a:xfrm>
              <a:prstGeom prst="flowChartDecision">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63" name="Straight Arrow Connector 462"/>
              <p:cNvCxnSpPr/>
              <p:nvPr/>
            </p:nvCxnSpPr>
            <p:spPr bwMode="auto">
              <a:xfrm rot="16200000" flipH="1" flipV="1">
                <a:off x="10232756" y="3855784"/>
                <a:ext cx="331894" cy="2258"/>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64" name="Flowchart: Off-page Connector 60"/>
              <p:cNvSpPr/>
              <p:nvPr/>
            </p:nvSpPr>
            <p:spPr bwMode="auto">
              <a:xfrm>
                <a:off x="10278098" y="4036405"/>
                <a:ext cx="225778" cy="465102"/>
              </a:xfrm>
              <a:prstGeom prst="flowChartOffpageConnector">
                <a:avLst/>
              </a:prstGeom>
              <a:solidFill>
                <a:srgbClr val="99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65" name="Straight Arrow Connector 464"/>
              <p:cNvCxnSpPr>
                <a:stCxn id="462" idx="2"/>
              </p:cNvCxnSpPr>
              <p:nvPr/>
            </p:nvCxnSpPr>
            <p:spPr bwMode="auto">
              <a:xfrm>
                <a:off x="10620587" y="3343773"/>
                <a:ext cx="334151"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66" name="Group 192"/>
            <p:cNvGrpSpPr/>
            <p:nvPr/>
          </p:nvGrpSpPr>
          <p:grpSpPr>
            <a:xfrm>
              <a:off x="2412571" y="5694742"/>
              <a:ext cx="619707" cy="709900"/>
              <a:chOff x="8426027" y="1950723"/>
              <a:chExt cx="1740751" cy="2190044"/>
            </a:xfrm>
          </p:grpSpPr>
          <p:sp>
            <p:nvSpPr>
              <p:cNvPr id="467" name="Rounded Rectangle 466"/>
              <p:cNvSpPr/>
              <p:nvPr/>
            </p:nvSpPr>
            <p:spPr bwMode="auto">
              <a:xfrm>
                <a:off x="8426027" y="2546777"/>
                <a:ext cx="1237261" cy="1593990"/>
              </a:xfrm>
              <a:prstGeom prst="round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68" name="TextBox 23"/>
              <p:cNvSpPr txBox="1">
                <a:spLocks noChangeArrowheads="1"/>
              </p:cNvSpPr>
              <p:nvPr/>
            </p:nvSpPr>
            <p:spPr bwMode="auto">
              <a:xfrm>
                <a:off x="8487696" y="2514603"/>
                <a:ext cx="1052029" cy="1139391"/>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cxnSp>
            <p:nvCxnSpPr>
              <p:cNvPr id="469" name="Straight Arrow Connector 468"/>
              <p:cNvCxnSpPr>
                <a:stCxn id="467" idx="3"/>
                <a:endCxn id="462" idx="0"/>
              </p:cNvCxnSpPr>
              <p:nvPr/>
            </p:nvCxnSpPr>
            <p:spPr bwMode="auto">
              <a:xfrm>
                <a:off x="9663289" y="3343772"/>
                <a:ext cx="503489" cy="2798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0" name="Straight Arrow Connector 469"/>
              <p:cNvCxnSpPr/>
              <p:nvPr/>
            </p:nvCxnSpPr>
            <p:spPr bwMode="auto">
              <a:xfrm rot="5400000" flipH="1" flipV="1">
                <a:off x="8465540" y="2247621"/>
                <a:ext cx="596054" cy="2257"/>
              </a:xfrm>
              <a:prstGeom prst="straightConnector1">
                <a:avLst/>
              </a:prstGeom>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71" name="Group 213"/>
            <p:cNvGrpSpPr/>
            <p:nvPr/>
          </p:nvGrpSpPr>
          <p:grpSpPr>
            <a:xfrm>
              <a:off x="3317275" y="5783644"/>
              <a:ext cx="612472" cy="621563"/>
              <a:chOff x="7482275" y="5204182"/>
              <a:chExt cx="1720428" cy="1917525"/>
            </a:xfrm>
          </p:grpSpPr>
          <p:sp>
            <p:nvSpPr>
              <p:cNvPr id="472" name="Rounded Rectangle 30"/>
              <p:cNvSpPr/>
              <p:nvPr/>
            </p:nvSpPr>
            <p:spPr bwMode="auto">
              <a:xfrm>
                <a:off x="7482275" y="5843129"/>
                <a:ext cx="1476587" cy="124347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73" name="TextBox 32"/>
              <p:cNvSpPr txBox="1">
                <a:spLocks noChangeArrowheads="1"/>
              </p:cNvSpPr>
              <p:nvPr/>
            </p:nvSpPr>
            <p:spPr bwMode="auto">
              <a:xfrm>
                <a:off x="7605455" y="5982316"/>
                <a:ext cx="1254400" cy="1139391"/>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cxnSp>
            <p:nvCxnSpPr>
              <p:cNvPr id="474" name="Straight Arrow Connector 473"/>
              <p:cNvCxnSpPr/>
              <p:nvPr/>
            </p:nvCxnSpPr>
            <p:spPr bwMode="auto">
              <a:xfrm>
                <a:off x="8958863" y="6226954"/>
                <a:ext cx="243840" cy="2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bwMode="auto">
              <a:xfrm rot="5400000">
                <a:off x="7563195"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6" name="Flowchart: Off-page Connector 191"/>
              <p:cNvSpPr/>
              <p:nvPr/>
            </p:nvSpPr>
            <p:spPr bwMode="auto">
              <a:xfrm>
                <a:off x="7594508"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77" name="Straight Arrow Connector 476"/>
              <p:cNvCxnSpPr/>
              <p:nvPr/>
            </p:nvCxnSpPr>
            <p:spPr bwMode="auto">
              <a:xfrm rot="5400000" flipH="1" flipV="1">
                <a:off x="7446008"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bwMode="auto">
              <a:xfrm rot="5400000" flipH="1" flipV="1">
                <a:off x="8590075" y="5679443"/>
                <a:ext cx="340925"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9" name="Flowchart: Off-page Connector 189"/>
              <p:cNvSpPr/>
              <p:nvPr/>
            </p:nvSpPr>
            <p:spPr bwMode="auto">
              <a:xfrm rot="10800000">
                <a:off x="8653980" y="5208696"/>
                <a:ext cx="203200" cy="300284"/>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80" name="Straight Arrow Connector 479"/>
              <p:cNvCxnSpPr/>
              <p:nvPr/>
            </p:nvCxnSpPr>
            <p:spPr bwMode="auto">
              <a:xfrm rot="5400000">
                <a:off x="8274396"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1" name="Flowchart: Off-page Connector 185"/>
              <p:cNvSpPr/>
              <p:nvPr/>
            </p:nvSpPr>
            <p:spPr bwMode="auto">
              <a:xfrm>
                <a:off x="8305707"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82" name="Straight Arrow Connector 481"/>
              <p:cNvCxnSpPr/>
              <p:nvPr/>
            </p:nvCxnSpPr>
            <p:spPr bwMode="auto">
              <a:xfrm rot="5400000" flipH="1" flipV="1">
                <a:off x="8168567"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483" name="Straight Arrow Connector 482"/>
              <p:cNvCxnSpPr/>
              <p:nvPr/>
            </p:nvCxnSpPr>
            <p:spPr bwMode="auto">
              <a:xfrm rot="5400000" flipH="1" flipV="1">
                <a:off x="7878145" y="5672670"/>
                <a:ext cx="340924" cy="0"/>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84" name="Flowchart: Off-page Connector 183"/>
              <p:cNvSpPr/>
              <p:nvPr/>
            </p:nvSpPr>
            <p:spPr bwMode="auto">
              <a:xfrm rot="10800000">
                <a:off x="7947009" y="5204183"/>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cxnSp>
          <p:nvCxnSpPr>
            <p:cNvPr id="485" name="Straight Arrow Connector 484"/>
            <p:cNvCxnSpPr/>
            <p:nvPr/>
          </p:nvCxnSpPr>
          <p:spPr bwMode="auto">
            <a:xfrm rot="5400000">
              <a:off x="3381342" y="6451725"/>
              <a:ext cx="332994" cy="4019"/>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grpSp>
          <p:nvGrpSpPr>
            <p:cNvPr id="487" name="Group 213"/>
            <p:cNvGrpSpPr/>
            <p:nvPr/>
          </p:nvGrpSpPr>
          <p:grpSpPr>
            <a:xfrm>
              <a:off x="3913141" y="5784995"/>
              <a:ext cx="612472" cy="621563"/>
              <a:chOff x="7482275" y="5204182"/>
              <a:chExt cx="1720428" cy="1917525"/>
            </a:xfrm>
          </p:grpSpPr>
          <p:sp>
            <p:nvSpPr>
              <p:cNvPr id="488" name="Rounded Rectangle 30"/>
              <p:cNvSpPr/>
              <p:nvPr/>
            </p:nvSpPr>
            <p:spPr bwMode="auto">
              <a:xfrm>
                <a:off x="7482275" y="5843129"/>
                <a:ext cx="1476587" cy="124347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89" name="TextBox 32"/>
              <p:cNvSpPr txBox="1">
                <a:spLocks noChangeArrowheads="1"/>
              </p:cNvSpPr>
              <p:nvPr/>
            </p:nvSpPr>
            <p:spPr bwMode="auto">
              <a:xfrm>
                <a:off x="7605455" y="5982316"/>
                <a:ext cx="1254400" cy="1139391"/>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cxnSp>
            <p:nvCxnSpPr>
              <p:cNvPr id="490" name="Straight Arrow Connector 489"/>
              <p:cNvCxnSpPr/>
              <p:nvPr/>
            </p:nvCxnSpPr>
            <p:spPr bwMode="auto">
              <a:xfrm>
                <a:off x="8958863" y="6226954"/>
                <a:ext cx="243840" cy="2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1" name="Straight Arrow Connector 490"/>
              <p:cNvCxnSpPr/>
              <p:nvPr/>
            </p:nvCxnSpPr>
            <p:spPr bwMode="auto">
              <a:xfrm rot="5400000">
                <a:off x="7563195"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2" name="Flowchart: Off-page Connector 191"/>
              <p:cNvSpPr/>
              <p:nvPr/>
            </p:nvSpPr>
            <p:spPr bwMode="auto">
              <a:xfrm>
                <a:off x="7594508"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93" name="Straight Arrow Connector 492"/>
              <p:cNvCxnSpPr/>
              <p:nvPr/>
            </p:nvCxnSpPr>
            <p:spPr bwMode="auto">
              <a:xfrm rot="5400000" flipH="1" flipV="1">
                <a:off x="7446008"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494" name="Straight Arrow Connector 493"/>
              <p:cNvCxnSpPr/>
              <p:nvPr/>
            </p:nvCxnSpPr>
            <p:spPr bwMode="auto">
              <a:xfrm rot="5400000" flipH="1" flipV="1">
                <a:off x="8590075" y="5679443"/>
                <a:ext cx="340925"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5" name="Flowchart: Off-page Connector 189"/>
              <p:cNvSpPr/>
              <p:nvPr/>
            </p:nvSpPr>
            <p:spPr bwMode="auto">
              <a:xfrm rot="10800000">
                <a:off x="8653980" y="5208696"/>
                <a:ext cx="203200" cy="300284"/>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96" name="Straight Arrow Connector 495"/>
              <p:cNvCxnSpPr/>
              <p:nvPr/>
            </p:nvCxnSpPr>
            <p:spPr bwMode="auto">
              <a:xfrm rot="5400000">
                <a:off x="8274396"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7" name="Flowchart: Off-page Connector 185"/>
              <p:cNvSpPr/>
              <p:nvPr/>
            </p:nvSpPr>
            <p:spPr bwMode="auto">
              <a:xfrm>
                <a:off x="8305707"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98" name="Straight Arrow Connector 497"/>
              <p:cNvCxnSpPr/>
              <p:nvPr/>
            </p:nvCxnSpPr>
            <p:spPr bwMode="auto">
              <a:xfrm rot="5400000" flipH="1" flipV="1">
                <a:off x="8168567"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499" name="Straight Arrow Connector 498"/>
              <p:cNvCxnSpPr/>
              <p:nvPr/>
            </p:nvCxnSpPr>
            <p:spPr bwMode="auto">
              <a:xfrm rot="5400000" flipH="1" flipV="1">
                <a:off x="7878145" y="5672670"/>
                <a:ext cx="340924" cy="0"/>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500" name="Flowchart: Off-page Connector 183"/>
              <p:cNvSpPr/>
              <p:nvPr/>
            </p:nvSpPr>
            <p:spPr bwMode="auto">
              <a:xfrm rot="10800000">
                <a:off x="7947009" y="5204183"/>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grpSp>
          <p:nvGrpSpPr>
            <p:cNvPr id="501" name="Group 216"/>
            <p:cNvGrpSpPr/>
            <p:nvPr/>
          </p:nvGrpSpPr>
          <p:grpSpPr>
            <a:xfrm>
              <a:off x="4913029" y="6059440"/>
              <a:ext cx="811807" cy="706239"/>
              <a:chOff x="10290951" y="6050847"/>
              <a:chExt cx="2280356" cy="2178752"/>
            </a:xfrm>
          </p:grpSpPr>
          <p:cxnSp>
            <p:nvCxnSpPr>
              <p:cNvPr id="502" name="Straight Arrow Connector 501"/>
              <p:cNvCxnSpPr>
                <a:endCxn id="505" idx="4"/>
              </p:cNvCxnSpPr>
              <p:nvPr/>
            </p:nvCxnSpPr>
            <p:spPr bwMode="auto">
              <a:xfrm rot="5400000" flipH="1" flipV="1">
                <a:off x="11699805" y="6825266"/>
                <a:ext cx="84892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03" name="Rounded Rectangle 22"/>
              <p:cNvSpPr/>
              <p:nvPr/>
            </p:nvSpPr>
            <p:spPr bwMode="auto">
              <a:xfrm>
                <a:off x="10290951" y="6696570"/>
                <a:ext cx="1528516" cy="153302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04" name="TextBox 23"/>
              <p:cNvSpPr txBox="1">
                <a:spLocks noChangeArrowheads="1"/>
              </p:cNvSpPr>
              <p:nvPr/>
            </p:nvSpPr>
            <p:spPr bwMode="auto">
              <a:xfrm>
                <a:off x="10419153" y="6713547"/>
                <a:ext cx="1297654" cy="1139392"/>
              </a:xfrm>
              <a:prstGeom prst="rect">
                <a:avLst/>
              </a:prstGeom>
              <a:solidFill>
                <a:schemeClr val="tx1"/>
              </a:solid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sp>
            <p:nvSpPr>
              <p:cNvPr id="505" name="Flowchart: Or 156"/>
              <p:cNvSpPr/>
              <p:nvPr/>
            </p:nvSpPr>
            <p:spPr bwMode="auto">
              <a:xfrm>
                <a:off x="11921067" y="6057621"/>
                <a:ext cx="408659" cy="343182"/>
              </a:xfrm>
              <a:prstGeom prst="flowChartOr">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506" name="Straight Arrow Connector 505"/>
              <p:cNvCxnSpPr/>
              <p:nvPr/>
            </p:nvCxnSpPr>
            <p:spPr bwMode="auto">
              <a:xfrm>
                <a:off x="12327467" y="6226954"/>
                <a:ext cx="243840" cy="2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7" name="Straight Arrow Connector 506"/>
              <p:cNvCxnSpPr/>
              <p:nvPr/>
            </p:nvCxnSpPr>
            <p:spPr bwMode="auto">
              <a:xfrm>
                <a:off x="11819468" y="7249728"/>
                <a:ext cx="304799" cy="2257"/>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508" name="Straight Arrow Connector 507"/>
              <p:cNvCxnSpPr/>
              <p:nvPr/>
            </p:nvCxnSpPr>
            <p:spPr bwMode="auto">
              <a:xfrm rot="5400000">
                <a:off x="10448852" y="650466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9" name="Flowchart: Off-page Connector 195"/>
              <p:cNvSpPr/>
              <p:nvPr/>
            </p:nvSpPr>
            <p:spPr bwMode="auto">
              <a:xfrm>
                <a:off x="10485121" y="6057623"/>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510" name="Straight Arrow Connector 509"/>
              <p:cNvCxnSpPr/>
              <p:nvPr/>
            </p:nvCxnSpPr>
            <p:spPr bwMode="auto">
              <a:xfrm rot="5400000" flipH="1" flipV="1">
                <a:off x="10354384" y="650466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511" name="Straight Arrow Connector 510"/>
              <p:cNvCxnSpPr/>
              <p:nvPr/>
            </p:nvCxnSpPr>
            <p:spPr bwMode="auto">
              <a:xfrm rot="5400000" flipH="1" flipV="1">
                <a:off x="11389720" y="6526110"/>
                <a:ext cx="3409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2" name="Flowchart: Off-page Connector 181"/>
              <p:cNvSpPr/>
              <p:nvPr/>
            </p:nvSpPr>
            <p:spPr bwMode="auto">
              <a:xfrm rot="10800000">
                <a:off x="11458581" y="6057621"/>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513" name="Straight Arrow Connector 512"/>
              <p:cNvCxnSpPr/>
              <p:nvPr/>
            </p:nvCxnSpPr>
            <p:spPr bwMode="auto">
              <a:xfrm rot="5400000">
                <a:off x="11096762" y="6500147"/>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4" name="Flowchart: Off-page Connector 177"/>
              <p:cNvSpPr/>
              <p:nvPr/>
            </p:nvSpPr>
            <p:spPr bwMode="auto">
              <a:xfrm>
                <a:off x="11144391" y="6050847"/>
                <a:ext cx="203200" cy="300286"/>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515" name="Straight Arrow Connector 514"/>
              <p:cNvCxnSpPr/>
              <p:nvPr/>
            </p:nvCxnSpPr>
            <p:spPr bwMode="auto">
              <a:xfrm rot="5400000" flipH="1" flipV="1">
                <a:off x="11002294" y="6500147"/>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516" name="Straight Arrow Connector 515"/>
              <p:cNvCxnSpPr/>
              <p:nvPr/>
            </p:nvCxnSpPr>
            <p:spPr bwMode="auto">
              <a:xfrm rot="5400000" flipH="1" flipV="1">
                <a:off x="10728191" y="6521594"/>
                <a:ext cx="3409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17" name="Flowchart: Off-page Connector 175"/>
              <p:cNvSpPr/>
              <p:nvPr/>
            </p:nvSpPr>
            <p:spPr bwMode="auto">
              <a:xfrm rot="10800000">
                <a:off x="10797053" y="6050847"/>
                <a:ext cx="203200" cy="300285"/>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grpSp>
          <p:nvGrpSpPr>
            <p:cNvPr id="518" name="Group 215"/>
            <p:cNvGrpSpPr/>
            <p:nvPr/>
          </p:nvGrpSpPr>
          <p:grpSpPr>
            <a:xfrm>
              <a:off x="4511145" y="5895504"/>
              <a:ext cx="1054544" cy="691604"/>
              <a:chOff x="9162062" y="5545105"/>
              <a:chExt cx="2962205" cy="2133601"/>
            </a:xfrm>
          </p:grpSpPr>
          <p:sp>
            <p:nvSpPr>
              <p:cNvPr id="519" name="Flowchart: Or 149"/>
              <p:cNvSpPr/>
              <p:nvPr/>
            </p:nvSpPr>
            <p:spPr bwMode="auto">
              <a:xfrm>
                <a:off x="9162063" y="7335524"/>
                <a:ext cx="408659" cy="343182"/>
              </a:xfrm>
              <a:prstGeom prst="flowChartOr">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20" name="Flowchart: Decision 153"/>
              <p:cNvSpPr/>
              <p:nvPr/>
            </p:nvSpPr>
            <p:spPr bwMode="auto">
              <a:xfrm rot="16200000">
                <a:off x="9110134" y="6023754"/>
                <a:ext cx="512515" cy="408659"/>
              </a:xfrm>
              <a:prstGeom prst="flowChartDecision">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521" name="Straight Arrow Connector 520"/>
              <p:cNvCxnSpPr>
                <a:stCxn id="519" idx="6"/>
              </p:cNvCxnSpPr>
              <p:nvPr/>
            </p:nvCxnSpPr>
            <p:spPr bwMode="auto">
              <a:xfrm flipV="1">
                <a:off x="9570721" y="7507115"/>
                <a:ext cx="71119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2" name="Straight Arrow Connector 521"/>
              <p:cNvCxnSpPr>
                <a:endCxn id="520" idx="1"/>
              </p:cNvCxnSpPr>
              <p:nvPr/>
            </p:nvCxnSpPr>
            <p:spPr bwMode="auto">
              <a:xfrm rot="5400000" flipH="1" flipV="1">
                <a:off x="8940800" y="6908803"/>
                <a:ext cx="851183" cy="2259"/>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23" name="Straight Arrow Connector 522"/>
              <p:cNvCxnSpPr/>
              <p:nvPr/>
            </p:nvCxnSpPr>
            <p:spPr bwMode="auto">
              <a:xfrm>
                <a:off x="9365262" y="5545105"/>
                <a:ext cx="2747716"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4" name="Straight Arrow Connector 523"/>
              <p:cNvCxnSpPr/>
              <p:nvPr/>
            </p:nvCxnSpPr>
            <p:spPr bwMode="auto">
              <a:xfrm rot="5400000">
                <a:off x="11862365" y="5795719"/>
                <a:ext cx="512516" cy="11288"/>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5" name="Straight Arrow Connector 524"/>
              <p:cNvCxnSpPr/>
              <p:nvPr/>
            </p:nvCxnSpPr>
            <p:spPr bwMode="auto">
              <a:xfrm rot="5400000">
                <a:off x="9153031" y="5757336"/>
                <a:ext cx="426721" cy="225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526" name="Group 166"/>
            <p:cNvGrpSpPr/>
            <p:nvPr/>
          </p:nvGrpSpPr>
          <p:grpSpPr>
            <a:xfrm>
              <a:off x="5995494" y="5772045"/>
              <a:ext cx="418160" cy="786743"/>
              <a:chOff x="3835400" y="2126827"/>
              <a:chExt cx="1174609" cy="2427107"/>
            </a:xfrm>
          </p:grpSpPr>
          <p:sp>
            <p:nvSpPr>
              <p:cNvPr id="527" name="Rounded Rectangle 526"/>
              <p:cNvSpPr/>
              <p:nvPr/>
            </p:nvSpPr>
            <p:spPr bwMode="auto">
              <a:xfrm>
                <a:off x="3966916" y="2126827"/>
                <a:ext cx="1043093" cy="2427107"/>
              </a:xfrm>
              <a:prstGeom prst="round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28" name="TextBox 53"/>
              <p:cNvSpPr txBox="1">
                <a:spLocks noChangeArrowheads="1"/>
              </p:cNvSpPr>
              <p:nvPr/>
            </p:nvSpPr>
            <p:spPr bwMode="auto">
              <a:xfrm>
                <a:off x="3835400" y="2903551"/>
                <a:ext cx="1053029" cy="1139391"/>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 ?</a:t>
                </a:r>
                <a:endParaRPr lang="en-US" dirty="0">
                  <a:solidFill>
                    <a:srgbClr val="FFFFFF"/>
                  </a:solidFill>
                  <a:latin typeface="Arial Narrow"/>
                  <a:ea typeface="ＭＳ Ｐゴシック" charset="-128"/>
                  <a:cs typeface="ＭＳ Ｐゴシック" charset="-128"/>
                </a:endParaRPr>
              </a:p>
            </p:txBody>
          </p:sp>
        </p:grpSp>
        <p:grpSp>
          <p:nvGrpSpPr>
            <p:cNvPr id="530" name="Group 165"/>
            <p:cNvGrpSpPr/>
            <p:nvPr/>
          </p:nvGrpSpPr>
          <p:grpSpPr>
            <a:xfrm>
              <a:off x="5723219" y="5715693"/>
              <a:ext cx="319096" cy="618417"/>
              <a:chOff x="3070579" y="1952981"/>
              <a:chExt cx="896338" cy="1907819"/>
            </a:xfrm>
          </p:grpSpPr>
          <p:cxnSp>
            <p:nvCxnSpPr>
              <p:cNvPr id="531" name="Straight Arrow Connector 530"/>
              <p:cNvCxnSpPr/>
              <p:nvPr/>
            </p:nvCxnSpPr>
            <p:spPr bwMode="auto">
              <a:xfrm>
                <a:off x="3544712" y="3339255"/>
                <a:ext cx="422205" cy="225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2" name="Rounded Rectangle 531"/>
              <p:cNvSpPr/>
              <p:nvPr/>
            </p:nvSpPr>
            <p:spPr bwMode="auto">
              <a:xfrm>
                <a:off x="3070579" y="2819966"/>
                <a:ext cx="474134" cy="1040834"/>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533" name="Straight Arrow Connector 532"/>
              <p:cNvCxnSpPr/>
              <p:nvPr/>
            </p:nvCxnSpPr>
            <p:spPr bwMode="auto">
              <a:xfrm rot="5400000">
                <a:off x="3076080" y="2559194"/>
                <a:ext cx="519289" cy="2257"/>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34" name="Flowchart: Off-page Connector 23"/>
              <p:cNvSpPr/>
              <p:nvPr/>
            </p:nvSpPr>
            <p:spPr bwMode="auto">
              <a:xfrm>
                <a:off x="3174436" y="1952981"/>
                <a:ext cx="209975" cy="404141"/>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535" name="Straight Arrow Connector 534"/>
              <p:cNvCxnSpPr/>
              <p:nvPr/>
            </p:nvCxnSpPr>
            <p:spPr bwMode="auto">
              <a:xfrm rot="5400000" flipH="1" flipV="1">
                <a:off x="2964605" y="2560324"/>
                <a:ext cx="519289"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grpSp>
        <p:cxnSp>
          <p:nvCxnSpPr>
            <p:cNvPr id="536" name="Straight Arrow Connector 535"/>
            <p:cNvCxnSpPr/>
            <p:nvPr/>
          </p:nvCxnSpPr>
          <p:spPr bwMode="auto">
            <a:xfrm>
              <a:off x="700426" y="6145208"/>
              <a:ext cx="128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7" name="Straight Connector 536"/>
            <p:cNvCxnSpPr/>
            <p:nvPr/>
          </p:nvCxnSpPr>
          <p:spPr>
            <a:xfrm rot="16200000" flipH="1">
              <a:off x="8042384" y="5079157"/>
              <a:ext cx="746881" cy="0"/>
            </a:xfrm>
            <a:prstGeom prst="line">
              <a:avLst/>
            </a:prstGeom>
            <a:ln w="381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8" name="Straight Connector 537"/>
            <p:cNvCxnSpPr/>
            <p:nvPr/>
          </p:nvCxnSpPr>
          <p:spPr>
            <a:xfrm rot="16200000" flipH="1">
              <a:off x="313894" y="5823980"/>
              <a:ext cx="746881" cy="0"/>
            </a:xfrm>
            <a:prstGeom prst="line">
              <a:avLst/>
            </a:prstGeom>
            <a:ln w="381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39" name="Straight Connector 538"/>
            <p:cNvCxnSpPr/>
            <p:nvPr/>
          </p:nvCxnSpPr>
          <p:spPr>
            <a:xfrm>
              <a:off x="687708" y="5455821"/>
              <a:ext cx="7730581" cy="5179"/>
            </a:xfrm>
            <a:prstGeom prst="line">
              <a:avLst/>
            </a:prstGeom>
            <a:ln w="381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25" name="Group 212"/>
            <p:cNvGrpSpPr/>
            <p:nvPr/>
          </p:nvGrpSpPr>
          <p:grpSpPr>
            <a:xfrm>
              <a:off x="6384686" y="1594807"/>
              <a:ext cx="163165" cy="414962"/>
              <a:chOff x="7023948" y="6226954"/>
              <a:chExt cx="458328" cy="1280161"/>
            </a:xfrm>
          </p:grpSpPr>
          <p:cxnSp>
            <p:nvCxnSpPr>
              <p:cNvPr id="341" name="Straight Arrow Connector 340"/>
              <p:cNvCxnSpPr/>
              <p:nvPr/>
            </p:nvCxnSpPr>
            <p:spPr bwMode="auto">
              <a:xfrm rot="5400000">
                <a:off x="6976534" y="6477568"/>
                <a:ext cx="512516" cy="11288"/>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61" name="Flowchart: Decision 143"/>
              <p:cNvSpPr/>
              <p:nvPr/>
            </p:nvSpPr>
            <p:spPr bwMode="auto">
              <a:xfrm rot="16200000">
                <a:off x="6973148" y="6790271"/>
                <a:ext cx="510258" cy="408657"/>
              </a:xfrm>
              <a:prstGeom prst="flowChartDecision">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62" name="Straight Arrow Connector 361"/>
              <p:cNvCxnSpPr>
                <a:stCxn id="361" idx="1"/>
              </p:cNvCxnSpPr>
              <p:nvPr/>
            </p:nvCxnSpPr>
            <p:spPr bwMode="auto">
              <a:xfrm rot="5400000">
                <a:off x="7099583" y="7377293"/>
                <a:ext cx="257387" cy="2257"/>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363" name="Straight Arrow Connector 362"/>
              <p:cNvCxnSpPr/>
              <p:nvPr/>
            </p:nvCxnSpPr>
            <p:spPr bwMode="auto">
              <a:xfrm>
                <a:off x="7227148" y="6226954"/>
                <a:ext cx="255128" cy="2258"/>
              </a:xfrm>
              <a:prstGeom prst="straightConnector1">
                <a:avLst/>
              </a:prstGeom>
              <a:ln w="38100">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364" name="Group 213"/>
            <p:cNvGrpSpPr/>
            <p:nvPr/>
          </p:nvGrpSpPr>
          <p:grpSpPr>
            <a:xfrm>
              <a:off x="6457025" y="1263277"/>
              <a:ext cx="703297" cy="746493"/>
              <a:chOff x="7227148" y="5204182"/>
              <a:chExt cx="1975555" cy="2302933"/>
            </a:xfrm>
          </p:grpSpPr>
          <p:cxnSp>
            <p:nvCxnSpPr>
              <p:cNvPr id="365" name="Straight Arrow Connector 364"/>
              <p:cNvCxnSpPr/>
              <p:nvPr/>
            </p:nvCxnSpPr>
            <p:spPr bwMode="auto">
              <a:xfrm>
                <a:off x="7227148" y="7507115"/>
                <a:ext cx="1934915"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66" name="Rounded Rectangle 30"/>
              <p:cNvSpPr/>
              <p:nvPr/>
            </p:nvSpPr>
            <p:spPr bwMode="auto">
              <a:xfrm>
                <a:off x="7482275" y="5843129"/>
                <a:ext cx="1476587" cy="124347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67" name="TextBox 32"/>
              <p:cNvSpPr txBox="1">
                <a:spLocks noChangeArrowheads="1"/>
              </p:cNvSpPr>
              <p:nvPr/>
            </p:nvSpPr>
            <p:spPr bwMode="auto">
              <a:xfrm>
                <a:off x="7605454" y="5982315"/>
                <a:ext cx="1254400" cy="1139390"/>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cxnSp>
            <p:nvCxnSpPr>
              <p:cNvPr id="368" name="Straight Arrow Connector 367"/>
              <p:cNvCxnSpPr/>
              <p:nvPr/>
            </p:nvCxnSpPr>
            <p:spPr bwMode="auto">
              <a:xfrm>
                <a:off x="8958863" y="6226954"/>
                <a:ext cx="243840" cy="2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9" name="Straight Arrow Connector 368"/>
              <p:cNvCxnSpPr/>
              <p:nvPr/>
            </p:nvCxnSpPr>
            <p:spPr bwMode="auto">
              <a:xfrm rot="5400000">
                <a:off x="7563195"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0" name="Flowchart: Off-page Connector 191"/>
              <p:cNvSpPr/>
              <p:nvPr/>
            </p:nvSpPr>
            <p:spPr bwMode="auto">
              <a:xfrm>
                <a:off x="7594508"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71" name="Straight Arrow Connector 370"/>
              <p:cNvCxnSpPr/>
              <p:nvPr/>
            </p:nvCxnSpPr>
            <p:spPr bwMode="auto">
              <a:xfrm rot="5400000" flipH="1" flipV="1">
                <a:off x="7446008"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372" name="Straight Arrow Connector 371"/>
              <p:cNvCxnSpPr/>
              <p:nvPr/>
            </p:nvCxnSpPr>
            <p:spPr bwMode="auto">
              <a:xfrm rot="5400000" flipH="1" flipV="1">
                <a:off x="8590075" y="5679443"/>
                <a:ext cx="340925"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3" name="Flowchart: Off-page Connector 189"/>
              <p:cNvSpPr/>
              <p:nvPr/>
            </p:nvSpPr>
            <p:spPr bwMode="auto">
              <a:xfrm rot="10800000">
                <a:off x="8653980" y="5208696"/>
                <a:ext cx="203200" cy="300284"/>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74" name="Straight Arrow Connector 373"/>
              <p:cNvCxnSpPr/>
              <p:nvPr/>
            </p:nvCxnSpPr>
            <p:spPr bwMode="auto">
              <a:xfrm rot="5400000">
                <a:off x="8274396"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5" name="Flowchart: Off-page Connector 185"/>
              <p:cNvSpPr/>
              <p:nvPr/>
            </p:nvSpPr>
            <p:spPr bwMode="auto">
              <a:xfrm>
                <a:off x="8305707"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76" name="Straight Arrow Connector 375"/>
              <p:cNvCxnSpPr/>
              <p:nvPr/>
            </p:nvCxnSpPr>
            <p:spPr bwMode="auto">
              <a:xfrm rot="5400000" flipH="1" flipV="1">
                <a:off x="8168567"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377" name="Straight Arrow Connector 376"/>
              <p:cNvCxnSpPr/>
              <p:nvPr/>
            </p:nvCxnSpPr>
            <p:spPr bwMode="auto">
              <a:xfrm rot="5400000" flipH="1" flipV="1">
                <a:off x="7878145" y="5672670"/>
                <a:ext cx="340924" cy="0"/>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378" name="Flowchart: Off-page Connector 183"/>
              <p:cNvSpPr/>
              <p:nvPr/>
            </p:nvSpPr>
            <p:spPr bwMode="auto">
              <a:xfrm rot="10800000">
                <a:off x="7947009" y="5204183"/>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grpSp>
          <p:nvGrpSpPr>
            <p:cNvPr id="379" name="Group 216"/>
            <p:cNvGrpSpPr/>
            <p:nvPr/>
          </p:nvGrpSpPr>
          <p:grpSpPr>
            <a:xfrm>
              <a:off x="7547738" y="1537722"/>
              <a:ext cx="811807" cy="706239"/>
              <a:chOff x="10290951" y="6050847"/>
              <a:chExt cx="2280356" cy="2178752"/>
            </a:xfrm>
          </p:grpSpPr>
          <p:cxnSp>
            <p:nvCxnSpPr>
              <p:cNvPr id="380" name="Straight Arrow Connector 379"/>
              <p:cNvCxnSpPr>
                <a:endCxn id="383" idx="4"/>
              </p:cNvCxnSpPr>
              <p:nvPr/>
            </p:nvCxnSpPr>
            <p:spPr bwMode="auto">
              <a:xfrm rot="5400000" flipH="1" flipV="1">
                <a:off x="11699805" y="6825266"/>
                <a:ext cx="848924"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81" name="Rounded Rectangle 22"/>
              <p:cNvSpPr/>
              <p:nvPr/>
            </p:nvSpPr>
            <p:spPr bwMode="auto">
              <a:xfrm>
                <a:off x="10290951" y="6696570"/>
                <a:ext cx="1528516" cy="153302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82" name="TextBox 23"/>
              <p:cNvSpPr txBox="1">
                <a:spLocks noChangeArrowheads="1"/>
              </p:cNvSpPr>
              <p:nvPr/>
            </p:nvSpPr>
            <p:spPr bwMode="auto">
              <a:xfrm>
                <a:off x="10419153" y="6713547"/>
                <a:ext cx="1297654" cy="1139392"/>
              </a:xfrm>
              <a:prstGeom prst="rect">
                <a:avLst/>
              </a:prstGeom>
              <a:solidFill>
                <a:schemeClr val="tx1"/>
              </a:solid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sp>
            <p:nvSpPr>
              <p:cNvPr id="383" name="Flowchart: Or 156"/>
              <p:cNvSpPr/>
              <p:nvPr/>
            </p:nvSpPr>
            <p:spPr bwMode="auto">
              <a:xfrm>
                <a:off x="11921067" y="6057621"/>
                <a:ext cx="408659" cy="343182"/>
              </a:xfrm>
              <a:prstGeom prst="flowChartOr">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84" name="Straight Arrow Connector 383"/>
              <p:cNvCxnSpPr/>
              <p:nvPr/>
            </p:nvCxnSpPr>
            <p:spPr bwMode="auto">
              <a:xfrm>
                <a:off x="12327467" y="6226954"/>
                <a:ext cx="243840" cy="2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5" name="Straight Arrow Connector 384"/>
              <p:cNvCxnSpPr/>
              <p:nvPr/>
            </p:nvCxnSpPr>
            <p:spPr bwMode="auto">
              <a:xfrm>
                <a:off x="11819468" y="7249728"/>
                <a:ext cx="304799" cy="2257"/>
              </a:xfrm>
              <a:prstGeom prst="straightConnector1">
                <a:avLst/>
              </a:prstGeom>
              <a:ln w="38100">
                <a:solidFill>
                  <a:srgbClr val="000000"/>
                </a:solidFill>
                <a:tailEnd type="none"/>
              </a:ln>
            </p:spPr>
            <p:style>
              <a:lnRef idx="1">
                <a:schemeClr val="accent1"/>
              </a:lnRef>
              <a:fillRef idx="0">
                <a:schemeClr val="accent1"/>
              </a:fillRef>
              <a:effectRef idx="0">
                <a:schemeClr val="accent1"/>
              </a:effectRef>
              <a:fontRef idx="minor">
                <a:schemeClr val="tx1"/>
              </a:fontRef>
            </p:style>
          </p:cxnSp>
          <p:cxnSp>
            <p:nvCxnSpPr>
              <p:cNvPr id="386" name="Straight Arrow Connector 385"/>
              <p:cNvCxnSpPr/>
              <p:nvPr/>
            </p:nvCxnSpPr>
            <p:spPr bwMode="auto">
              <a:xfrm rot="5400000">
                <a:off x="10448852" y="650466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7" name="Flowchart: Off-page Connector 195"/>
              <p:cNvSpPr/>
              <p:nvPr/>
            </p:nvSpPr>
            <p:spPr bwMode="auto">
              <a:xfrm>
                <a:off x="10485121" y="6057623"/>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88" name="Straight Arrow Connector 387"/>
              <p:cNvCxnSpPr/>
              <p:nvPr/>
            </p:nvCxnSpPr>
            <p:spPr bwMode="auto">
              <a:xfrm rot="5400000" flipH="1" flipV="1">
                <a:off x="10354384" y="650466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389" name="Straight Arrow Connector 388"/>
              <p:cNvCxnSpPr/>
              <p:nvPr/>
            </p:nvCxnSpPr>
            <p:spPr bwMode="auto">
              <a:xfrm rot="5400000" flipH="1" flipV="1">
                <a:off x="11389720" y="6526110"/>
                <a:ext cx="3409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0" name="Flowchart: Off-page Connector 181"/>
              <p:cNvSpPr/>
              <p:nvPr/>
            </p:nvSpPr>
            <p:spPr bwMode="auto">
              <a:xfrm rot="10800000">
                <a:off x="11458581" y="6057621"/>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91" name="Straight Arrow Connector 390"/>
              <p:cNvCxnSpPr/>
              <p:nvPr/>
            </p:nvCxnSpPr>
            <p:spPr bwMode="auto">
              <a:xfrm rot="5400000">
                <a:off x="11096762" y="6500147"/>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2" name="Flowchart: Off-page Connector 177"/>
              <p:cNvSpPr/>
              <p:nvPr/>
            </p:nvSpPr>
            <p:spPr bwMode="auto">
              <a:xfrm>
                <a:off x="11144391" y="6050847"/>
                <a:ext cx="203200" cy="300286"/>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93" name="Straight Arrow Connector 392"/>
              <p:cNvCxnSpPr/>
              <p:nvPr/>
            </p:nvCxnSpPr>
            <p:spPr bwMode="auto">
              <a:xfrm rot="5400000" flipH="1" flipV="1">
                <a:off x="11002294" y="6500147"/>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394" name="Straight Arrow Connector 393"/>
              <p:cNvCxnSpPr/>
              <p:nvPr/>
            </p:nvCxnSpPr>
            <p:spPr bwMode="auto">
              <a:xfrm rot="5400000" flipH="1" flipV="1">
                <a:off x="10728191" y="6521594"/>
                <a:ext cx="3409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5" name="Flowchart: Off-page Connector 175"/>
              <p:cNvSpPr/>
              <p:nvPr/>
            </p:nvSpPr>
            <p:spPr bwMode="auto">
              <a:xfrm rot="10800000">
                <a:off x="10797053" y="6050847"/>
                <a:ext cx="203200" cy="300285"/>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grpSp>
          <p:nvGrpSpPr>
            <p:cNvPr id="396" name="Group 215"/>
            <p:cNvGrpSpPr/>
            <p:nvPr/>
          </p:nvGrpSpPr>
          <p:grpSpPr>
            <a:xfrm>
              <a:off x="7145854" y="1373786"/>
              <a:ext cx="1054544" cy="691604"/>
              <a:chOff x="9162062" y="5545105"/>
              <a:chExt cx="2962205" cy="2133601"/>
            </a:xfrm>
          </p:grpSpPr>
          <p:sp>
            <p:nvSpPr>
              <p:cNvPr id="397" name="Flowchart: Or 149"/>
              <p:cNvSpPr/>
              <p:nvPr/>
            </p:nvSpPr>
            <p:spPr bwMode="auto">
              <a:xfrm>
                <a:off x="9162063" y="7335524"/>
                <a:ext cx="408659" cy="343182"/>
              </a:xfrm>
              <a:prstGeom prst="flowChartOr">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398" name="Flowchart: Decision 153"/>
              <p:cNvSpPr/>
              <p:nvPr/>
            </p:nvSpPr>
            <p:spPr bwMode="auto">
              <a:xfrm rot="16200000">
                <a:off x="9110134" y="6023754"/>
                <a:ext cx="512515" cy="408659"/>
              </a:xfrm>
              <a:prstGeom prst="flowChartDecision">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399" name="Straight Arrow Connector 398"/>
              <p:cNvCxnSpPr>
                <a:stCxn id="397" idx="6"/>
              </p:cNvCxnSpPr>
              <p:nvPr/>
            </p:nvCxnSpPr>
            <p:spPr bwMode="auto">
              <a:xfrm flipV="1">
                <a:off x="9570721" y="7507115"/>
                <a:ext cx="71119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0" name="Straight Arrow Connector 399"/>
              <p:cNvCxnSpPr>
                <a:endCxn id="398" idx="1"/>
              </p:cNvCxnSpPr>
              <p:nvPr/>
            </p:nvCxnSpPr>
            <p:spPr bwMode="auto">
              <a:xfrm rot="5400000" flipH="1" flipV="1">
                <a:off x="8940800" y="6908803"/>
                <a:ext cx="851183" cy="2259"/>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401" name="Straight Arrow Connector 400"/>
              <p:cNvCxnSpPr/>
              <p:nvPr/>
            </p:nvCxnSpPr>
            <p:spPr bwMode="auto">
              <a:xfrm>
                <a:off x="9365262" y="5545105"/>
                <a:ext cx="2747716" cy="0"/>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6" name="Straight Arrow Connector 415"/>
              <p:cNvCxnSpPr/>
              <p:nvPr/>
            </p:nvCxnSpPr>
            <p:spPr bwMode="auto">
              <a:xfrm rot="5400000">
                <a:off x="11862365" y="5795719"/>
                <a:ext cx="512516" cy="11288"/>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17" name="Straight Arrow Connector 416"/>
              <p:cNvCxnSpPr/>
              <p:nvPr/>
            </p:nvCxnSpPr>
            <p:spPr bwMode="auto">
              <a:xfrm rot="5400000">
                <a:off x="9153031" y="5757336"/>
                <a:ext cx="426721" cy="2259"/>
              </a:xfrm>
              <a:prstGeom prst="straightConnector1">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cxnSp>
          <p:nvCxnSpPr>
            <p:cNvPr id="420" name="Straight Arrow Connector 419"/>
            <p:cNvCxnSpPr/>
            <p:nvPr/>
          </p:nvCxnSpPr>
          <p:spPr bwMode="auto">
            <a:xfrm>
              <a:off x="6224200" y="4760740"/>
              <a:ext cx="1282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22" name="Group 213"/>
            <p:cNvGrpSpPr/>
            <p:nvPr/>
          </p:nvGrpSpPr>
          <p:grpSpPr>
            <a:xfrm>
              <a:off x="6343906" y="4360095"/>
              <a:ext cx="612472" cy="621563"/>
              <a:chOff x="7482275" y="5204182"/>
              <a:chExt cx="1720428" cy="1917525"/>
            </a:xfrm>
          </p:grpSpPr>
          <p:sp>
            <p:nvSpPr>
              <p:cNvPr id="423" name="Rounded Rectangle 30"/>
              <p:cNvSpPr/>
              <p:nvPr/>
            </p:nvSpPr>
            <p:spPr bwMode="auto">
              <a:xfrm>
                <a:off x="7482275" y="5843129"/>
                <a:ext cx="1476587" cy="124347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424" name="TextBox 32"/>
              <p:cNvSpPr txBox="1">
                <a:spLocks noChangeArrowheads="1"/>
              </p:cNvSpPr>
              <p:nvPr/>
            </p:nvSpPr>
            <p:spPr bwMode="auto">
              <a:xfrm>
                <a:off x="7605455" y="5982316"/>
                <a:ext cx="1254400" cy="1139391"/>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a:t>
                </a:r>
                <a:endParaRPr lang="en-US" dirty="0">
                  <a:solidFill>
                    <a:srgbClr val="FFFFFF"/>
                  </a:solidFill>
                  <a:latin typeface="Arial Narrow"/>
                  <a:ea typeface="ＭＳ Ｐゴシック" charset="-128"/>
                  <a:cs typeface="ＭＳ Ｐゴシック" charset="-128"/>
                </a:endParaRPr>
              </a:p>
            </p:txBody>
          </p:sp>
          <p:cxnSp>
            <p:nvCxnSpPr>
              <p:cNvPr id="425" name="Straight Arrow Connector 424"/>
              <p:cNvCxnSpPr/>
              <p:nvPr/>
            </p:nvCxnSpPr>
            <p:spPr bwMode="auto">
              <a:xfrm>
                <a:off x="8958863" y="6226954"/>
                <a:ext cx="243840" cy="225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6" name="Straight Arrow Connector 425"/>
              <p:cNvCxnSpPr/>
              <p:nvPr/>
            </p:nvCxnSpPr>
            <p:spPr bwMode="auto">
              <a:xfrm rot="5400000">
                <a:off x="7563195"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7" name="Flowchart: Off-page Connector 191"/>
              <p:cNvSpPr/>
              <p:nvPr/>
            </p:nvSpPr>
            <p:spPr bwMode="auto">
              <a:xfrm>
                <a:off x="7594508"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28" name="Straight Arrow Connector 427"/>
              <p:cNvCxnSpPr/>
              <p:nvPr/>
            </p:nvCxnSpPr>
            <p:spPr bwMode="auto">
              <a:xfrm rot="5400000" flipH="1" flipV="1">
                <a:off x="7446008"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429" name="Straight Arrow Connector 428"/>
              <p:cNvCxnSpPr/>
              <p:nvPr/>
            </p:nvCxnSpPr>
            <p:spPr bwMode="auto">
              <a:xfrm rot="5400000" flipH="1" flipV="1">
                <a:off x="8590075" y="5679443"/>
                <a:ext cx="340925"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0" name="Flowchart: Off-page Connector 189"/>
              <p:cNvSpPr/>
              <p:nvPr/>
            </p:nvSpPr>
            <p:spPr bwMode="auto">
              <a:xfrm rot="10800000">
                <a:off x="8653980" y="5208696"/>
                <a:ext cx="203200" cy="300284"/>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31" name="Straight Arrow Connector 430"/>
              <p:cNvCxnSpPr/>
              <p:nvPr/>
            </p:nvCxnSpPr>
            <p:spPr bwMode="auto">
              <a:xfrm rot="5400000">
                <a:off x="8274396" y="5651222"/>
                <a:ext cx="383824" cy="0"/>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32" name="Flowchart: Off-page Connector 185"/>
              <p:cNvSpPr/>
              <p:nvPr/>
            </p:nvSpPr>
            <p:spPr bwMode="auto">
              <a:xfrm>
                <a:off x="8305707" y="5204182"/>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433" name="Straight Arrow Connector 432"/>
              <p:cNvCxnSpPr/>
              <p:nvPr/>
            </p:nvCxnSpPr>
            <p:spPr bwMode="auto">
              <a:xfrm rot="5400000" flipH="1" flipV="1">
                <a:off x="8168567" y="5651222"/>
                <a:ext cx="383824"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cxnSp>
            <p:nvCxnSpPr>
              <p:cNvPr id="434" name="Straight Arrow Connector 433"/>
              <p:cNvCxnSpPr/>
              <p:nvPr/>
            </p:nvCxnSpPr>
            <p:spPr bwMode="auto">
              <a:xfrm rot="5400000" flipH="1" flipV="1">
                <a:off x="7878145" y="5672670"/>
                <a:ext cx="340924" cy="0"/>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435" name="Flowchart: Off-page Connector 183"/>
              <p:cNvSpPr/>
              <p:nvPr/>
            </p:nvSpPr>
            <p:spPr bwMode="auto">
              <a:xfrm rot="10800000">
                <a:off x="7947009" y="5204183"/>
                <a:ext cx="203200" cy="298027"/>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grpSp>
          <p:nvGrpSpPr>
            <p:cNvPr id="541" name="Group 166"/>
            <p:cNvGrpSpPr/>
            <p:nvPr/>
          </p:nvGrpSpPr>
          <p:grpSpPr>
            <a:xfrm>
              <a:off x="7228832" y="4365288"/>
              <a:ext cx="572484" cy="786743"/>
              <a:chOff x="3835400" y="2126827"/>
              <a:chExt cx="1608103" cy="2427107"/>
            </a:xfrm>
          </p:grpSpPr>
          <p:sp>
            <p:nvSpPr>
              <p:cNvPr id="548" name="Rounded Rectangle 547"/>
              <p:cNvSpPr/>
              <p:nvPr/>
            </p:nvSpPr>
            <p:spPr bwMode="auto">
              <a:xfrm>
                <a:off x="3966916" y="2126827"/>
                <a:ext cx="1043093" cy="2427107"/>
              </a:xfrm>
              <a:prstGeom prst="roundRect">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549" name="TextBox 53"/>
              <p:cNvSpPr txBox="1">
                <a:spLocks noChangeArrowheads="1"/>
              </p:cNvSpPr>
              <p:nvPr/>
            </p:nvSpPr>
            <p:spPr bwMode="auto">
              <a:xfrm>
                <a:off x="3835400" y="2903551"/>
                <a:ext cx="1053029" cy="1139391"/>
              </a:xfrm>
              <a:prstGeom prst="rect">
                <a:avLst/>
              </a:prstGeom>
              <a:noFill/>
              <a:ln w="9525">
                <a:noFill/>
                <a:miter lim="800000"/>
                <a:headEnd/>
                <a:tailEnd/>
              </a:ln>
            </p:spPr>
            <p:txBody>
              <a:bodyPr wrap="square">
                <a:prstTxWarp prst="textNoShape">
                  <a:avLst/>
                </a:prstTxWarp>
                <a:spAutoFit/>
              </a:bodyPr>
              <a:lstStyle/>
              <a:p>
                <a:pPr algn="ctr" fontAlgn="auto">
                  <a:spcBef>
                    <a:spcPts val="0"/>
                  </a:spcBef>
                  <a:spcAft>
                    <a:spcPts val="0"/>
                  </a:spcAft>
                </a:pPr>
                <a:r>
                  <a:rPr lang="en-US" dirty="0" smtClean="0">
                    <a:solidFill>
                      <a:srgbClr val="FFFFFF"/>
                    </a:solidFill>
                    <a:latin typeface="Arial Narrow"/>
                    <a:ea typeface="ＭＳ Ｐゴシック" charset="-128"/>
                    <a:cs typeface="ＭＳ Ｐゴシック" charset="-128"/>
                  </a:rPr>
                  <a:t> ?</a:t>
                </a:r>
                <a:endParaRPr lang="en-US" dirty="0">
                  <a:solidFill>
                    <a:srgbClr val="FFFFFF"/>
                  </a:solidFill>
                  <a:latin typeface="Arial Narrow"/>
                  <a:ea typeface="ＭＳ Ｐゴシック" charset="-128"/>
                  <a:cs typeface="ＭＳ Ｐゴシック" charset="-128"/>
                </a:endParaRPr>
              </a:p>
            </p:txBody>
          </p:sp>
          <p:cxnSp>
            <p:nvCxnSpPr>
              <p:cNvPr id="550" name="Straight Arrow Connector 549"/>
              <p:cNvCxnSpPr/>
              <p:nvPr/>
            </p:nvCxnSpPr>
            <p:spPr bwMode="auto">
              <a:xfrm>
                <a:off x="5010010" y="3339255"/>
                <a:ext cx="433493" cy="225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51" name="Group 165"/>
            <p:cNvGrpSpPr/>
            <p:nvPr/>
          </p:nvGrpSpPr>
          <p:grpSpPr>
            <a:xfrm>
              <a:off x="6956556" y="4308936"/>
              <a:ext cx="319096" cy="618417"/>
              <a:chOff x="3070579" y="1952981"/>
              <a:chExt cx="896338" cy="1907819"/>
            </a:xfrm>
          </p:grpSpPr>
          <p:cxnSp>
            <p:nvCxnSpPr>
              <p:cNvPr id="552" name="Straight Arrow Connector 551"/>
              <p:cNvCxnSpPr/>
              <p:nvPr/>
            </p:nvCxnSpPr>
            <p:spPr bwMode="auto">
              <a:xfrm>
                <a:off x="3544712" y="3339255"/>
                <a:ext cx="422205" cy="2257"/>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3" name="Rounded Rectangle 552"/>
              <p:cNvSpPr/>
              <p:nvPr/>
            </p:nvSpPr>
            <p:spPr bwMode="auto">
              <a:xfrm>
                <a:off x="3070579" y="2819966"/>
                <a:ext cx="474134" cy="1040834"/>
              </a:xfrm>
              <a:prstGeom prst="roundRect">
                <a:avLst/>
              </a:prstGeom>
              <a:solidFill>
                <a:srgbClr val="8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554" name="Straight Arrow Connector 553"/>
              <p:cNvCxnSpPr/>
              <p:nvPr/>
            </p:nvCxnSpPr>
            <p:spPr bwMode="auto">
              <a:xfrm rot="5400000">
                <a:off x="3076080" y="2559194"/>
                <a:ext cx="519289" cy="2257"/>
              </a:xfrm>
              <a:prstGeom prst="straightConnector1">
                <a:avLst/>
              </a:prstGeom>
              <a:solidFill>
                <a:schemeClr val="tx1">
                  <a:lumMod val="65000"/>
                  <a:lumOff val="35000"/>
                </a:schemeClr>
              </a:solidFill>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55" name="Flowchart: Off-page Connector 23"/>
              <p:cNvSpPr/>
              <p:nvPr/>
            </p:nvSpPr>
            <p:spPr bwMode="auto">
              <a:xfrm>
                <a:off x="3174436" y="1952981"/>
                <a:ext cx="209975" cy="404141"/>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556" name="Straight Arrow Connector 555"/>
              <p:cNvCxnSpPr/>
              <p:nvPr/>
            </p:nvCxnSpPr>
            <p:spPr bwMode="auto">
              <a:xfrm rot="5400000" flipH="1" flipV="1">
                <a:off x="2964605" y="2560324"/>
                <a:ext cx="519289" cy="0"/>
              </a:xfrm>
              <a:prstGeom prst="straightConnector1">
                <a:avLst/>
              </a:prstGeom>
              <a:solidFill>
                <a:schemeClr val="tx1">
                  <a:lumMod val="65000"/>
                  <a:lumOff val="35000"/>
                </a:schemeClr>
              </a:solidFill>
              <a:ln w="38100">
                <a:solidFill>
                  <a:srgbClr val="80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557" name="Group 167"/>
            <p:cNvGrpSpPr/>
            <p:nvPr/>
          </p:nvGrpSpPr>
          <p:grpSpPr>
            <a:xfrm>
              <a:off x="7801317" y="4308936"/>
              <a:ext cx="299806" cy="618417"/>
              <a:chOff x="5443504" y="1952980"/>
              <a:chExt cx="842150" cy="1907821"/>
            </a:xfrm>
          </p:grpSpPr>
          <p:sp>
            <p:nvSpPr>
              <p:cNvPr id="558" name="Rounded Rectangle 557"/>
              <p:cNvSpPr/>
              <p:nvPr/>
            </p:nvSpPr>
            <p:spPr bwMode="auto">
              <a:xfrm>
                <a:off x="5443504" y="2819967"/>
                <a:ext cx="474134" cy="1040834"/>
              </a:xfrm>
              <a:prstGeom prst="roundRect">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559" name="Straight Arrow Connector 558"/>
              <p:cNvCxnSpPr/>
              <p:nvPr/>
            </p:nvCxnSpPr>
            <p:spPr bwMode="auto">
              <a:xfrm>
                <a:off x="5917637" y="3339255"/>
                <a:ext cx="368017" cy="225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0" name="Straight Arrow Connector 559"/>
              <p:cNvCxnSpPr/>
              <p:nvPr/>
            </p:nvCxnSpPr>
            <p:spPr bwMode="auto">
              <a:xfrm rot="5400000" flipH="1" flipV="1">
                <a:off x="5422053" y="2588544"/>
                <a:ext cx="462845" cy="0"/>
              </a:xfrm>
              <a:prstGeom prst="straightConnector1">
                <a:avLst/>
              </a:prstGeom>
              <a:solidFill>
                <a:schemeClr val="tx1">
                  <a:lumMod val="65000"/>
                  <a:lumOff val="35000"/>
                </a:schemeClr>
              </a:solidFill>
              <a:ln w="381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561" name="Flowchart: Off-page Connector 33"/>
              <p:cNvSpPr/>
              <p:nvPr/>
            </p:nvSpPr>
            <p:spPr bwMode="auto">
              <a:xfrm rot="10800000">
                <a:off x="5547361" y="1952980"/>
                <a:ext cx="212230" cy="404141"/>
              </a:xfrm>
              <a:prstGeom prst="flowChartOffpageConnector">
                <a:avLst/>
              </a:prstGeom>
              <a:solidFill>
                <a:srgbClr val="9999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grpSp>
        <p:sp>
          <p:nvSpPr>
            <p:cNvPr id="562" name="Flowchart: Decision 39"/>
            <p:cNvSpPr/>
            <p:nvPr/>
          </p:nvSpPr>
          <p:spPr bwMode="auto">
            <a:xfrm rot="16200000">
              <a:off x="8052326" y="4679017"/>
              <a:ext cx="258346" cy="160754"/>
            </a:xfrm>
            <a:prstGeom prst="flowChartDecision">
              <a:avLst/>
            </a:prstGeom>
            <a:solidFill>
              <a:srgbClr val="8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cxnSp>
          <p:nvCxnSpPr>
            <p:cNvPr id="564" name="Straight Arrow Connector 563"/>
            <p:cNvCxnSpPr>
              <a:stCxn id="562" idx="2"/>
            </p:cNvCxnSpPr>
            <p:nvPr/>
          </p:nvCxnSpPr>
          <p:spPr bwMode="auto">
            <a:xfrm>
              <a:off x="8261876" y="4759394"/>
              <a:ext cx="220231" cy="10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89743" y="1084388"/>
            <a:ext cx="9054257" cy="5773612"/>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grpSp>
        <p:nvGrpSpPr>
          <p:cNvPr id="440" name="Group 439"/>
          <p:cNvGrpSpPr/>
          <p:nvPr/>
        </p:nvGrpSpPr>
        <p:grpSpPr>
          <a:xfrm>
            <a:off x="219421" y="1941290"/>
            <a:ext cx="8670591" cy="2966357"/>
            <a:chOff x="257407" y="1977574"/>
            <a:chExt cx="8142736" cy="3020786"/>
          </a:xfrm>
        </p:grpSpPr>
        <p:grpSp>
          <p:nvGrpSpPr>
            <p:cNvPr id="442" name="Group 10"/>
            <p:cNvGrpSpPr/>
            <p:nvPr/>
          </p:nvGrpSpPr>
          <p:grpSpPr>
            <a:xfrm>
              <a:off x="257407" y="1977574"/>
              <a:ext cx="8142736" cy="3020786"/>
              <a:chOff x="369920" y="3420761"/>
              <a:chExt cx="8528456" cy="2955035"/>
            </a:xfrm>
          </p:grpSpPr>
          <p:pic>
            <p:nvPicPr>
              <p:cNvPr id="529" name="Picture 528"/>
              <p:cNvPicPr>
                <a:picLocks noChangeAspect="1"/>
              </p:cNvPicPr>
              <p:nvPr/>
            </p:nvPicPr>
            <p:blipFill>
              <a:blip r:embed="rId3">
                <a:clrChange>
                  <a:clrFrom>
                    <a:srgbClr val="FFFFFF"/>
                  </a:clrFrom>
                  <a:clrTo>
                    <a:srgbClr val="FFFFFF">
                      <a:alpha val="0"/>
                    </a:srgbClr>
                  </a:clrTo>
                </a:clrChange>
                <a:grayscl/>
              </a:blip>
              <a:stretch>
                <a:fillRect/>
              </a:stretch>
            </p:blipFill>
            <p:spPr>
              <a:xfrm>
                <a:off x="369920" y="3420761"/>
                <a:ext cx="8528456" cy="2955035"/>
              </a:xfrm>
              <a:prstGeom prst="rect">
                <a:avLst/>
              </a:prstGeom>
            </p:spPr>
          </p:pic>
          <p:sp>
            <p:nvSpPr>
              <p:cNvPr id="540" name="Rectangle 539"/>
              <p:cNvSpPr/>
              <p:nvPr/>
            </p:nvSpPr>
            <p:spPr>
              <a:xfrm>
                <a:off x="604301" y="3687561"/>
                <a:ext cx="349329" cy="32146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64291" tIns="32146" rIns="64291" bIns="32146" rtlCol="0" anchor="ctr"/>
              <a:lstStyle/>
              <a:p>
                <a:pPr algn="ctr" fontAlgn="auto">
                  <a:spcBef>
                    <a:spcPts val="0"/>
                  </a:spcBef>
                  <a:spcAft>
                    <a:spcPts val="0"/>
                  </a:spcAft>
                </a:pPr>
                <a:endParaRPr lang="en-US" dirty="0">
                  <a:solidFill>
                    <a:prstClr val="white"/>
                  </a:solidFill>
                </a:endParaRPr>
              </a:p>
            </p:txBody>
          </p:sp>
          <p:pic>
            <p:nvPicPr>
              <p:cNvPr id="563" name="Picture 562"/>
              <p:cNvPicPr>
                <a:picLocks noChangeAspect="1"/>
              </p:cNvPicPr>
              <p:nvPr/>
            </p:nvPicPr>
            <p:blipFill>
              <a:blip r:embed="rId3">
                <a:clrChange>
                  <a:clrFrom>
                    <a:srgbClr val="FFFFFF"/>
                  </a:clrFrom>
                  <a:clrTo>
                    <a:srgbClr val="FFFFFF">
                      <a:alpha val="0"/>
                    </a:srgbClr>
                  </a:clrTo>
                </a:clrChange>
                <a:grayscl/>
              </a:blip>
              <a:srcRect l="20155" t="49019" r="66031" b="11765"/>
              <a:stretch>
                <a:fillRect/>
              </a:stretch>
            </p:blipFill>
            <p:spPr>
              <a:xfrm>
                <a:off x="607071" y="4185824"/>
                <a:ext cx="1254078" cy="1233553"/>
              </a:xfrm>
              <a:prstGeom prst="rect">
                <a:avLst/>
              </a:prstGeom>
            </p:spPr>
          </p:pic>
          <p:pic>
            <p:nvPicPr>
              <p:cNvPr id="565" name="Picture 564" descr="bomb.png"/>
              <p:cNvPicPr>
                <a:picLocks noChangeAspect="1"/>
              </p:cNvPicPr>
              <p:nvPr/>
            </p:nvPicPr>
            <p:blipFill>
              <a:blip r:embed="rId4">
                <a:clrChange>
                  <a:clrFrom>
                    <a:srgbClr val="FAFAFA"/>
                  </a:clrFrom>
                  <a:clrTo>
                    <a:srgbClr val="FAFAFA">
                      <a:alpha val="0"/>
                    </a:srgbClr>
                  </a:clrTo>
                </a:clrChange>
                <a:grayscl/>
              </a:blip>
              <a:srcRect l="15769"/>
              <a:stretch>
                <a:fillRect/>
              </a:stretch>
            </p:blipFill>
            <p:spPr>
              <a:xfrm>
                <a:off x="631034" y="4283272"/>
                <a:ext cx="1509709" cy="1307487"/>
              </a:xfrm>
              <a:prstGeom prst="rect">
                <a:avLst/>
              </a:prstGeom>
            </p:spPr>
          </p:pic>
        </p:grpSp>
        <p:sp>
          <p:nvSpPr>
            <p:cNvPr id="486" name="TextBox 485"/>
            <p:cNvSpPr txBox="1"/>
            <p:nvPr/>
          </p:nvSpPr>
          <p:spPr>
            <a:xfrm>
              <a:off x="662339" y="2255743"/>
              <a:ext cx="1148638" cy="376109"/>
            </a:xfrm>
            <a:prstGeom prst="rect">
              <a:avLst/>
            </a:prstGeom>
            <a:solidFill>
              <a:schemeClr val="tx1">
                <a:lumMod val="85000"/>
                <a:lumOff val="15000"/>
              </a:schemeClr>
            </a:solidFill>
          </p:spPr>
          <p:txBody>
            <a:bodyPr wrap="square" rtlCol="0">
              <a:spAutoFit/>
            </a:bodyPr>
            <a:lstStyle/>
            <a:p>
              <a:pPr fontAlgn="auto">
                <a:spcBef>
                  <a:spcPts val="0"/>
                </a:spcBef>
                <a:spcAft>
                  <a:spcPts val="0"/>
                </a:spcAft>
              </a:pPr>
              <a:r>
                <a:rPr lang="en-US" b="1" dirty="0" smtClean="0">
                  <a:solidFill>
                    <a:prstClr val="white"/>
                  </a:solidFill>
                  <a:latin typeface="Arial Narrow"/>
                  <a:cs typeface="+mn-cs"/>
                </a:rPr>
                <a:t>Fail</a:t>
              </a:r>
              <a:endParaRPr lang="en-US" b="1" dirty="0">
                <a:solidFill>
                  <a:prstClr val="white"/>
                </a:solidFill>
                <a:latin typeface="Arial Narrow"/>
                <a:cs typeface="+mn-cs"/>
              </a:endParaRPr>
            </a:p>
          </p:txBody>
        </p:sp>
      </p:grpSp>
    </p:spTree>
    <p:extLst>
      <p:ext uri="{BB962C8B-B14F-4D97-AF65-F5344CB8AC3E}">
        <p14:creationId xmlns:p14="http://schemas.microsoft.com/office/powerpoint/2010/main" val="625296574"/>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future business model</a:t>
            </a:r>
            <a:endParaRPr lang="en-US" dirty="0"/>
          </a:p>
        </p:txBody>
      </p:sp>
      <p:sp>
        <p:nvSpPr>
          <p:cNvPr id="3" name="Content Placeholder 2"/>
          <p:cNvSpPr txBox="1">
            <a:spLocks/>
          </p:cNvSpPr>
          <p:nvPr/>
        </p:nvSpPr>
        <p:spPr>
          <a:xfrm>
            <a:off x="317507" y="1318013"/>
            <a:ext cx="4040181" cy="4786710"/>
          </a:xfrm>
          <a:prstGeom prst="rect">
            <a:avLst/>
          </a:prstGeom>
        </p:spPr>
        <p:txBody>
          <a:bodyPr vert="horz" lIns="91440" tIns="45720" rIns="91440" bIns="45720" rtlCol="0" anchor="ctr">
            <a:noAutofit/>
          </a:bodyPr>
          <a:lstStyle/>
          <a:p>
            <a:pPr marL="342665" indent="-22323" algn="r" fontAlgn="auto">
              <a:spcBef>
                <a:spcPts val="600"/>
              </a:spcBef>
              <a:spcAft>
                <a:spcPts val="0"/>
              </a:spcAft>
              <a:buFont typeface="Arial" pitchFamily="34" charset="0"/>
              <a:buNone/>
              <a:defRPr/>
            </a:pPr>
            <a:r>
              <a:rPr lang="en-US" sz="5400" dirty="0" smtClean="0">
                <a:solidFill>
                  <a:srgbClr val="000000"/>
                </a:solidFill>
                <a:latin typeface="Century Gothic"/>
                <a:cs typeface="Century Gothic"/>
              </a:rPr>
              <a:t>Value of services</a:t>
            </a:r>
          </a:p>
          <a:p>
            <a:pPr marL="342665" indent="-22323" algn="r" fontAlgn="auto">
              <a:spcBef>
                <a:spcPts val="600"/>
              </a:spcBef>
              <a:spcAft>
                <a:spcPts val="0"/>
              </a:spcAft>
              <a:buFont typeface="Arial" pitchFamily="34" charset="0"/>
              <a:buNone/>
              <a:defRPr/>
            </a:pPr>
            <a:r>
              <a:rPr lang="en-US" sz="5400" dirty="0">
                <a:solidFill>
                  <a:srgbClr val="000000"/>
                </a:solidFill>
                <a:latin typeface="Century Gothic"/>
                <a:cs typeface="Century Gothic"/>
              </a:rPr>
              <a:t>=</a:t>
            </a:r>
            <a:endParaRPr lang="en-US" sz="5400" i="1" dirty="0" smtClean="0">
              <a:solidFill>
                <a:srgbClr val="000000"/>
              </a:solidFill>
              <a:latin typeface="Century Gothic"/>
              <a:cs typeface="Century Gothic"/>
            </a:endParaRPr>
          </a:p>
        </p:txBody>
      </p:sp>
      <p:sp>
        <p:nvSpPr>
          <p:cNvPr id="4" name="Content Placeholder 2"/>
          <p:cNvSpPr txBox="1">
            <a:spLocks/>
          </p:cNvSpPr>
          <p:nvPr/>
        </p:nvSpPr>
        <p:spPr>
          <a:xfrm>
            <a:off x="4839890" y="1457753"/>
            <a:ext cx="4304110" cy="4786710"/>
          </a:xfrm>
          <a:prstGeom prst="rect">
            <a:avLst/>
          </a:prstGeom>
        </p:spPr>
        <p:txBody>
          <a:bodyPr vert="horz" lIns="91435" tIns="45718" rIns="91435" bIns="45718" rtlCol="0" anchor="ctr">
            <a:normAutofit/>
          </a:bodyPr>
          <a:lstStyle/>
          <a:p>
            <a:pPr marL="342882" indent="-342882" defTabSz="457177" fontAlgn="auto">
              <a:spcBef>
                <a:spcPts val="600"/>
              </a:spcBef>
              <a:spcAft>
                <a:spcPts val="0"/>
              </a:spcAft>
              <a:buFont typeface="Wingdings" charset="2"/>
              <a:buChar char=""/>
              <a:defRPr/>
            </a:pPr>
            <a:r>
              <a:rPr lang="en-US" sz="4000" dirty="0" smtClean="0">
                <a:solidFill>
                  <a:srgbClr val="000000"/>
                </a:solidFill>
                <a:latin typeface="Century Gothic"/>
                <a:cs typeface="Century Gothic"/>
              </a:rPr>
              <a:t>Savings</a:t>
            </a:r>
          </a:p>
          <a:p>
            <a:pPr marL="342882" indent="-342882" defTabSz="457177" fontAlgn="auto">
              <a:spcBef>
                <a:spcPts val="600"/>
              </a:spcBef>
              <a:spcAft>
                <a:spcPts val="0"/>
              </a:spcAft>
              <a:buFont typeface="Wingdings" charset="2"/>
              <a:buChar char=""/>
              <a:defRPr/>
            </a:pPr>
            <a:r>
              <a:rPr lang="en-US" sz="4000" dirty="0" smtClean="0">
                <a:solidFill>
                  <a:srgbClr val="000000"/>
                </a:solidFill>
                <a:latin typeface="Century Gothic"/>
                <a:cs typeface="Century Gothic"/>
              </a:rPr>
              <a:t>Efficiency</a:t>
            </a:r>
          </a:p>
          <a:p>
            <a:pPr marL="342882" indent="-342882" defTabSz="457177" fontAlgn="auto">
              <a:spcBef>
                <a:spcPts val="600"/>
              </a:spcBef>
              <a:spcAft>
                <a:spcPts val="0"/>
              </a:spcAft>
              <a:buFont typeface="Wingdings" charset="2"/>
              <a:buChar char=""/>
              <a:defRPr/>
            </a:pPr>
            <a:r>
              <a:rPr lang="en-US" sz="4000" dirty="0" smtClean="0">
                <a:solidFill>
                  <a:srgbClr val="000000"/>
                </a:solidFill>
                <a:latin typeface="Century Gothic"/>
                <a:cs typeface="Century Gothic"/>
              </a:rPr>
              <a:t>Differentiation</a:t>
            </a:r>
          </a:p>
          <a:p>
            <a:pPr defTabSz="457177" fontAlgn="auto">
              <a:spcBef>
                <a:spcPts val="600"/>
              </a:spcBef>
              <a:spcAft>
                <a:spcPts val="0"/>
              </a:spcAft>
              <a:defRPr/>
            </a:pPr>
            <a:endParaRPr lang="en-US" sz="3600" dirty="0" smtClean="0">
              <a:solidFill>
                <a:srgbClr val="000000"/>
              </a:solidFill>
              <a:latin typeface="Century Gothic"/>
              <a:cs typeface="Century Gothic"/>
            </a:endParaRPr>
          </a:p>
        </p:txBody>
      </p:sp>
    </p:spTree>
    <p:extLst>
      <p:ext uri="{BB962C8B-B14F-4D97-AF65-F5344CB8AC3E}">
        <p14:creationId xmlns:p14="http://schemas.microsoft.com/office/powerpoint/2010/main" val="2997886493"/>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Rectangle 3"/>
          <p:cNvSpPr/>
          <p:nvPr/>
        </p:nvSpPr>
        <p:spPr>
          <a:xfrm>
            <a:off x="6585797" y="0"/>
            <a:ext cx="2558203" cy="233654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pic>
        <p:nvPicPr>
          <p:cNvPr id="3" name="Picture 2" descr="iStock_000004487256Small.jpg"/>
          <p:cNvPicPr>
            <a:picLocks noChangeAspect="1"/>
          </p:cNvPicPr>
          <p:nvPr/>
        </p:nvPicPr>
        <p:blipFill>
          <a:blip r:embed="rId3">
            <a:alphaModFix amt="72000"/>
          </a:blip>
          <a:srcRect r="7713"/>
          <a:stretch>
            <a:fillRect/>
          </a:stretch>
        </p:blipFill>
        <p:spPr>
          <a:xfrm>
            <a:off x="0" y="0"/>
            <a:ext cx="9178464" cy="6866141"/>
          </a:xfrm>
          <a:prstGeom prst="rect">
            <a:avLst/>
          </a:prstGeom>
        </p:spPr>
      </p:pic>
      <p:sp>
        <p:nvSpPr>
          <p:cNvPr id="158723" name="Rectangle 2"/>
          <p:cNvSpPr>
            <a:spLocks noGrp="1" noChangeArrowheads="1"/>
          </p:cNvSpPr>
          <p:nvPr>
            <p:ph idx="1"/>
          </p:nvPr>
        </p:nvSpPr>
        <p:spPr>
          <a:xfrm>
            <a:off x="365592" y="2040797"/>
            <a:ext cx="9157534" cy="4018359"/>
          </a:xfrm>
        </p:spPr>
        <p:txBody>
          <a:bodyPr anchor="b">
            <a:noAutofit/>
          </a:bodyPr>
          <a:lstStyle/>
          <a:p>
            <a:pPr eaLnBrk="1" hangingPunct="1">
              <a:lnSpc>
                <a:spcPts val="6480"/>
              </a:lnSpc>
              <a:spcBef>
                <a:spcPts val="0"/>
              </a:spcBef>
              <a:spcAft>
                <a:spcPts val="1800"/>
              </a:spcAft>
              <a:buFont typeface="Arial" charset="0"/>
              <a:buNone/>
            </a:pPr>
            <a:r>
              <a:rPr lang="en-US" sz="9600" b="1" spc="-150" dirty="0" smtClean="0">
                <a:latin typeface="+mj-lt"/>
                <a:ea typeface="Helvetica Neue" charset="0"/>
                <a:cs typeface="Helvetica Neue" charset="0"/>
              </a:rPr>
              <a:t>I’m not paying </a:t>
            </a:r>
          </a:p>
          <a:p>
            <a:pPr eaLnBrk="1" hangingPunct="1">
              <a:lnSpc>
                <a:spcPts val="6480"/>
              </a:lnSpc>
              <a:spcBef>
                <a:spcPts val="0"/>
              </a:spcBef>
              <a:spcAft>
                <a:spcPts val="1800"/>
              </a:spcAft>
              <a:buFont typeface="Arial" charset="0"/>
              <a:buNone/>
            </a:pPr>
            <a:r>
              <a:rPr lang="en-US" sz="9600" b="1" spc="-150" dirty="0" smtClean="0">
                <a:latin typeface="+mj-lt"/>
                <a:ea typeface="Helvetica Neue" charset="0"/>
                <a:cs typeface="Helvetica Neue" charset="0"/>
              </a:rPr>
              <a:t>for your</a:t>
            </a:r>
          </a:p>
          <a:p>
            <a:pPr eaLnBrk="1" hangingPunct="1">
              <a:lnSpc>
                <a:spcPts val="6080"/>
              </a:lnSpc>
              <a:spcBef>
                <a:spcPts val="0"/>
              </a:spcBef>
              <a:spcAft>
                <a:spcPts val="0"/>
              </a:spcAft>
              <a:buFont typeface="Arial" charset="0"/>
              <a:buNone/>
            </a:pPr>
            <a:r>
              <a:rPr lang="en-US" sz="9600" b="1" spc="-150" dirty="0" smtClean="0">
                <a:solidFill>
                  <a:schemeClr val="bg1"/>
                </a:solidFill>
                <a:latin typeface="+mj-lt"/>
                <a:ea typeface="Helvetica Neue" charset="0"/>
                <a:cs typeface="Helvetica Neue" charset="0"/>
              </a:rPr>
              <a:t> </a:t>
            </a:r>
          </a:p>
          <a:p>
            <a:pPr eaLnBrk="1" hangingPunct="1">
              <a:lnSpc>
                <a:spcPts val="6480"/>
              </a:lnSpc>
              <a:spcBef>
                <a:spcPts val="0"/>
              </a:spcBef>
              <a:spcAft>
                <a:spcPts val="1800"/>
              </a:spcAft>
              <a:buNone/>
            </a:pPr>
            <a:r>
              <a:rPr lang="en-US" sz="8800" b="1" spc="-150" dirty="0" smtClean="0">
                <a:solidFill>
                  <a:schemeClr val="bg1"/>
                </a:solidFill>
                <a:ea typeface="Helvetica Neue" charset="0"/>
                <a:cs typeface="Helvetica Neue" charset="0"/>
              </a:rPr>
              <a:t>research</a:t>
            </a:r>
          </a:p>
          <a:p>
            <a:pPr eaLnBrk="1" hangingPunct="1">
              <a:spcBef>
                <a:spcPts val="2400"/>
              </a:spcBef>
              <a:spcAft>
                <a:spcPts val="1800"/>
              </a:spcAft>
              <a:buFont typeface="Arial" charset="0"/>
              <a:buNone/>
            </a:pPr>
            <a:r>
              <a:rPr lang="en-US" sz="9600" b="1" spc="-150" dirty="0" smtClean="0">
                <a:solidFill>
                  <a:srgbClr val="800000"/>
                </a:solidFill>
                <a:latin typeface="+mj-lt"/>
                <a:ea typeface="Helvetica Neue" charset="0"/>
                <a:cs typeface="Helvetica Neue" charset="0"/>
              </a:rPr>
              <a:t>experiment</a:t>
            </a:r>
          </a:p>
        </p:txBody>
      </p:sp>
    </p:spTree>
    <p:extLst>
      <p:ext uri="{BB962C8B-B14F-4D97-AF65-F5344CB8AC3E}">
        <p14:creationId xmlns:p14="http://schemas.microsoft.com/office/powerpoint/2010/main" val="714305762"/>
      </p:ext>
    </p:extLst>
  </p:cSld>
  <p:clrMapOvr>
    <a:masterClrMapping/>
  </p:clrMapOvr>
  <mc:AlternateContent xmlns:mc="http://schemas.openxmlformats.org/markup-compatibility/2006" xmlns:p14="http://schemas.microsoft.com/office/powerpoint/2010/main">
    <mc:Choice Requires="p14">
      <p:transition p14:dur="310" advClick="0" advTm="2000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990"/>
            <a:ext cx="8229600" cy="990600"/>
          </a:xfrm>
        </p:spPr>
        <p:txBody>
          <a:bodyPr/>
          <a:lstStyle/>
          <a:p>
            <a:r>
              <a:rPr lang="en-US" dirty="0" smtClean="0"/>
              <a:t>Population driven design</a:t>
            </a:r>
            <a:endParaRPr lang="en-US" dirty="0"/>
          </a:p>
        </p:txBody>
      </p:sp>
      <p:pic>
        <p:nvPicPr>
          <p:cNvPr id="4" name="Picture 3" descr="Screen Shot 2015-10-18 at 7.36.01 PM.png"/>
          <p:cNvPicPr>
            <a:picLocks noChangeAspect="1"/>
          </p:cNvPicPr>
          <p:nvPr/>
        </p:nvPicPr>
        <p:blipFill>
          <a:blip r:embed="rId2" cstate="print">
            <a:grayscl/>
            <a:extLst>
              <a:ext uri="{28A0092B-C50C-407E-A947-70E740481C1C}">
                <a14:useLocalDpi xmlns:a14="http://schemas.microsoft.com/office/drawing/2010/main"/>
              </a:ext>
            </a:extLst>
          </a:blip>
          <a:stretch>
            <a:fillRect/>
          </a:stretch>
        </p:blipFill>
        <p:spPr>
          <a:xfrm>
            <a:off x="457200" y="1310980"/>
            <a:ext cx="4987800" cy="5051554"/>
          </a:xfrm>
          <a:prstGeom prst="rect">
            <a:avLst/>
          </a:prstGeom>
        </p:spPr>
      </p:pic>
      <p:pic>
        <p:nvPicPr>
          <p:cNvPr id="5" name="Picture 4" descr="Screen Shot 2015-10-18 at 7.36.21 PM.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60765" y="1297877"/>
            <a:ext cx="3302051" cy="5064657"/>
          </a:xfrm>
          <a:prstGeom prst="rect">
            <a:avLst/>
          </a:prstGeom>
        </p:spPr>
      </p:pic>
    </p:spTree>
    <p:extLst>
      <p:ext uri="{BB962C8B-B14F-4D97-AF65-F5344CB8AC3E}">
        <p14:creationId xmlns:p14="http://schemas.microsoft.com/office/powerpoint/2010/main" val="2673203842"/>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grayscl/>
            <a:extLst>
              <a:ext uri="{28A0092B-C50C-407E-A947-70E740481C1C}">
                <a14:useLocalDpi xmlns:a14="http://schemas.microsoft.com/office/drawing/2010/main"/>
              </a:ext>
            </a:extLst>
          </a:blip>
          <a:stretch>
            <a:fillRect/>
          </a:stretch>
        </p:blipFill>
        <p:spPr>
          <a:xfrm>
            <a:off x="434820" y="3874934"/>
            <a:ext cx="3467100" cy="2378431"/>
          </a:xfrm>
          <a:prstGeom prst="rect">
            <a:avLst/>
          </a:prstGeom>
        </p:spPr>
      </p:pic>
      <p:pic>
        <p:nvPicPr>
          <p:cNvPr id="36" name="Picture 35"/>
          <p:cNvPicPr>
            <a:picLocks noChangeAspect="1"/>
          </p:cNvPicPr>
          <p:nvPr/>
        </p:nvPicPr>
        <p:blipFill>
          <a:blip r:embed="rId3">
            <a:grayscl/>
            <a:extLst>
              <a:ext uri="{28A0092B-C50C-407E-A947-70E740481C1C}">
                <a14:useLocalDpi xmlns:a14="http://schemas.microsoft.com/office/drawing/2010/main"/>
              </a:ext>
            </a:extLst>
          </a:blip>
          <a:stretch>
            <a:fillRect/>
          </a:stretch>
        </p:blipFill>
        <p:spPr>
          <a:xfrm>
            <a:off x="4379188" y="1382524"/>
            <a:ext cx="3558044" cy="2440818"/>
          </a:xfrm>
          <a:prstGeom prst="rect">
            <a:avLst/>
          </a:prstGeom>
        </p:spPr>
      </p:pic>
      <p:pic>
        <p:nvPicPr>
          <p:cNvPr id="6146" name="Picture 2" descr="C:\Users\vamshidher.gankidi\Google Drive\Works\Sutter\R\Check-in to Appointment begin time.png"/>
          <p:cNvPicPr>
            <a:picLocks noChangeAspect="1" noChangeArrowheads="1"/>
          </p:cNvPicPr>
          <p:nvPr/>
        </p:nvPicPr>
        <p:blipFill>
          <a:blip r:embed="rId4">
            <a:grayscl/>
            <a:extLst>
              <a:ext uri="{28A0092B-C50C-407E-A947-70E740481C1C}">
                <a14:useLocalDpi xmlns:a14="http://schemas.microsoft.com/office/drawing/2010/main"/>
              </a:ext>
            </a:extLst>
          </a:blip>
          <a:srcRect/>
          <a:stretch>
            <a:fillRect/>
          </a:stretch>
        </p:blipFill>
        <p:spPr bwMode="auto">
          <a:xfrm>
            <a:off x="434820" y="1382524"/>
            <a:ext cx="3550280" cy="24408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66700" y="625141"/>
            <a:ext cx="8610601" cy="613736"/>
          </a:xfrm>
        </p:spPr>
        <p:txBody>
          <a:bodyPr/>
          <a:lstStyle/>
          <a:p>
            <a:r>
              <a:rPr lang="en-US" spc="0" dirty="0" smtClean="0">
                <a:latin typeface="Century Gothic"/>
                <a:cs typeface="Century Gothic"/>
              </a:rPr>
              <a:t>EMR data driving no. of MD’s</a:t>
            </a:r>
            <a:endParaRPr lang="en-US" spc="0" dirty="0">
              <a:latin typeface="Century Gothic"/>
              <a:cs typeface="Century Gothic"/>
            </a:endParaRPr>
          </a:p>
        </p:txBody>
      </p:sp>
      <p:sp>
        <p:nvSpPr>
          <p:cNvPr id="6" name="Content Placeholder 5"/>
          <p:cNvSpPr>
            <a:spLocks noGrp="1"/>
          </p:cNvSpPr>
          <p:nvPr>
            <p:ph sz="half" idx="12"/>
          </p:nvPr>
        </p:nvSpPr>
        <p:spPr>
          <a:xfrm>
            <a:off x="4486549" y="3687865"/>
            <a:ext cx="4529795" cy="3285960"/>
          </a:xfrm>
        </p:spPr>
        <p:txBody>
          <a:bodyPr>
            <a:normAutofit/>
          </a:bodyPr>
          <a:lstStyle/>
          <a:p>
            <a:pPr marL="0" indent="0">
              <a:lnSpc>
                <a:spcPct val="100000"/>
              </a:lnSpc>
              <a:buNone/>
            </a:pPr>
            <a:r>
              <a:rPr lang="en-US" sz="1600" dirty="0"/>
              <a:t>Inconsistent data between 2010 – 2011.</a:t>
            </a:r>
          </a:p>
          <a:p>
            <a:pPr marL="0" indent="0">
              <a:lnSpc>
                <a:spcPct val="100000"/>
              </a:lnSpc>
              <a:buNone/>
            </a:pPr>
            <a:r>
              <a:rPr lang="en-US" sz="1600" dirty="0"/>
              <a:t>Plan generation time was consistently recorded from around October 2011. </a:t>
            </a:r>
          </a:p>
          <a:p>
            <a:pPr marL="0" indent="0">
              <a:lnSpc>
                <a:spcPct val="100000"/>
              </a:lnSpc>
              <a:buNone/>
            </a:pPr>
            <a:r>
              <a:rPr lang="en-US" sz="1600" dirty="0"/>
              <a:t>Room time was recorded starting around July 2013.</a:t>
            </a:r>
          </a:p>
          <a:p>
            <a:pPr marL="0" indent="0">
              <a:lnSpc>
                <a:spcPct val="100000"/>
              </a:lnSpc>
              <a:buNone/>
            </a:pPr>
            <a:r>
              <a:rPr lang="en-US" sz="1600" dirty="0"/>
              <a:t>Period selected for analysis and model input:</a:t>
            </a:r>
          </a:p>
          <a:p>
            <a:pPr marL="0" indent="0">
              <a:lnSpc>
                <a:spcPct val="100000"/>
              </a:lnSpc>
              <a:buNone/>
            </a:pPr>
            <a:r>
              <a:rPr lang="en-US" sz="1600" dirty="0"/>
              <a:t>July 2013 to July 2014</a:t>
            </a:r>
          </a:p>
          <a:p>
            <a:pPr marL="0" indent="0">
              <a:buNone/>
            </a:pPr>
            <a:endParaRPr lang="en-US" sz="1000" dirty="0"/>
          </a:p>
          <a:p>
            <a:pPr marL="0" indent="0">
              <a:buNone/>
            </a:pPr>
            <a:endParaRPr lang="en-US" sz="1000" dirty="0"/>
          </a:p>
        </p:txBody>
      </p:sp>
      <p:cxnSp>
        <p:nvCxnSpPr>
          <p:cNvPr id="12" name="Straight Arrow Connector 11"/>
          <p:cNvCxnSpPr/>
          <p:nvPr/>
        </p:nvCxnSpPr>
        <p:spPr>
          <a:xfrm flipH="1" flipV="1">
            <a:off x="1836509" y="2817311"/>
            <a:ext cx="2065410" cy="9194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362200" y="5064145"/>
            <a:ext cx="580112" cy="266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5118237" y="2217240"/>
            <a:ext cx="419647" cy="461614"/>
          </a:xfrm>
          <a:prstGeom prst="rect">
            <a:avLst/>
          </a:prstGeom>
          <a:noFill/>
          <a:ln>
            <a:solidFill>
              <a:schemeClr val="accent1"/>
            </a:solidFill>
          </a:ln>
        </p:spPr>
        <p:txBody>
          <a:bodyPr wrap="square" lIns="91390" tIns="45695" rIns="91390" bIns="45695">
            <a:spAutoFit/>
          </a:bodyPr>
          <a:lstStyle/>
          <a:p>
            <a:pPr algn="ctr" fontAlgn="auto">
              <a:spcBef>
                <a:spcPts val="0"/>
              </a:spcBef>
              <a:spcAft>
                <a:spcPts val="0"/>
              </a:spcAft>
            </a:pPr>
            <a:r>
              <a:rPr lang="en-US" sz="2400" b="1" dirty="0">
                <a:ln w="12700">
                  <a:solidFill>
                    <a:srgbClr val="000000">
                      <a:satMod val="155000"/>
                    </a:srgbClr>
                  </a:solidFill>
                  <a:prstDash val="solid"/>
                </a:ln>
                <a:solidFill>
                  <a:srgbClr val="F8F8F8">
                    <a:tint val="85000"/>
                    <a:satMod val="155000"/>
                  </a:srgbClr>
                </a:solidFill>
                <a:effectLst>
                  <a:outerShdw blurRad="41275" dist="20320" dir="1800000" algn="tl" rotWithShape="0">
                    <a:srgbClr val="000000">
                      <a:alpha val="40000"/>
                    </a:srgbClr>
                  </a:outerShdw>
                </a:effectLst>
                <a:latin typeface="Arial Narrow"/>
                <a:cs typeface="+mn-cs"/>
              </a:rPr>
              <a:t>2</a:t>
            </a:r>
          </a:p>
        </p:txBody>
      </p:sp>
      <p:sp>
        <p:nvSpPr>
          <p:cNvPr id="25" name="Rectangle 24"/>
          <p:cNvSpPr/>
          <p:nvPr/>
        </p:nvSpPr>
        <p:spPr>
          <a:xfrm>
            <a:off x="1836513" y="4735834"/>
            <a:ext cx="419647" cy="461614"/>
          </a:xfrm>
          <a:prstGeom prst="rect">
            <a:avLst/>
          </a:prstGeom>
          <a:noFill/>
          <a:ln>
            <a:solidFill>
              <a:schemeClr val="accent1"/>
            </a:solidFill>
          </a:ln>
        </p:spPr>
        <p:txBody>
          <a:bodyPr wrap="square" lIns="91390" tIns="45695" rIns="91390" bIns="45695">
            <a:spAutoFit/>
          </a:bodyPr>
          <a:lstStyle/>
          <a:p>
            <a:pPr algn="ctr" fontAlgn="auto">
              <a:spcBef>
                <a:spcPts val="0"/>
              </a:spcBef>
              <a:spcAft>
                <a:spcPts val="0"/>
              </a:spcAft>
            </a:pPr>
            <a:r>
              <a:rPr lang="en-US" sz="2400" b="1" dirty="0">
                <a:ln w="12700">
                  <a:solidFill>
                    <a:srgbClr val="000000">
                      <a:satMod val="155000"/>
                    </a:srgbClr>
                  </a:solidFill>
                  <a:prstDash val="solid"/>
                </a:ln>
                <a:solidFill>
                  <a:srgbClr val="F8F8F8">
                    <a:tint val="85000"/>
                    <a:satMod val="155000"/>
                  </a:srgbClr>
                </a:solidFill>
                <a:effectLst>
                  <a:outerShdw blurRad="41275" dist="20320" dir="1800000" algn="tl" rotWithShape="0">
                    <a:srgbClr val="000000">
                      <a:alpha val="40000"/>
                    </a:srgbClr>
                  </a:outerShdw>
                </a:effectLst>
                <a:latin typeface="Arial Narrow"/>
                <a:cs typeface="+mn-cs"/>
              </a:rPr>
              <a:t>3</a:t>
            </a:r>
          </a:p>
        </p:txBody>
      </p:sp>
      <p:sp>
        <p:nvSpPr>
          <p:cNvPr id="27" name="Rectangle 26"/>
          <p:cNvSpPr/>
          <p:nvPr/>
        </p:nvSpPr>
        <p:spPr>
          <a:xfrm>
            <a:off x="4066906" y="3625180"/>
            <a:ext cx="419647" cy="461614"/>
          </a:xfrm>
          <a:prstGeom prst="rect">
            <a:avLst/>
          </a:prstGeom>
          <a:noFill/>
          <a:ln>
            <a:solidFill>
              <a:schemeClr val="accent1"/>
            </a:solidFill>
          </a:ln>
        </p:spPr>
        <p:txBody>
          <a:bodyPr wrap="square" lIns="91390" tIns="45695" rIns="91390" bIns="45695">
            <a:spAutoFit/>
          </a:bodyPr>
          <a:lstStyle/>
          <a:p>
            <a:pPr algn="ctr" fontAlgn="auto">
              <a:spcBef>
                <a:spcPts val="0"/>
              </a:spcBef>
              <a:spcAft>
                <a:spcPts val="0"/>
              </a:spcAft>
            </a:pPr>
            <a:r>
              <a:rPr lang="en-US" sz="2400" b="1" dirty="0">
                <a:ln w="12700">
                  <a:solidFill>
                    <a:srgbClr val="000000">
                      <a:satMod val="155000"/>
                    </a:srgbClr>
                  </a:solidFill>
                  <a:prstDash val="solid"/>
                </a:ln>
                <a:solidFill>
                  <a:srgbClr val="F8F8F8">
                    <a:tint val="85000"/>
                    <a:satMod val="155000"/>
                  </a:srgbClr>
                </a:solidFill>
                <a:effectLst>
                  <a:outerShdw blurRad="41275" dist="20320" dir="1800000" algn="tl" rotWithShape="0">
                    <a:srgbClr val="000000">
                      <a:alpha val="40000"/>
                    </a:srgbClr>
                  </a:outerShdw>
                </a:effectLst>
                <a:latin typeface="Arial Narrow"/>
                <a:cs typeface="+mn-cs"/>
              </a:rPr>
              <a:t>1</a:t>
            </a:r>
          </a:p>
        </p:txBody>
      </p:sp>
      <p:sp>
        <p:nvSpPr>
          <p:cNvPr id="28" name="Rectangle 27"/>
          <p:cNvSpPr/>
          <p:nvPr/>
        </p:nvSpPr>
        <p:spPr>
          <a:xfrm>
            <a:off x="4066906" y="4157635"/>
            <a:ext cx="419647" cy="461614"/>
          </a:xfrm>
          <a:prstGeom prst="rect">
            <a:avLst/>
          </a:prstGeom>
          <a:noFill/>
          <a:ln>
            <a:solidFill>
              <a:schemeClr val="accent1"/>
            </a:solidFill>
          </a:ln>
        </p:spPr>
        <p:txBody>
          <a:bodyPr wrap="square" lIns="91390" tIns="45695" rIns="91390" bIns="45695">
            <a:spAutoFit/>
          </a:bodyPr>
          <a:lstStyle/>
          <a:p>
            <a:pPr algn="ctr" fontAlgn="auto">
              <a:spcBef>
                <a:spcPts val="0"/>
              </a:spcBef>
              <a:spcAft>
                <a:spcPts val="0"/>
              </a:spcAft>
            </a:pPr>
            <a:r>
              <a:rPr lang="en-US" sz="2400" b="1" dirty="0">
                <a:ln w="12700">
                  <a:solidFill>
                    <a:srgbClr val="000000">
                      <a:satMod val="155000"/>
                    </a:srgbClr>
                  </a:solidFill>
                  <a:prstDash val="solid"/>
                </a:ln>
                <a:solidFill>
                  <a:srgbClr val="F8F8F8">
                    <a:tint val="85000"/>
                    <a:satMod val="155000"/>
                  </a:srgbClr>
                </a:solidFill>
                <a:effectLst>
                  <a:outerShdw blurRad="41275" dist="20320" dir="1800000" algn="tl" rotWithShape="0">
                    <a:srgbClr val="000000">
                      <a:alpha val="40000"/>
                    </a:srgbClr>
                  </a:outerShdw>
                </a:effectLst>
                <a:latin typeface="Arial Narrow"/>
                <a:cs typeface="+mn-cs"/>
              </a:rPr>
              <a:t>2</a:t>
            </a:r>
          </a:p>
        </p:txBody>
      </p:sp>
      <p:sp>
        <p:nvSpPr>
          <p:cNvPr id="29" name="Rectangle 28"/>
          <p:cNvSpPr/>
          <p:nvPr/>
        </p:nvSpPr>
        <p:spPr>
          <a:xfrm>
            <a:off x="4048122" y="4833315"/>
            <a:ext cx="419647" cy="461614"/>
          </a:xfrm>
          <a:prstGeom prst="rect">
            <a:avLst/>
          </a:prstGeom>
          <a:noFill/>
          <a:ln>
            <a:solidFill>
              <a:schemeClr val="accent1"/>
            </a:solidFill>
          </a:ln>
        </p:spPr>
        <p:txBody>
          <a:bodyPr wrap="square" lIns="91390" tIns="45695" rIns="91390" bIns="45695">
            <a:spAutoFit/>
          </a:bodyPr>
          <a:lstStyle/>
          <a:p>
            <a:pPr algn="ctr" fontAlgn="auto">
              <a:spcBef>
                <a:spcPts val="0"/>
              </a:spcBef>
              <a:spcAft>
                <a:spcPts val="0"/>
              </a:spcAft>
            </a:pPr>
            <a:r>
              <a:rPr lang="en-US" sz="2400" b="1" dirty="0">
                <a:ln w="12700">
                  <a:solidFill>
                    <a:srgbClr val="000000">
                      <a:satMod val="155000"/>
                    </a:srgbClr>
                  </a:solidFill>
                  <a:prstDash val="solid"/>
                </a:ln>
                <a:solidFill>
                  <a:srgbClr val="F8F8F8">
                    <a:tint val="85000"/>
                    <a:satMod val="155000"/>
                  </a:srgbClr>
                </a:solidFill>
                <a:effectLst>
                  <a:outerShdw blurRad="41275" dist="20320" dir="1800000" algn="tl" rotWithShape="0">
                    <a:srgbClr val="000000">
                      <a:alpha val="40000"/>
                    </a:srgbClr>
                  </a:outerShdw>
                </a:effectLst>
                <a:latin typeface="Arial Narrow"/>
                <a:cs typeface="+mn-cs"/>
              </a:rPr>
              <a:t>3</a:t>
            </a:r>
          </a:p>
        </p:txBody>
      </p:sp>
    </p:spTree>
    <p:extLst>
      <p:ext uri="{BB962C8B-B14F-4D97-AF65-F5344CB8AC3E}">
        <p14:creationId xmlns:p14="http://schemas.microsoft.com/office/powerpoint/2010/main" val="1161511839"/>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Screen Shot 2014-02-03 at 3.47.0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7676" y="1495425"/>
            <a:ext cx="8636000" cy="496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a:cxnSpLocks noChangeShapeType="1"/>
          </p:cNvCxnSpPr>
          <p:nvPr/>
        </p:nvCxnSpPr>
        <p:spPr bwMode="auto">
          <a:xfrm flipH="1">
            <a:off x="1052514" y="1798638"/>
            <a:ext cx="1112837" cy="1516062"/>
          </a:xfrm>
          <a:prstGeom prst="straightConnector1">
            <a:avLst/>
          </a:prstGeom>
          <a:noFill/>
          <a:ln w="25400">
            <a:solidFill>
              <a:srgbClr val="2B87B2"/>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6084" name="TextBox 10"/>
          <p:cNvSpPr txBox="1">
            <a:spLocks noChangeArrowheads="1"/>
          </p:cNvSpPr>
          <p:nvPr/>
        </p:nvSpPr>
        <p:spPr bwMode="auto">
          <a:xfrm>
            <a:off x="2149475" y="1508125"/>
            <a:ext cx="267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charset="0"/>
                <a:ea typeface="ＭＳ Ｐゴシック" charset="0"/>
                <a:cs typeface="Arial" charset="0"/>
              </a:defRPr>
            </a:lvl1pPr>
            <a:lvl2pPr marL="742950" indent="-285750" eaLnBrk="0" hangingPunct="0">
              <a:defRPr>
                <a:solidFill>
                  <a:schemeClr val="tx1"/>
                </a:solidFill>
                <a:latin typeface="Arial Narrow" charset="0"/>
                <a:ea typeface="Arial" charset="0"/>
                <a:cs typeface="Arial" charset="0"/>
              </a:defRPr>
            </a:lvl2pPr>
            <a:lvl3pPr marL="1143000" indent="-228600" eaLnBrk="0" hangingPunct="0">
              <a:defRPr>
                <a:solidFill>
                  <a:schemeClr val="tx1"/>
                </a:solidFill>
                <a:latin typeface="Arial Narrow" charset="0"/>
                <a:ea typeface="Arial" charset="0"/>
                <a:cs typeface="Arial" charset="0"/>
              </a:defRPr>
            </a:lvl3pPr>
            <a:lvl4pPr marL="1600200" indent="-228600" eaLnBrk="0" hangingPunct="0">
              <a:defRPr>
                <a:solidFill>
                  <a:schemeClr val="tx1"/>
                </a:solidFill>
                <a:latin typeface="Arial Narrow" charset="0"/>
                <a:ea typeface="Arial" charset="0"/>
                <a:cs typeface="Arial" charset="0"/>
              </a:defRPr>
            </a:lvl4pPr>
            <a:lvl5pPr marL="2057400" indent="-228600" eaLnBrk="0" hangingPunct="0">
              <a:defRPr>
                <a:solidFill>
                  <a:schemeClr val="tx1"/>
                </a:solidFill>
                <a:latin typeface="Arial Narrow"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Narrow"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Narrow"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Narrow"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Narrow" charset="0"/>
                <a:ea typeface="Arial" charset="0"/>
                <a:cs typeface="Arial" charset="0"/>
              </a:defRPr>
            </a:lvl9pPr>
          </a:lstStyle>
          <a:p>
            <a:pPr eaLnBrk="1" fontAlgn="auto" hangingPunct="1">
              <a:spcBef>
                <a:spcPts val="0"/>
              </a:spcBef>
              <a:spcAft>
                <a:spcPts val="0"/>
              </a:spcAft>
            </a:pPr>
            <a:r>
              <a:rPr lang="en-US" spc="-70">
                <a:solidFill>
                  <a:prstClr val="black"/>
                </a:solidFill>
                <a:latin typeface="Arial"/>
                <a:cs typeface="Arial"/>
              </a:rPr>
              <a:t>Baseline</a:t>
            </a:r>
          </a:p>
        </p:txBody>
      </p:sp>
      <p:sp>
        <p:nvSpPr>
          <p:cNvPr id="46085" name="TextBox 15"/>
          <p:cNvSpPr txBox="1">
            <a:spLocks noChangeArrowheads="1"/>
          </p:cNvSpPr>
          <p:nvPr/>
        </p:nvSpPr>
        <p:spPr bwMode="auto">
          <a:xfrm>
            <a:off x="2143125" y="2033588"/>
            <a:ext cx="3851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charset="0"/>
                <a:ea typeface="ＭＳ Ｐゴシック" charset="0"/>
                <a:cs typeface="Arial" charset="0"/>
              </a:defRPr>
            </a:lvl1pPr>
            <a:lvl2pPr marL="742950" indent="-285750" eaLnBrk="0" hangingPunct="0">
              <a:defRPr>
                <a:solidFill>
                  <a:schemeClr val="tx1"/>
                </a:solidFill>
                <a:latin typeface="Arial Narrow" charset="0"/>
                <a:ea typeface="Arial" charset="0"/>
                <a:cs typeface="Arial" charset="0"/>
              </a:defRPr>
            </a:lvl2pPr>
            <a:lvl3pPr marL="1143000" indent="-228600" eaLnBrk="0" hangingPunct="0">
              <a:defRPr>
                <a:solidFill>
                  <a:schemeClr val="tx1"/>
                </a:solidFill>
                <a:latin typeface="Arial Narrow" charset="0"/>
                <a:ea typeface="Arial" charset="0"/>
                <a:cs typeface="Arial" charset="0"/>
              </a:defRPr>
            </a:lvl3pPr>
            <a:lvl4pPr marL="1600200" indent="-228600" eaLnBrk="0" hangingPunct="0">
              <a:defRPr>
                <a:solidFill>
                  <a:schemeClr val="tx1"/>
                </a:solidFill>
                <a:latin typeface="Arial Narrow" charset="0"/>
                <a:ea typeface="Arial" charset="0"/>
                <a:cs typeface="Arial" charset="0"/>
              </a:defRPr>
            </a:lvl4pPr>
            <a:lvl5pPr marL="2057400" indent="-228600" eaLnBrk="0" hangingPunct="0">
              <a:defRPr>
                <a:solidFill>
                  <a:schemeClr val="tx1"/>
                </a:solidFill>
                <a:latin typeface="Arial Narrow"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Narrow"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Narrow"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Narrow"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Narrow" charset="0"/>
                <a:ea typeface="Arial" charset="0"/>
                <a:cs typeface="Arial" charset="0"/>
              </a:defRPr>
            </a:lvl9pPr>
          </a:lstStyle>
          <a:p>
            <a:pPr eaLnBrk="1" fontAlgn="auto" hangingPunct="1">
              <a:spcBef>
                <a:spcPts val="0"/>
              </a:spcBef>
              <a:spcAft>
                <a:spcPts val="0"/>
              </a:spcAft>
            </a:pPr>
            <a:r>
              <a:rPr lang="en-US" spc="-70">
                <a:solidFill>
                  <a:prstClr val="black"/>
                </a:solidFill>
                <a:latin typeface="Arial"/>
                <a:cs typeface="Arial"/>
              </a:rPr>
              <a:t>Opt 1: Immediate Bedding, Sub-wait</a:t>
            </a:r>
          </a:p>
        </p:txBody>
      </p:sp>
      <p:sp>
        <p:nvSpPr>
          <p:cNvPr id="46086" name="TextBox 16"/>
          <p:cNvSpPr txBox="1">
            <a:spLocks noChangeArrowheads="1"/>
          </p:cNvSpPr>
          <p:nvPr/>
        </p:nvSpPr>
        <p:spPr bwMode="auto">
          <a:xfrm>
            <a:off x="2151063" y="2559050"/>
            <a:ext cx="7145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charset="0"/>
                <a:ea typeface="ＭＳ Ｐゴシック" charset="0"/>
                <a:cs typeface="Arial" charset="0"/>
              </a:defRPr>
            </a:lvl1pPr>
            <a:lvl2pPr marL="742950" indent="-285750" eaLnBrk="0" hangingPunct="0">
              <a:defRPr>
                <a:solidFill>
                  <a:schemeClr val="tx1"/>
                </a:solidFill>
                <a:latin typeface="Arial Narrow" charset="0"/>
                <a:ea typeface="Arial" charset="0"/>
                <a:cs typeface="Arial" charset="0"/>
              </a:defRPr>
            </a:lvl2pPr>
            <a:lvl3pPr marL="1143000" indent="-228600" eaLnBrk="0" hangingPunct="0">
              <a:defRPr>
                <a:solidFill>
                  <a:schemeClr val="tx1"/>
                </a:solidFill>
                <a:latin typeface="Arial Narrow" charset="0"/>
                <a:ea typeface="Arial" charset="0"/>
                <a:cs typeface="Arial" charset="0"/>
              </a:defRPr>
            </a:lvl3pPr>
            <a:lvl4pPr marL="1600200" indent="-228600" eaLnBrk="0" hangingPunct="0">
              <a:defRPr>
                <a:solidFill>
                  <a:schemeClr val="tx1"/>
                </a:solidFill>
                <a:latin typeface="Arial Narrow" charset="0"/>
                <a:ea typeface="Arial" charset="0"/>
                <a:cs typeface="Arial" charset="0"/>
              </a:defRPr>
            </a:lvl4pPr>
            <a:lvl5pPr marL="2057400" indent="-228600" eaLnBrk="0" hangingPunct="0">
              <a:defRPr>
                <a:solidFill>
                  <a:schemeClr val="tx1"/>
                </a:solidFill>
                <a:latin typeface="Arial Narrow"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Narrow"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Narrow"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Narrow"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Narrow" charset="0"/>
                <a:ea typeface="Arial" charset="0"/>
                <a:cs typeface="Arial" charset="0"/>
              </a:defRPr>
            </a:lvl9pPr>
          </a:lstStyle>
          <a:p>
            <a:pPr eaLnBrk="1" fontAlgn="auto" hangingPunct="1">
              <a:spcBef>
                <a:spcPts val="0"/>
              </a:spcBef>
              <a:spcAft>
                <a:spcPts val="0"/>
              </a:spcAft>
            </a:pPr>
            <a:r>
              <a:rPr lang="en-US" spc="-70">
                <a:solidFill>
                  <a:prstClr val="black"/>
                </a:solidFill>
                <a:latin typeface="Arial"/>
                <a:cs typeface="Arial"/>
              </a:rPr>
              <a:t>Opt 9: Urgent Care Moderate Decantation, Immediate Bedding, Sub-wait</a:t>
            </a:r>
          </a:p>
        </p:txBody>
      </p:sp>
      <p:sp>
        <p:nvSpPr>
          <p:cNvPr id="46087" name="TextBox 17"/>
          <p:cNvSpPr txBox="1">
            <a:spLocks noChangeArrowheads="1"/>
          </p:cNvSpPr>
          <p:nvPr/>
        </p:nvSpPr>
        <p:spPr bwMode="auto">
          <a:xfrm>
            <a:off x="2146300" y="3117850"/>
            <a:ext cx="6770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charset="0"/>
                <a:ea typeface="ＭＳ Ｐゴシック" charset="0"/>
                <a:cs typeface="Arial" charset="0"/>
              </a:defRPr>
            </a:lvl1pPr>
            <a:lvl2pPr marL="742950" indent="-285750" eaLnBrk="0" hangingPunct="0">
              <a:defRPr>
                <a:solidFill>
                  <a:schemeClr val="tx1"/>
                </a:solidFill>
                <a:latin typeface="Arial Narrow" charset="0"/>
                <a:ea typeface="Arial" charset="0"/>
                <a:cs typeface="Arial" charset="0"/>
              </a:defRPr>
            </a:lvl2pPr>
            <a:lvl3pPr marL="1143000" indent="-228600" eaLnBrk="0" hangingPunct="0">
              <a:defRPr>
                <a:solidFill>
                  <a:schemeClr val="tx1"/>
                </a:solidFill>
                <a:latin typeface="Arial Narrow" charset="0"/>
                <a:ea typeface="Arial" charset="0"/>
                <a:cs typeface="Arial" charset="0"/>
              </a:defRPr>
            </a:lvl3pPr>
            <a:lvl4pPr marL="1600200" indent="-228600" eaLnBrk="0" hangingPunct="0">
              <a:defRPr>
                <a:solidFill>
                  <a:schemeClr val="tx1"/>
                </a:solidFill>
                <a:latin typeface="Arial Narrow" charset="0"/>
                <a:ea typeface="Arial" charset="0"/>
                <a:cs typeface="Arial" charset="0"/>
              </a:defRPr>
            </a:lvl4pPr>
            <a:lvl5pPr marL="2057400" indent="-228600" eaLnBrk="0" hangingPunct="0">
              <a:defRPr>
                <a:solidFill>
                  <a:schemeClr val="tx1"/>
                </a:solidFill>
                <a:latin typeface="Arial Narrow"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Narrow"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Narrow"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Narrow"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Narrow" charset="0"/>
                <a:ea typeface="Arial" charset="0"/>
                <a:cs typeface="Arial" charset="0"/>
              </a:defRPr>
            </a:lvl9pPr>
          </a:lstStyle>
          <a:p>
            <a:pPr eaLnBrk="1" fontAlgn="auto" hangingPunct="1">
              <a:spcBef>
                <a:spcPts val="0"/>
              </a:spcBef>
              <a:spcAft>
                <a:spcPts val="0"/>
              </a:spcAft>
            </a:pPr>
            <a:r>
              <a:rPr lang="en-US" spc="-70">
                <a:solidFill>
                  <a:prstClr val="black"/>
                </a:solidFill>
                <a:latin typeface="Arial"/>
                <a:cs typeface="Arial"/>
              </a:rPr>
              <a:t>Opt 5: Urgent Care High Decantation, Immediate Bedding, Sub-wait</a:t>
            </a:r>
          </a:p>
        </p:txBody>
      </p:sp>
      <p:cxnSp>
        <p:nvCxnSpPr>
          <p:cNvPr id="19" name="Straight Arrow Connector 18"/>
          <p:cNvCxnSpPr>
            <a:cxnSpLocks noChangeShapeType="1"/>
          </p:cNvCxnSpPr>
          <p:nvPr/>
        </p:nvCxnSpPr>
        <p:spPr bwMode="auto">
          <a:xfrm flipH="1">
            <a:off x="992189" y="2308225"/>
            <a:ext cx="1168400" cy="160337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flipH="1">
            <a:off x="998539" y="2817813"/>
            <a:ext cx="1168400" cy="1603375"/>
          </a:xfrm>
          <a:prstGeom prst="straightConnector1">
            <a:avLst/>
          </a:prstGeom>
          <a:noFill/>
          <a:ln w="25400">
            <a:solidFill>
              <a:srgbClr val="4F57A2"/>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22" name="Straight Arrow Connector 21"/>
          <p:cNvCxnSpPr>
            <a:cxnSpLocks noChangeShapeType="1"/>
          </p:cNvCxnSpPr>
          <p:nvPr/>
        </p:nvCxnSpPr>
        <p:spPr bwMode="auto">
          <a:xfrm flipH="1">
            <a:off x="1125539" y="3408363"/>
            <a:ext cx="1036637" cy="1406525"/>
          </a:xfrm>
          <a:prstGeom prst="straightConnector1">
            <a:avLst/>
          </a:prstGeom>
          <a:noFill/>
          <a:ln w="25400">
            <a:solidFill>
              <a:srgbClr val="FFFFFF"/>
            </a:solidFill>
            <a:round/>
            <a:headEn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46091" name="TextBox 25"/>
          <p:cNvSpPr txBox="1">
            <a:spLocks noChangeArrowheads="1"/>
          </p:cNvSpPr>
          <p:nvPr/>
        </p:nvSpPr>
        <p:spPr bwMode="auto">
          <a:xfrm rot="-5400000">
            <a:off x="-1509713" y="3460750"/>
            <a:ext cx="3563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charset="0"/>
                <a:ea typeface="ＭＳ Ｐゴシック" charset="0"/>
                <a:cs typeface="Arial" charset="0"/>
              </a:defRPr>
            </a:lvl1pPr>
            <a:lvl2pPr marL="742950" indent="-285750" eaLnBrk="0" hangingPunct="0">
              <a:defRPr>
                <a:solidFill>
                  <a:schemeClr val="tx1"/>
                </a:solidFill>
                <a:latin typeface="Arial Narrow" charset="0"/>
                <a:ea typeface="Arial" charset="0"/>
                <a:cs typeface="Arial" charset="0"/>
              </a:defRPr>
            </a:lvl2pPr>
            <a:lvl3pPr marL="1143000" indent="-228600" eaLnBrk="0" hangingPunct="0">
              <a:defRPr>
                <a:solidFill>
                  <a:schemeClr val="tx1"/>
                </a:solidFill>
                <a:latin typeface="Arial Narrow" charset="0"/>
                <a:ea typeface="Arial" charset="0"/>
                <a:cs typeface="Arial" charset="0"/>
              </a:defRPr>
            </a:lvl3pPr>
            <a:lvl4pPr marL="1600200" indent="-228600" eaLnBrk="0" hangingPunct="0">
              <a:defRPr>
                <a:solidFill>
                  <a:schemeClr val="tx1"/>
                </a:solidFill>
                <a:latin typeface="Arial Narrow" charset="0"/>
                <a:ea typeface="Arial" charset="0"/>
                <a:cs typeface="Arial" charset="0"/>
              </a:defRPr>
            </a:lvl4pPr>
            <a:lvl5pPr marL="2057400" indent="-228600" eaLnBrk="0" hangingPunct="0">
              <a:defRPr>
                <a:solidFill>
                  <a:schemeClr val="tx1"/>
                </a:solidFill>
                <a:latin typeface="Arial Narrow"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Narrow"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Narrow"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Narrow"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Narrow" charset="0"/>
                <a:ea typeface="Arial" charset="0"/>
                <a:cs typeface="Arial" charset="0"/>
              </a:defRPr>
            </a:lvl9pPr>
          </a:lstStyle>
          <a:p>
            <a:pPr eaLnBrk="1" fontAlgn="auto" hangingPunct="1">
              <a:spcBef>
                <a:spcPts val="0"/>
              </a:spcBef>
              <a:spcAft>
                <a:spcPts val="0"/>
              </a:spcAft>
            </a:pPr>
            <a:r>
              <a:rPr lang="en-US" dirty="0">
                <a:solidFill>
                  <a:prstClr val="black"/>
                </a:solidFill>
                <a:latin typeface="Arial"/>
                <a:cs typeface="Arial"/>
              </a:rPr>
              <a:t>Time to Doctor </a:t>
            </a:r>
            <a:r>
              <a:rPr lang="en-US" dirty="0" smtClean="0">
                <a:solidFill>
                  <a:prstClr val="black"/>
                </a:solidFill>
                <a:latin typeface="Arial"/>
                <a:cs typeface="Arial"/>
              </a:rPr>
              <a:t>(minutes</a:t>
            </a:r>
            <a:r>
              <a:rPr lang="en-US" dirty="0">
                <a:solidFill>
                  <a:prstClr val="black"/>
                </a:solidFill>
                <a:latin typeface="Arial"/>
                <a:cs typeface="Arial"/>
              </a:rPr>
              <a:t>)</a:t>
            </a:r>
          </a:p>
        </p:txBody>
      </p:sp>
      <p:sp>
        <p:nvSpPr>
          <p:cNvPr id="46092" name="TextBox 27"/>
          <p:cNvSpPr txBox="1">
            <a:spLocks noChangeArrowheads="1"/>
          </p:cNvSpPr>
          <p:nvPr/>
        </p:nvSpPr>
        <p:spPr bwMode="auto">
          <a:xfrm>
            <a:off x="1447800" y="6488113"/>
            <a:ext cx="667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charset="0"/>
                <a:ea typeface="ＭＳ Ｐゴシック" charset="0"/>
                <a:cs typeface="Arial" charset="0"/>
              </a:defRPr>
            </a:lvl1pPr>
            <a:lvl2pPr marL="742950" indent="-285750" eaLnBrk="0" hangingPunct="0">
              <a:defRPr>
                <a:solidFill>
                  <a:schemeClr val="tx1"/>
                </a:solidFill>
                <a:latin typeface="Arial Narrow" charset="0"/>
                <a:ea typeface="Arial" charset="0"/>
                <a:cs typeface="Arial" charset="0"/>
              </a:defRPr>
            </a:lvl2pPr>
            <a:lvl3pPr marL="1143000" indent="-228600" eaLnBrk="0" hangingPunct="0">
              <a:defRPr>
                <a:solidFill>
                  <a:schemeClr val="tx1"/>
                </a:solidFill>
                <a:latin typeface="Arial Narrow" charset="0"/>
                <a:ea typeface="Arial" charset="0"/>
                <a:cs typeface="Arial" charset="0"/>
              </a:defRPr>
            </a:lvl3pPr>
            <a:lvl4pPr marL="1600200" indent="-228600" eaLnBrk="0" hangingPunct="0">
              <a:defRPr>
                <a:solidFill>
                  <a:schemeClr val="tx1"/>
                </a:solidFill>
                <a:latin typeface="Arial Narrow" charset="0"/>
                <a:ea typeface="Arial" charset="0"/>
                <a:cs typeface="Arial" charset="0"/>
              </a:defRPr>
            </a:lvl4pPr>
            <a:lvl5pPr marL="2057400" indent="-228600" eaLnBrk="0" hangingPunct="0">
              <a:defRPr>
                <a:solidFill>
                  <a:schemeClr val="tx1"/>
                </a:solidFill>
                <a:latin typeface="Arial Narrow"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Narrow"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Narrow"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Narrow"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Narrow" charset="0"/>
                <a:ea typeface="Arial" charset="0"/>
                <a:cs typeface="Arial" charset="0"/>
              </a:defRPr>
            </a:lvl9pPr>
          </a:lstStyle>
          <a:p>
            <a:pPr eaLnBrk="1" fontAlgn="auto" hangingPunct="1">
              <a:spcBef>
                <a:spcPts val="0"/>
              </a:spcBef>
              <a:spcAft>
                <a:spcPts val="0"/>
              </a:spcAft>
            </a:pPr>
            <a:r>
              <a:rPr lang="en-US" dirty="0">
                <a:solidFill>
                  <a:prstClr val="black"/>
                </a:solidFill>
                <a:latin typeface="Arial"/>
                <a:cs typeface="Arial"/>
              </a:rPr>
              <a:t>Patients (ranked longest time waiting to shortest)</a:t>
            </a:r>
          </a:p>
        </p:txBody>
      </p:sp>
      <p:sp>
        <p:nvSpPr>
          <p:cNvPr id="29" name="TextBox 28"/>
          <p:cNvSpPr txBox="1">
            <a:spLocks noChangeArrowheads="1"/>
          </p:cNvSpPr>
          <p:nvPr/>
        </p:nvSpPr>
        <p:spPr bwMode="auto">
          <a:xfrm>
            <a:off x="2895600" y="4183063"/>
            <a:ext cx="487203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Narrow" charset="0"/>
                <a:ea typeface="ＭＳ Ｐゴシック" charset="0"/>
                <a:cs typeface="Arial" charset="0"/>
              </a:defRPr>
            </a:lvl1pPr>
            <a:lvl2pPr marL="742950" indent="-285750" eaLnBrk="0" hangingPunct="0">
              <a:defRPr>
                <a:solidFill>
                  <a:schemeClr val="tx1"/>
                </a:solidFill>
                <a:latin typeface="Arial Narrow" charset="0"/>
                <a:ea typeface="Arial" charset="0"/>
                <a:cs typeface="Arial" charset="0"/>
              </a:defRPr>
            </a:lvl2pPr>
            <a:lvl3pPr marL="1143000" indent="-228600" eaLnBrk="0" hangingPunct="0">
              <a:defRPr>
                <a:solidFill>
                  <a:schemeClr val="tx1"/>
                </a:solidFill>
                <a:latin typeface="Arial Narrow" charset="0"/>
                <a:ea typeface="Arial" charset="0"/>
                <a:cs typeface="Arial" charset="0"/>
              </a:defRPr>
            </a:lvl3pPr>
            <a:lvl4pPr marL="1600200" indent="-228600" eaLnBrk="0" hangingPunct="0">
              <a:defRPr>
                <a:solidFill>
                  <a:schemeClr val="tx1"/>
                </a:solidFill>
                <a:latin typeface="Arial Narrow" charset="0"/>
                <a:ea typeface="Arial" charset="0"/>
                <a:cs typeface="Arial" charset="0"/>
              </a:defRPr>
            </a:lvl4pPr>
            <a:lvl5pPr marL="2057400" indent="-228600" eaLnBrk="0" hangingPunct="0">
              <a:defRPr>
                <a:solidFill>
                  <a:schemeClr val="tx1"/>
                </a:solidFill>
                <a:latin typeface="Arial Narrow" charset="0"/>
                <a:ea typeface="Arial" charset="0"/>
                <a:cs typeface="Arial" charset="0"/>
              </a:defRPr>
            </a:lvl5pPr>
            <a:lvl6pPr marL="2514600" indent="-228600" algn="ctr" eaLnBrk="0" fontAlgn="base" hangingPunct="0">
              <a:spcBef>
                <a:spcPct val="0"/>
              </a:spcBef>
              <a:spcAft>
                <a:spcPct val="0"/>
              </a:spcAft>
              <a:defRPr>
                <a:solidFill>
                  <a:schemeClr val="tx1"/>
                </a:solidFill>
                <a:latin typeface="Arial Narrow" charset="0"/>
                <a:ea typeface="Arial" charset="0"/>
                <a:cs typeface="Arial" charset="0"/>
              </a:defRPr>
            </a:lvl6pPr>
            <a:lvl7pPr marL="2971800" indent="-228600" algn="ctr" eaLnBrk="0" fontAlgn="base" hangingPunct="0">
              <a:spcBef>
                <a:spcPct val="0"/>
              </a:spcBef>
              <a:spcAft>
                <a:spcPct val="0"/>
              </a:spcAft>
              <a:defRPr>
                <a:solidFill>
                  <a:schemeClr val="tx1"/>
                </a:solidFill>
                <a:latin typeface="Arial Narrow" charset="0"/>
                <a:ea typeface="Arial" charset="0"/>
                <a:cs typeface="Arial" charset="0"/>
              </a:defRPr>
            </a:lvl7pPr>
            <a:lvl8pPr marL="3429000" indent="-228600" algn="ctr" eaLnBrk="0" fontAlgn="base" hangingPunct="0">
              <a:spcBef>
                <a:spcPct val="0"/>
              </a:spcBef>
              <a:spcAft>
                <a:spcPct val="0"/>
              </a:spcAft>
              <a:defRPr>
                <a:solidFill>
                  <a:schemeClr val="tx1"/>
                </a:solidFill>
                <a:latin typeface="Arial Narrow" charset="0"/>
                <a:ea typeface="Arial" charset="0"/>
                <a:cs typeface="Arial" charset="0"/>
              </a:defRPr>
            </a:lvl8pPr>
            <a:lvl9pPr marL="3886200" indent="-228600" algn="ctr" eaLnBrk="0" fontAlgn="base" hangingPunct="0">
              <a:spcBef>
                <a:spcPct val="0"/>
              </a:spcBef>
              <a:spcAft>
                <a:spcPct val="0"/>
              </a:spcAft>
              <a:defRPr>
                <a:solidFill>
                  <a:schemeClr val="tx1"/>
                </a:solidFill>
                <a:latin typeface="Arial Narrow" charset="0"/>
                <a:ea typeface="Arial" charset="0"/>
                <a:cs typeface="Arial" charset="0"/>
              </a:defRPr>
            </a:lvl9pPr>
          </a:lstStyle>
          <a:p>
            <a:pPr eaLnBrk="1" fontAlgn="auto" hangingPunct="1">
              <a:spcBef>
                <a:spcPts val="0"/>
              </a:spcBef>
              <a:spcAft>
                <a:spcPts val="0"/>
              </a:spcAft>
            </a:pPr>
            <a:r>
              <a:rPr lang="en-US" spc="-70" dirty="0" smtClean="0">
                <a:solidFill>
                  <a:srgbClr val="5A832D"/>
                </a:solidFill>
                <a:latin typeface="Arial"/>
                <a:cs typeface="Arial"/>
              </a:rPr>
              <a:t>DELTA  -  In </a:t>
            </a:r>
            <a:r>
              <a:rPr lang="en-US" spc="-70" dirty="0">
                <a:solidFill>
                  <a:srgbClr val="5A832D"/>
                </a:solidFill>
                <a:latin typeface="Arial"/>
                <a:cs typeface="Arial"/>
              </a:rPr>
              <a:t>Option 5:</a:t>
            </a:r>
          </a:p>
          <a:p>
            <a:pPr eaLnBrk="1" fontAlgn="auto" hangingPunct="1">
              <a:spcBef>
                <a:spcPts val="0"/>
              </a:spcBef>
              <a:spcAft>
                <a:spcPts val="0"/>
              </a:spcAft>
            </a:pPr>
            <a:r>
              <a:rPr lang="en-US" spc="-70" dirty="0">
                <a:solidFill>
                  <a:srgbClr val="5A832D"/>
                </a:solidFill>
                <a:latin typeface="Arial"/>
                <a:cs typeface="Arial"/>
              </a:rPr>
              <a:t>95% of all patients were seen by a doctor in under 24 </a:t>
            </a:r>
            <a:r>
              <a:rPr lang="en-US" spc="-70" dirty="0" err="1">
                <a:solidFill>
                  <a:srgbClr val="5A832D"/>
                </a:solidFill>
                <a:latin typeface="Arial"/>
                <a:cs typeface="Arial"/>
              </a:rPr>
              <a:t>mins</a:t>
            </a:r>
            <a:r>
              <a:rPr lang="en-US" spc="-70" dirty="0">
                <a:solidFill>
                  <a:srgbClr val="5A832D"/>
                </a:solidFill>
                <a:latin typeface="Arial"/>
                <a:cs typeface="Arial"/>
              </a:rPr>
              <a:t> </a:t>
            </a:r>
            <a:r>
              <a:rPr lang="en-US" spc="-70" dirty="0" err="1">
                <a:solidFill>
                  <a:srgbClr val="5A832D"/>
                </a:solidFill>
                <a:latin typeface="Arial"/>
                <a:cs typeface="Arial"/>
              </a:rPr>
              <a:t>vs</a:t>
            </a:r>
            <a:r>
              <a:rPr lang="en-US" spc="-70" dirty="0">
                <a:solidFill>
                  <a:srgbClr val="5A832D"/>
                </a:solidFill>
                <a:latin typeface="Arial"/>
                <a:cs typeface="Arial"/>
              </a:rPr>
              <a:t> 43 </a:t>
            </a:r>
            <a:r>
              <a:rPr lang="en-US" spc="-70" dirty="0" err="1">
                <a:solidFill>
                  <a:srgbClr val="5A832D"/>
                </a:solidFill>
                <a:latin typeface="Arial"/>
                <a:cs typeface="Arial"/>
              </a:rPr>
              <a:t>mins</a:t>
            </a:r>
            <a:r>
              <a:rPr lang="en-US" spc="-70" dirty="0">
                <a:solidFill>
                  <a:srgbClr val="5A832D"/>
                </a:solidFill>
                <a:latin typeface="Arial"/>
                <a:cs typeface="Arial"/>
              </a:rPr>
              <a:t> in the baseline</a:t>
            </a:r>
          </a:p>
        </p:txBody>
      </p:sp>
      <p:cxnSp>
        <p:nvCxnSpPr>
          <p:cNvPr id="31" name="Straight Arrow Connector 30"/>
          <p:cNvCxnSpPr>
            <a:cxnSpLocks noChangeShapeType="1"/>
          </p:cNvCxnSpPr>
          <p:nvPr/>
        </p:nvCxnSpPr>
        <p:spPr bwMode="auto">
          <a:xfrm flipV="1">
            <a:off x="3011489" y="5103813"/>
            <a:ext cx="0" cy="581025"/>
          </a:xfrm>
          <a:prstGeom prst="straightConnector1">
            <a:avLst/>
          </a:prstGeom>
          <a:noFill/>
          <a:ln w="25400">
            <a:solidFill>
              <a:srgbClr val="FF0000"/>
            </a:solidFill>
            <a:round/>
            <a:headEnd type="arrow" w="med" len="med"/>
            <a:tailEnd type="arrow" w="med" len="me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 name="Rectangle 1"/>
          <p:cNvSpPr>
            <a:spLocks noChangeArrowheads="1"/>
          </p:cNvSpPr>
          <p:nvPr/>
        </p:nvSpPr>
        <p:spPr bwMode="auto">
          <a:xfrm>
            <a:off x="2209800" y="1539875"/>
            <a:ext cx="930275" cy="403225"/>
          </a:xfrm>
          <a:prstGeom prst="rect">
            <a:avLst/>
          </a:prstGeom>
          <a:noFill/>
          <a:ln w="9525">
            <a:solidFill>
              <a:srgbClr val="FF0000"/>
            </a:solidFill>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spc="-70">
              <a:solidFill>
                <a:prstClr val="white"/>
              </a:solidFill>
              <a:latin typeface="Arial"/>
              <a:cs typeface="Arial"/>
            </a:endParaRPr>
          </a:p>
        </p:txBody>
      </p:sp>
      <p:sp>
        <p:nvSpPr>
          <p:cNvPr id="20" name="Rectangle 19"/>
          <p:cNvSpPr>
            <a:spLocks noChangeArrowheads="1"/>
          </p:cNvSpPr>
          <p:nvPr/>
        </p:nvSpPr>
        <p:spPr bwMode="auto">
          <a:xfrm>
            <a:off x="2205038" y="3149601"/>
            <a:ext cx="6711950" cy="337582"/>
          </a:xfrm>
          <a:prstGeom prst="rect">
            <a:avLst/>
          </a:prstGeom>
          <a:noFill/>
          <a:ln w="9525">
            <a:solidFill>
              <a:srgbClr val="FF0000"/>
            </a:solidFill>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fontAlgn="auto">
              <a:spcBef>
                <a:spcPts val="0"/>
              </a:spcBef>
              <a:spcAft>
                <a:spcPts val="0"/>
              </a:spcAft>
              <a:defRPr/>
            </a:pPr>
            <a:endParaRPr lang="en-US" spc="-70">
              <a:solidFill>
                <a:prstClr val="white"/>
              </a:solidFill>
              <a:latin typeface="Arial"/>
              <a:cs typeface="Arial"/>
            </a:endParaRPr>
          </a:p>
        </p:txBody>
      </p:sp>
      <p:sp>
        <p:nvSpPr>
          <p:cNvPr id="24" name="Title 1"/>
          <p:cNvSpPr txBox="1">
            <a:spLocks/>
          </p:cNvSpPr>
          <p:nvPr/>
        </p:nvSpPr>
        <p:spPr>
          <a:xfrm>
            <a:off x="165100" y="348501"/>
            <a:ext cx="8840788" cy="1587500"/>
          </a:xfrm>
          <a:prstGeom prst="rect">
            <a:avLst/>
          </a:prstGeom>
          <a:noFill/>
        </p:spPr>
        <p:txBody>
          <a:bodyPr/>
          <a:lstStyle>
            <a:lvl1pPr algn="l" rtl="0" eaLnBrk="0" fontAlgn="base" hangingPunct="0">
              <a:lnSpc>
                <a:spcPct val="90000"/>
              </a:lnSpc>
              <a:spcBef>
                <a:spcPct val="0"/>
              </a:spcBef>
              <a:spcAft>
                <a:spcPct val="0"/>
              </a:spcAft>
              <a:defRPr sz="3400" b="1">
                <a:solidFill>
                  <a:srgbClr val="39531D"/>
                </a:solidFill>
                <a:latin typeface="+mj-lt"/>
                <a:ea typeface="+mj-ea"/>
                <a:cs typeface="+mj-cs"/>
              </a:defRPr>
            </a:lvl1pPr>
            <a:lvl2pPr algn="l" rtl="0" eaLnBrk="0" fontAlgn="base" hangingPunct="0">
              <a:lnSpc>
                <a:spcPct val="90000"/>
              </a:lnSpc>
              <a:spcBef>
                <a:spcPct val="0"/>
              </a:spcBef>
              <a:spcAft>
                <a:spcPct val="0"/>
              </a:spcAft>
              <a:defRPr sz="3400" b="1">
                <a:solidFill>
                  <a:srgbClr val="39531D"/>
                </a:solidFill>
                <a:latin typeface="Arial Narrow" pitchFamily="34" charset="0"/>
                <a:cs typeface="Arial" charset="0"/>
              </a:defRPr>
            </a:lvl2pPr>
            <a:lvl3pPr algn="l" rtl="0" eaLnBrk="0" fontAlgn="base" hangingPunct="0">
              <a:lnSpc>
                <a:spcPct val="90000"/>
              </a:lnSpc>
              <a:spcBef>
                <a:spcPct val="0"/>
              </a:spcBef>
              <a:spcAft>
                <a:spcPct val="0"/>
              </a:spcAft>
              <a:defRPr sz="3400" b="1">
                <a:solidFill>
                  <a:srgbClr val="39531D"/>
                </a:solidFill>
                <a:latin typeface="Arial Narrow" pitchFamily="34" charset="0"/>
                <a:cs typeface="Arial" charset="0"/>
              </a:defRPr>
            </a:lvl3pPr>
            <a:lvl4pPr algn="l" rtl="0" eaLnBrk="0" fontAlgn="base" hangingPunct="0">
              <a:lnSpc>
                <a:spcPct val="90000"/>
              </a:lnSpc>
              <a:spcBef>
                <a:spcPct val="0"/>
              </a:spcBef>
              <a:spcAft>
                <a:spcPct val="0"/>
              </a:spcAft>
              <a:defRPr sz="3400" b="1">
                <a:solidFill>
                  <a:srgbClr val="39531D"/>
                </a:solidFill>
                <a:latin typeface="Arial Narrow" pitchFamily="34" charset="0"/>
                <a:cs typeface="Arial" charset="0"/>
              </a:defRPr>
            </a:lvl4pPr>
            <a:lvl5pPr algn="l" rtl="0" eaLnBrk="0" fontAlgn="base" hangingPunct="0">
              <a:lnSpc>
                <a:spcPct val="90000"/>
              </a:lnSpc>
              <a:spcBef>
                <a:spcPct val="0"/>
              </a:spcBef>
              <a:spcAft>
                <a:spcPct val="0"/>
              </a:spcAft>
              <a:defRPr sz="3400" b="1">
                <a:solidFill>
                  <a:srgbClr val="39531D"/>
                </a:solidFill>
                <a:latin typeface="Arial Narrow" pitchFamily="34" charset="0"/>
                <a:cs typeface="Arial" charset="0"/>
              </a:defRPr>
            </a:lvl5pPr>
            <a:lvl6pPr marL="457200" algn="l" rtl="0" fontAlgn="base">
              <a:lnSpc>
                <a:spcPct val="90000"/>
              </a:lnSpc>
              <a:spcBef>
                <a:spcPct val="0"/>
              </a:spcBef>
              <a:spcAft>
                <a:spcPct val="0"/>
              </a:spcAft>
              <a:defRPr sz="3400" b="1">
                <a:solidFill>
                  <a:srgbClr val="39531D"/>
                </a:solidFill>
                <a:latin typeface="Arial Narrow" pitchFamily="34" charset="0"/>
                <a:cs typeface="Arial" charset="0"/>
              </a:defRPr>
            </a:lvl6pPr>
            <a:lvl7pPr marL="914400" algn="l" rtl="0" fontAlgn="base">
              <a:lnSpc>
                <a:spcPct val="90000"/>
              </a:lnSpc>
              <a:spcBef>
                <a:spcPct val="0"/>
              </a:spcBef>
              <a:spcAft>
                <a:spcPct val="0"/>
              </a:spcAft>
              <a:defRPr sz="3400" b="1">
                <a:solidFill>
                  <a:srgbClr val="39531D"/>
                </a:solidFill>
                <a:latin typeface="Arial Narrow" pitchFamily="34" charset="0"/>
                <a:cs typeface="Arial" charset="0"/>
              </a:defRPr>
            </a:lvl7pPr>
            <a:lvl8pPr marL="1371600" algn="l" rtl="0" fontAlgn="base">
              <a:lnSpc>
                <a:spcPct val="90000"/>
              </a:lnSpc>
              <a:spcBef>
                <a:spcPct val="0"/>
              </a:spcBef>
              <a:spcAft>
                <a:spcPct val="0"/>
              </a:spcAft>
              <a:defRPr sz="3400" b="1">
                <a:solidFill>
                  <a:srgbClr val="39531D"/>
                </a:solidFill>
                <a:latin typeface="Arial Narrow" pitchFamily="34" charset="0"/>
                <a:cs typeface="Arial" charset="0"/>
              </a:defRPr>
            </a:lvl8pPr>
            <a:lvl9pPr marL="1828800" algn="l" rtl="0" fontAlgn="base">
              <a:lnSpc>
                <a:spcPct val="90000"/>
              </a:lnSpc>
              <a:spcBef>
                <a:spcPct val="0"/>
              </a:spcBef>
              <a:spcAft>
                <a:spcPct val="0"/>
              </a:spcAft>
              <a:defRPr sz="3400" b="1">
                <a:solidFill>
                  <a:srgbClr val="39531D"/>
                </a:solidFill>
                <a:latin typeface="Arial Narrow" pitchFamily="34" charset="0"/>
                <a:cs typeface="Arial" charset="0"/>
              </a:defRPr>
            </a:lvl9pPr>
          </a:lstStyle>
          <a:p>
            <a:pPr>
              <a:defRPr/>
            </a:pPr>
            <a:r>
              <a:rPr lang="en-US" sz="3600" b="0" kern="0" dirty="0" smtClean="0">
                <a:solidFill>
                  <a:srgbClr val="000000"/>
                </a:solidFill>
                <a:latin typeface="Helvetica Neue Light"/>
                <a:cs typeface="Helvetica Neue Light"/>
              </a:rPr>
              <a:t>UNDERSTANDING TIME TO DOCTOR FOR ALL PATIENTS</a:t>
            </a:r>
            <a:endParaRPr lang="en-US" sz="3600" b="0" kern="0" dirty="0">
              <a:solidFill>
                <a:srgbClr val="000000"/>
              </a:solidFill>
              <a:latin typeface="Helvetica Neue Light"/>
              <a:cs typeface="Helvetica Neue Light"/>
            </a:endParaRPr>
          </a:p>
        </p:txBody>
      </p:sp>
    </p:spTree>
    <p:extLst>
      <p:ext uri="{BB962C8B-B14F-4D97-AF65-F5344CB8AC3E}">
        <p14:creationId xmlns:p14="http://schemas.microsoft.com/office/powerpoint/2010/main" val="1665449769"/>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67341"/>
            <a:ext cx="8686800" cy="1033463"/>
          </a:xfrm>
          <a:noFill/>
        </p:spPr>
        <p:txBody>
          <a:bodyPr>
            <a:normAutofit/>
          </a:bodyPr>
          <a:lstStyle/>
          <a:p>
            <a:pPr algn="l"/>
            <a:r>
              <a:rPr lang="en-US" dirty="0" smtClean="0">
                <a:solidFill>
                  <a:srgbClr val="000000"/>
                </a:solidFill>
                <a:latin typeface="Helvetica Neue Light"/>
                <a:cs typeface="Helvetica Neue Light"/>
              </a:rPr>
              <a:t>BUILDING THE RIGHT BUILDING</a:t>
            </a:r>
            <a:endParaRPr lang="en-US" dirty="0">
              <a:solidFill>
                <a:srgbClr val="000000"/>
              </a:solidFill>
              <a:latin typeface="Helvetica Neue Light"/>
              <a:cs typeface="Helvetica Neue Light"/>
            </a:endParaRPr>
          </a:p>
        </p:txBody>
      </p:sp>
      <p:pic>
        <p:nvPicPr>
          <p:cNvPr id="5" name="Picture 9"/>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r="7968"/>
          <a:stretch/>
        </p:blipFill>
        <p:spPr bwMode="auto">
          <a:xfrm>
            <a:off x="84138" y="1600200"/>
            <a:ext cx="9059862" cy="38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181300" y="2384707"/>
            <a:ext cx="1284664" cy="206755"/>
          </a:xfrm>
          <a:prstGeom prst="roundRect">
            <a:avLst/>
          </a:prstGeom>
          <a:solidFill>
            <a:srgbClr val="32323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a:solidFill>
                <a:prstClr val="black">
                  <a:lumMod val="65000"/>
                  <a:lumOff val="35000"/>
                </a:prstClr>
              </a:solidFill>
            </a:endParaRPr>
          </a:p>
        </p:txBody>
      </p:sp>
      <p:sp>
        <p:nvSpPr>
          <p:cNvPr id="7" name="Rounded Rectangle 6"/>
          <p:cNvSpPr/>
          <p:nvPr/>
        </p:nvSpPr>
        <p:spPr>
          <a:xfrm>
            <a:off x="605416" y="1739623"/>
            <a:ext cx="494116" cy="512170"/>
          </a:xfrm>
          <a:prstGeom prst="roundRect">
            <a:avLst/>
          </a:prstGeom>
          <a:solidFill>
            <a:srgbClr val="32323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fontAlgn="auto">
              <a:spcBef>
                <a:spcPts val="0"/>
              </a:spcBef>
              <a:spcAft>
                <a:spcPts val="0"/>
              </a:spcAft>
            </a:pPr>
            <a:endParaRPr lang="en-US">
              <a:solidFill>
                <a:prstClr val="black">
                  <a:lumMod val="65000"/>
                  <a:lumOff val="35000"/>
                </a:prstClr>
              </a:solidFill>
            </a:endParaRPr>
          </a:p>
        </p:txBody>
      </p:sp>
      <p:sp>
        <p:nvSpPr>
          <p:cNvPr id="4" name="Rounded Rectangle 3"/>
          <p:cNvSpPr/>
          <p:nvPr/>
        </p:nvSpPr>
        <p:spPr>
          <a:xfrm>
            <a:off x="2219432" y="3294984"/>
            <a:ext cx="1393718"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1" name="Rounded Rectangle 10"/>
          <p:cNvSpPr/>
          <p:nvPr/>
        </p:nvSpPr>
        <p:spPr>
          <a:xfrm>
            <a:off x="2222607" y="3498184"/>
            <a:ext cx="1393718"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Rounded Rectangle 11"/>
          <p:cNvSpPr/>
          <p:nvPr/>
        </p:nvSpPr>
        <p:spPr>
          <a:xfrm>
            <a:off x="2219432" y="3688684"/>
            <a:ext cx="1393718"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Rounded Rectangle 13"/>
          <p:cNvSpPr/>
          <p:nvPr/>
        </p:nvSpPr>
        <p:spPr>
          <a:xfrm>
            <a:off x="2222607" y="3901409"/>
            <a:ext cx="1393718"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5" name="Rounded Rectangle 14"/>
          <p:cNvSpPr/>
          <p:nvPr/>
        </p:nvSpPr>
        <p:spPr>
          <a:xfrm>
            <a:off x="2222607" y="4098259"/>
            <a:ext cx="1393718"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6" name="Rounded Rectangle 15"/>
          <p:cNvSpPr/>
          <p:nvPr/>
        </p:nvSpPr>
        <p:spPr>
          <a:xfrm>
            <a:off x="2222607" y="4310984"/>
            <a:ext cx="1393718"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7" name="Rounded Rectangle 16"/>
          <p:cNvSpPr/>
          <p:nvPr/>
        </p:nvSpPr>
        <p:spPr>
          <a:xfrm>
            <a:off x="2225782" y="4504659"/>
            <a:ext cx="1393718"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8" name="Rounded Rectangle 17"/>
          <p:cNvSpPr/>
          <p:nvPr/>
        </p:nvSpPr>
        <p:spPr>
          <a:xfrm>
            <a:off x="2222607" y="4707859"/>
            <a:ext cx="1393718"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9" name="Rounded Rectangle 18"/>
          <p:cNvSpPr/>
          <p:nvPr/>
        </p:nvSpPr>
        <p:spPr>
          <a:xfrm>
            <a:off x="2222607" y="4904709"/>
            <a:ext cx="1393718"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0" name="Rounded Rectangle 19"/>
          <p:cNvSpPr/>
          <p:nvPr/>
        </p:nvSpPr>
        <p:spPr>
          <a:xfrm>
            <a:off x="2222607" y="5111084"/>
            <a:ext cx="1393718"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1" name="Rounded Rectangle 20"/>
          <p:cNvSpPr/>
          <p:nvPr/>
        </p:nvSpPr>
        <p:spPr>
          <a:xfrm>
            <a:off x="2222607" y="5317459"/>
            <a:ext cx="1393718"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2" name="Rounded Rectangle 21"/>
          <p:cNvSpPr/>
          <p:nvPr/>
        </p:nvSpPr>
        <p:spPr>
          <a:xfrm>
            <a:off x="1100943" y="3268144"/>
            <a:ext cx="365220"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3" name="Rounded Rectangle 22"/>
          <p:cNvSpPr/>
          <p:nvPr/>
        </p:nvSpPr>
        <p:spPr>
          <a:xfrm>
            <a:off x="1104118" y="3471344"/>
            <a:ext cx="365220"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4" name="Rounded Rectangle 23"/>
          <p:cNvSpPr/>
          <p:nvPr/>
        </p:nvSpPr>
        <p:spPr>
          <a:xfrm>
            <a:off x="1100943" y="3661844"/>
            <a:ext cx="365220"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5" name="Rounded Rectangle 24"/>
          <p:cNvSpPr/>
          <p:nvPr/>
        </p:nvSpPr>
        <p:spPr>
          <a:xfrm>
            <a:off x="1104118" y="3874569"/>
            <a:ext cx="365220"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6" name="Rounded Rectangle 25"/>
          <p:cNvSpPr/>
          <p:nvPr/>
        </p:nvSpPr>
        <p:spPr>
          <a:xfrm>
            <a:off x="1104118" y="4071419"/>
            <a:ext cx="365220"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7" name="Rounded Rectangle 26"/>
          <p:cNvSpPr/>
          <p:nvPr/>
        </p:nvSpPr>
        <p:spPr>
          <a:xfrm>
            <a:off x="1104118" y="4284144"/>
            <a:ext cx="365220"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8" name="Rounded Rectangle 27"/>
          <p:cNvSpPr/>
          <p:nvPr/>
        </p:nvSpPr>
        <p:spPr>
          <a:xfrm>
            <a:off x="1107293" y="4477819"/>
            <a:ext cx="365220"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9" name="Rounded Rectangle 28"/>
          <p:cNvSpPr/>
          <p:nvPr/>
        </p:nvSpPr>
        <p:spPr>
          <a:xfrm>
            <a:off x="1104118" y="4681019"/>
            <a:ext cx="365220"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0" name="Rounded Rectangle 29"/>
          <p:cNvSpPr/>
          <p:nvPr/>
        </p:nvSpPr>
        <p:spPr>
          <a:xfrm>
            <a:off x="1104118" y="4877869"/>
            <a:ext cx="365220"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1" name="Rounded Rectangle 30"/>
          <p:cNvSpPr/>
          <p:nvPr/>
        </p:nvSpPr>
        <p:spPr>
          <a:xfrm>
            <a:off x="1104118" y="5084244"/>
            <a:ext cx="365220"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2" name="Rounded Rectangle 31"/>
          <p:cNvSpPr/>
          <p:nvPr/>
        </p:nvSpPr>
        <p:spPr>
          <a:xfrm>
            <a:off x="1104118" y="5290619"/>
            <a:ext cx="365220" cy="167482"/>
          </a:xfrm>
          <a:prstGeom prst="round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424994133"/>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457200" y="4419606"/>
            <a:ext cx="3886200" cy="461665"/>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b="1" dirty="0">
                <a:latin typeface="Calibri" panose="020F0502020204030204" pitchFamily="34" charset="0"/>
              </a:rPr>
              <a:t>Zigmund Rubel, AIA</a:t>
            </a:r>
            <a:endParaRPr lang="en-US" sz="2400" dirty="0">
              <a:latin typeface="Calibri" panose="020F0502020204030204" pitchFamily="34" charset="0"/>
            </a:endParaRPr>
          </a:p>
        </p:txBody>
      </p:sp>
      <p:sp>
        <p:nvSpPr>
          <p:cNvPr id="3" name="TextBox 2"/>
          <p:cNvSpPr txBox="1"/>
          <p:nvPr/>
        </p:nvSpPr>
        <p:spPr>
          <a:xfrm>
            <a:off x="381003" y="525963"/>
            <a:ext cx="2055947" cy="769441"/>
          </a:xfrm>
          <a:prstGeom prst="rect">
            <a:avLst/>
          </a:prstGeom>
          <a:noFill/>
        </p:spPr>
        <p:txBody>
          <a:bodyPr wrap="none" rtlCol="0">
            <a:spAutoFit/>
          </a:bodyPr>
          <a:lstStyle/>
          <a:p>
            <a:r>
              <a:rPr lang="en-US" sz="4400" b="1" dirty="0" smtClean="0">
                <a:latin typeface="Calibri" panose="020F0502020204030204" pitchFamily="34" charset="0"/>
              </a:rPr>
              <a:t>Speaker</a:t>
            </a:r>
            <a:endParaRPr lang="en-US" sz="4400" b="1" dirty="0">
              <a:latin typeface="Calibri" panose="020F0502020204030204" pitchFamily="34" charset="0"/>
            </a:endParaRPr>
          </a:p>
        </p:txBody>
      </p:sp>
      <p:sp>
        <p:nvSpPr>
          <p:cNvPr id="10" name="TextBox 2"/>
          <p:cNvSpPr txBox="1">
            <a:spLocks noChangeArrowheads="1"/>
          </p:cNvSpPr>
          <p:nvPr/>
        </p:nvSpPr>
        <p:spPr bwMode="auto">
          <a:xfrm>
            <a:off x="3581400" y="1281422"/>
            <a:ext cx="5181600" cy="3647152"/>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50000"/>
              </a:lnSpc>
            </a:pPr>
            <a:r>
              <a:rPr lang="en-US" sz="1400" b="1" dirty="0">
                <a:latin typeface="Calibri" panose="020F0502020204030204" pitchFamily="34" charset="0"/>
              </a:rPr>
              <a:t>Zigmund Rubel, AIA </a:t>
            </a:r>
            <a:r>
              <a:rPr lang="en-US" sz="1400" dirty="0">
                <a:latin typeface="Calibri" panose="020F0502020204030204" pitchFamily="34" charset="0"/>
              </a:rPr>
              <a:t>is a licensed architect advocating Integrated Project Delivery in healthy, healing and sustainable environments. He is a founder of </a:t>
            </a:r>
            <a:r>
              <a:rPr lang="en-US" sz="1400" dirty="0" err="1">
                <a:latin typeface="Calibri" panose="020F0502020204030204" pitchFamily="34" charset="0"/>
              </a:rPr>
              <a:t>Aditazz</a:t>
            </a:r>
            <a:r>
              <a:rPr lang="en-US" sz="1400" dirty="0">
                <a:latin typeface="Calibri" panose="020F0502020204030204" pitchFamily="34" charset="0"/>
              </a:rPr>
              <a:t>, a technology startup in Northern California whose mission is to revolutionize current methods of designing, constructing and operating healthcare facilities by leveraging proven design and manufacturing techniques from other industries. </a:t>
            </a:r>
            <a:r>
              <a:rPr lang="en-US" sz="1400" dirty="0" err="1">
                <a:latin typeface="Calibri" panose="020F0502020204030204" pitchFamily="34" charset="0"/>
              </a:rPr>
              <a:t>Aditazz</a:t>
            </a:r>
            <a:r>
              <a:rPr lang="en-US" sz="1400" dirty="0">
                <a:latin typeface="Calibri" panose="020F0502020204030204" pitchFamily="34" charset="0"/>
              </a:rPr>
              <a:t> also aims to automate repetitive tasks in building design flow and enable the use of advanced manufacturing techniques in the construction process. Their key goal is to provide faster realization of health care facilities with improved construction quality and reduced operational costs.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31" y="1326935"/>
            <a:ext cx="2864065" cy="2864065"/>
          </a:xfrm>
          <a:prstGeom prst="rect">
            <a:avLst/>
          </a:prstGeom>
        </p:spPr>
      </p:pic>
    </p:spTree>
    <p:extLst>
      <p:ext uri="{BB962C8B-B14F-4D97-AF65-F5344CB8AC3E}">
        <p14:creationId xmlns:p14="http://schemas.microsoft.com/office/powerpoint/2010/main" val="17459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a:spLocks noChangeAspect="1"/>
          </p:cNvSpPr>
          <p:nvPr/>
        </p:nvSpPr>
        <p:spPr>
          <a:xfrm>
            <a:off x="6440012" y="1624390"/>
            <a:ext cx="629555" cy="6400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0244" tIns="35122" rIns="70244" bIns="35122" rtlCol="0" anchor="ctr"/>
          <a:lstStyle/>
          <a:p>
            <a:pPr algn="ctr" fontAlgn="auto">
              <a:spcBef>
                <a:spcPts val="0"/>
              </a:spcBef>
              <a:spcAft>
                <a:spcPts val="0"/>
              </a:spcAft>
            </a:pPr>
            <a:r>
              <a:rPr lang="en-US" b="1" dirty="0" smtClean="0">
                <a:solidFill>
                  <a:prstClr val="white"/>
                </a:solidFill>
                <a:latin typeface="Century Gothic"/>
                <a:cs typeface="Century Gothic"/>
              </a:rPr>
              <a:t>1</a:t>
            </a:r>
            <a:endParaRPr lang="en-US" b="1" dirty="0">
              <a:solidFill>
                <a:prstClr val="white"/>
              </a:solidFill>
              <a:latin typeface="Century Gothic"/>
              <a:cs typeface="Century Gothic"/>
            </a:endParaRPr>
          </a:p>
        </p:txBody>
      </p:sp>
      <p:sp>
        <p:nvSpPr>
          <p:cNvPr id="9" name="Oval 8"/>
          <p:cNvSpPr>
            <a:spLocks noChangeAspect="1"/>
          </p:cNvSpPr>
          <p:nvPr/>
        </p:nvSpPr>
        <p:spPr>
          <a:xfrm>
            <a:off x="7186660" y="1624390"/>
            <a:ext cx="629555" cy="6400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0244" tIns="35122" rIns="70244" bIns="35122" rtlCol="0" anchor="ctr"/>
          <a:lstStyle/>
          <a:p>
            <a:pPr algn="ctr" fontAlgn="auto">
              <a:spcBef>
                <a:spcPts val="0"/>
              </a:spcBef>
              <a:spcAft>
                <a:spcPts val="0"/>
              </a:spcAft>
            </a:pPr>
            <a:r>
              <a:rPr lang="en-US" b="1" dirty="0" smtClean="0">
                <a:solidFill>
                  <a:prstClr val="white"/>
                </a:solidFill>
                <a:latin typeface="Century Gothic"/>
                <a:cs typeface="Century Gothic"/>
              </a:rPr>
              <a:t>2</a:t>
            </a:r>
            <a:endParaRPr lang="en-US" b="1" dirty="0">
              <a:solidFill>
                <a:prstClr val="white"/>
              </a:solidFill>
              <a:latin typeface="Century Gothic"/>
              <a:cs typeface="Century Gothic"/>
            </a:endParaRPr>
          </a:p>
        </p:txBody>
      </p:sp>
      <p:sp>
        <p:nvSpPr>
          <p:cNvPr id="12" name="Oval 11"/>
          <p:cNvSpPr>
            <a:spLocks noChangeAspect="1"/>
          </p:cNvSpPr>
          <p:nvPr/>
        </p:nvSpPr>
        <p:spPr>
          <a:xfrm>
            <a:off x="7933307" y="1624390"/>
            <a:ext cx="629555" cy="6400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0244" tIns="35122" rIns="70244" bIns="35122" rtlCol="0" anchor="ctr"/>
          <a:lstStyle/>
          <a:p>
            <a:pPr algn="ctr" fontAlgn="auto">
              <a:spcBef>
                <a:spcPts val="0"/>
              </a:spcBef>
              <a:spcAft>
                <a:spcPts val="0"/>
              </a:spcAft>
            </a:pPr>
            <a:r>
              <a:rPr lang="en-US" b="1" dirty="0" smtClean="0">
                <a:solidFill>
                  <a:prstClr val="white"/>
                </a:solidFill>
                <a:latin typeface="Century Gothic"/>
                <a:cs typeface="Century Gothic"/>
              </a:rPr>
              <a:t>3</a:t>
            </a:r>
            <a:endParaRPr lang="en-US" b="1" dirty="0">
              <a:solidFill>
                <a:prstClr val="white"/>
              </a:solidFill>
              <a:latin typeface="Century Gothic"/>
              <a:cs typeface="Century Gothic"/>
            </a:endParaRPr>
          </a:p>
        </p:txBody>
      </p:sp>
      <p:sp>
        <p:nvSpPr>
          <p:cNvPr id="2" name="Title 1"/>
          <p:cNvSpPr>
            <a:spLocks noGrp="1"/>
          </p:cNvSpPr>
          <p:nvPr>
            <p:ph type="title"/>
          </p:nvPr>
        </p:nvSpPr>
        <p:spPr/>
        <p:txBody>
          <a:bodyPr>
            <a:normAutofit/>
          </a:bodyPr>
          <a:lstStyle/>
          <a:p>
            <a:pPr algn="r"/>
            <a:r>
              <a:rPr lang="en-US" sz="5400" dirty="0" smtClean="0"/>
              <a:t>Case Studies</a:t>
            </a:r>
            <a:endParaRPr lang="en-US" sz="5400" dirty="0"/>
          </a:p>
        </p:txBody>
      </p:sp>
    </p:spTree>
    <p:extLst>
      <p:ext uri="{BB962C8B-B14F-4D97-AF65-F5344CB8AC3E}">
        <p14:creationId xmlns:p14="http://schemas.microsoft.com/office/powerpoint/2010/main" val="1240494532"/>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19076533">
            <a:off x="-1563284" y="619131"/>
            <a:ext cx="6949899" cy="3096253"/>
            <a:chOff x="1096405" y="1748079"/>
            <a:chExt cx="10548785" cy="4713333"/>
          </a:xfrm>
        </p:grpSpPr>
        <p:sp>
          <p:nvSpPr>
            <p:cNvPr id="6" name="Oval 5"/>
            <p:cNvSpPr/>
            <p:nvPr/>
          </p:nvSpPr>
          <p:spPr>
            <a:xfrm>
              <a:off x="3954057" y="1748079"/>
              <a:ext cx="4713333" cy="47133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7" name="TextBox 6"/>
            <p:cNvSpPr txBox="1"/>
            <p:nvPr/>
          </p:nvSpPr>
          <p:spPr>
            <a:xfrm rot="815799">
              <a:off x="1096405" y="2568108"/>
              <a:ext cx="10548785" cy="2747705"/>
            </a:xfrm>
            <a:prstGeom prst="rect">
              <a:avLst/>
            </a:prstGeom>
            <a:noFill/>
          </p:spPr>
          <p:txBody>
            <a:bodyPr wrap="square" lIns="130622" tIns="65311" rIns="130622" bIns="65311" rtlCol="0">
              <a:spAutoFit/>
            </a:bodyPr>
            <a:lstStyle/>
            <a:p>
              <a:pPr algn="ctr" fontAlgn="auto">
                <a:lnSpc>
                  <a:spcPts val="5762"/>
                </a:lnSpc>
                <a:spcBef>
                  <a:spcPts val="1383"/>
                </a:spcBef>
                <a:spcAft>
                  <a:spcPts val="0"/>
                </a:spcAft>
              </a:pPr>
              <a:r>
                <a:rPr lang="en-US" sz="5500" spc="77" dirty="0">
                  <a:solidFill>
                    <a:prstClr val="white"/>
                  </a:solidFill>
                  <a:latin typeface="Helvetica Neue UltraLight"/>
                  <a:cs typeface="Helvetica Neue UltraLight"/>
                </a:rPr>
                <a:t>Case </a:t>
              </a:r>
            </a:p>
            <a:p>
              <a:pPr algn="ctr" fontAlgn="auto">
                <a:lnSpc>
                  <a:spcPts val="5762"/>
                </a:lnSpc>
                <a:spcBef>
                  <a:spcPts val="1383"/>
                </a:spcBef>
                <a:spcAft>
                  <a:spcPts val="0"/>
                </a:spcAft>
              </a:pPr>
              <a:r>
                <a:rPr lang="en-US" sz="5500" spc="77" dirty="0">
                  <a:solidFill>
                    <a:prstClr val="white"/>
                  </a:solidFill>
                  <a:latin typeface="Helvetica Neue UltraLight"/>
                  <a:cs typeface="Helvetica Neue UltraLight"/>
                </a:rPr>
                <a:t>Study 1</a:t>
              </a:r>
            </a:p>
          </p:txBody>
        </p:sp>
      </p:grpSp>
      <p:sp>
        <p:nvSpPr>
          <p:cNvPr id="2" name="TextBox 1"/>
          <p:cNvSpPr txBox="1"/>
          <p:nvPr/>
        </p:nvSpPr>
        <p:spPr>
          <a:xfrm>
            <a:off x="1833990" y="3904388"/>
            <a:ext cx="6744003" cy="1886812"/>
          </a:xfrm>
          <a:prstGeom prst="rect">
            <a:avLst/>
          </a:prstGeom>
          <a:noFill/>
        </p:spPr>
        <p:txBody>
          <a:bodyPr wrap="square" lIns="70244" tIns="35122" rIns="70244" bIns="35122" rtlCol="0">
            <a:spAutoFit/>
          </a:bodyPr>
          <a:lstStyle/>
          <a:p>
            <a:pPr algn="r" fontAlgn="auto">
              <a:spcBef>
                <a:spcPts val="0"/>
              </a:spcBef>
              <a:spcAft>
                <a:spcPts val="0"/>
              </a:spcAft>
            </a:pPr>
            <a:r>
              <a:rPr lang="en-US" sz="3700" dirty="0">
                <a:solidFill>
                  <a:prstClr val="black"/>
                </a:solidFill>
                <a:latin typeface="Helvetica Neue UltraLight"/>
                <a:cs typeface="+mn-cs"/>
              </a:rPr>
              <a:t>900-bed Cancer Center  Hospital </a:t>
            </a:r>
          </a:p>
          <a:p>
            <a:pPr algn="r" fontAlgn="auto">
              <a:spcBef>
                <a:spcPts val="0"/>
              </a:spcBef>
              <a:spcAft>
                <a:spcPts val="0"/>
              </a:spcAft>
            </a:pPr>
            <a:r>
              <a:rPr lang="en-US" sz="3700" dirty="0">
                <a:solidFill>
                  <a:prstClr val="black"/>
                </a:solidFill>
                <a:latin typeface="Helvetica Neue UltraLight"/>
                <a:cs typeface="+mn-cs"/>
              </a:rPr>
              <a:t>Guangzhou Province, China</a:t>
            </a:r>
          </a:p>
          <a:p>
            <a:pPr algn="r" fontAlgn="auto">
              <a:spcBef>
                <a:spcPts val="0"/>
              </a:spcBef>
              <a:spcAft>
                <a:spcPts val="0"/>
              </a:spcAft>
            </a:pPr>
            <a:r>
              <a:rPr lang="en-US" sz="2200" dirty="0">
                <a:solidFill>
                  <a:prstClr val="white">
                    <a:lumMod val="50000"/>
                  </a:prstClr>
                </a:solidFill>
                <a:latin typeface="Helvetica Neue UltraLight"/>
                <a:cs typeface="+mn-cs"/>
              </a:rPr>
              <a:t>Integrated Business Planning, Space Planning,  Architecture and Engineering</a:t>
            </a:r>
          </a:p>
        </p:txBody>
      </p:sp>
    </p:spTree>
    <p:extLst>
      <p:ext uri="{BB962C8B-B14F-4D97-AF65-F5344CB8AC3E}">
        <p14:creationId xmlns:p14="http://schemas.microsoft.com/office/powerpoint/2010/main" val="10457421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97"/>
          <p:cNvSpPr txBox="1"/>
          <p:nvPr/>
        </p:nvSpPr>
        <p:spPr>
          <a:xfrm>
            <a:off x="427596" y="1847399"/>
            <a:ext cx="1698281" cy="3064606"/>
          </a:xfrm>
          <a:prstGeom prst="rect">
            <a:avLst/>
          </a:prstGeom>
          <a:noFill/>
        </p:spPr>
        <p:txBody>
          <a:bodyPr wrap="square" lIns="63164" tIns="31584" rIns="63164" bIns="31584" rtlCol="0">
            <a:spAutoFit/>
          </a:bodyPr>
          <a:lstStyle/>
          <a:p>
            <a:pPr defTabSz="701811" fontAlgn="auto">
              <a:spcBef>
                <a:spcPts val="0"/>
              </a:spcBef>
              <a:spcAft>
                <a:spcPts val="0"/>
              </a:spcAft>
            </a:pPr>
            <a:r>
              <a:rPr lang="en-US" sz="1500" dirty="0">
                <a:solidFill>
                  <a:prstClr val="black"/>
                </a:solidFill>
                <a:latin typeface="Century Gothic"/>
                <a:cs typeface="Century Gothic"/>
              </a:rPr>
              <a:t>Impact of operational efficiency improvements on key driver quantities and building layout – </a:t>
            </a:r>
            <a:r>
              <a:rPr lang="en-US" sz="1500" b="1" dirty="0">
                <a:solidFill>
                  <a:prstClr val="black"/>
                </a:solidFill>
                <a:latin typeface="Century Gothic"/>
                <a:cs typeface="Century Gothic"/>
              </a:rPr>
              <a:t>Surgery and Radiation Oncology Departments on overall Building Scheme</a:t>
            </a:r>
          </a:p>
        </p:txBody>
      </p:sp>
      <p:pic>
        <p:nvPicPr>
          <p:cNvPr id="2" name="Picture 1" descr="Department Block Sizing.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6471" y="1451189"/>
            <a:ext cx="6995159" cy="4754328"/>
          </a:xfrm>
          <a:prstGeom prst="rect">
            <a:avLst/>
          </a:prstGeom>
        </p:spPr>
      </p:pic>
      <p:sp>
        <p:nvSpPr>
          <p:cNvPr id="9" name="TextBox 8"/>
          <p:cNvSpPr txBox="1"/>
          <p:nvPr/>
        </p:nvSpPr>
        <p:spPr>
          <a:xfrm>
            <a:off x="402558" y="384787"/>
            <a:ext cx="7508555" cy="1317405"/>
          </a:xfrm>
          <a:prstGeom prst="rect">
            <a:avLst/>
          </a:prstGeom>
          <a:noFill/>
        </p:spPr>
        <p:txBody>
          <a:bodyPr wrap="square" lIns="70181" tIns="35091" rIns="70181" bIns="35091" rtlCol="0">
            <a:spAutoFit/>
          </a:bodyPr>
          <a:lstStyle/>
          <a:p>
            <a:pPr fontAlgn="auto">
              <a:lnSpc>
                <a:spcPts val="3226"/>
              </a:lnSpc>
              <a:spcBef>
                <a:spcPts val="0"/>
              </a:spcBef>
              <a:spcAft>
                <a:spcPts val="0"/>
              </a:spcAft>
            </a:pPr>
            <a:r>
              <a:rPr lang="en-US" sz="2900" dirty="0">
                <a:solidFill>
                  <a:prstClr val="black"/>
                </a:solidFill>
                <a:latin typeface="Century Gothic"/>
                <a:cs typeface="Century Gothic"/>
              </a:rPr>
              <a:t>Case Study 1:</a:t>
            </a:r>
          </a:p>
          <a:p>
            <a:pPr fontAlgn="auto">
              <a:lnSpc>
                <a:spcPts val="3226"/>
              </a:lnSpc>
              <a:spcBef>
                <a:spcPts val="0"/>
              </a:spcBef>
              <a:spcAft>
                <a:spcPts val="0"/>
              </a:spcAft>
            </a:pPr>
            <a:r>
              <a:rPr lang="en-US" sz="2200" spc="-31" dirty="0">
                <a:solidFill>
                  <a:prstClr val="black">
                    <a:lumMod val="50000"/>
                    <a:lumOff val="50000"/>
                  </a:prstClr>
                </a:solidFill>
                <a:latin typeface="Century Gothic"/>
                <a:cs typeface="Century Gothic"/>
              </a:rPr>
              <a:t>900 Bed Cancer Center Hospital (China)</a:t>
            </a:r>
          </a:p>
          <a:p>
            <a:pPr fontAlgn="auto">
              <a:lnSpc>
                <a:spcPts val="3226"/>
              </a:lnSpc>
              <a:spcBef>
                <a:spcPts val="0"/>
              </a:spcBef>
              <a:spcAft>
                <a:spcPts val="0"/>
              </a:spcAft>
            </a:pPr>
            <a:endParaRPr lang="en-US" sz="2900" dirty="0">
              <a:solidFill>
                <a:prstClr val="black"/>
              </a:solidFill>
              <a:latin typeface="Century Gothic"/>
              <a:cs typeface="Century Gothic"/>
            </a:endParaRPr>
          </a:p>
        </p:txBody>
      </p:sp>
    </p:spTree>
    <p:extLst>
      <p:ext uri="{BB962C8B-B14F-4D97-AF65-F5344CB8AC3E}">
        <p14:creationId xmlns:p14="http://schemas.microsoft.com/office/powerpoint/2010/main" val="2518874660"/>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6463" y="1451189"/>
            <a:ext cx="6995158" cy="4754328"/>
          </a:xfrm>
          <a:prstGeom prst="rect">
            <a:avLst/>
          </a:prstGeom>
        </p:spPr>
      </p:pic>
      <p:sp>
        <p:nvSpPr>
          <p:cNvPr id="8" name="TextBox 7"/>
          <p:cNvSpPr txBox="1"/>
          <p:nvPr/>
        </p:nvSpPr>
        <p:spPr>
          <a:xfrm>
            <a:off x="427596" y="1847400"/>
            <a:ext cx="1698281" cy="3659919"/>
          </a:xfrm>
          <a:prstGeom prst="rect">
            <a:avLst/>
          </a:prstGeom>
          <a:noFill/>
        </p:spPr>
        <p:txBody>
          <a:bodyPr wrap="square" lIns="63164" tIns="31584" rIns="63164" bIns="31584" rtlCol="0">
            <a:spAutoFit/>
          </a:bodyPr>
          <a:lstStyle/>
          <a:p>
            <a:pPr defTabSz="701811" fontAlgn="auto">
              <a:spcBef>
                <a:spcPts val="0"/>
              </a:spcBef>
              <a:spcAft>
                <a:spcPts val="0"/>
              </a:spcAft>
            </a:pPr>
            <a:r>
              <a:rPr lang="en-US" sz="1500" dirty="0">
                <a:solidFill>
                  <a:prstClr val="black"/>
                </a:solidFill>
                <a:latin typeface="Century Gothic"/>
                <a:cs typeface="Century Gothic"/>
              </a:rPr>
              <a:t>Improvements to both Surgical and Radiation Oncology departments</a:t>
            </a:r>
          </a:p>
          <a:p>
            <a:pPr defTabSz="701811" fontAlgn="auto">
              <a:spcBef>
                <a:spcPts val="0"/>
              </a:spcBef>
              <a:spcAft>
                <a:spcPts val="0"/>
              </a:spcAft>
            </a:pPr>
            <a:endParaRPr lang="en-US" sz="1500" dirty="0">
              <a:solidFill>
                <a:prstClr val="black"/>
              </a:solidFill>
              <a:latin typeface="Century Gothic"/>
              <a:cs typeface="Century Gothic"/>
            </a:endParaRPr>
          </a:p>
          <a:p>
            <a:pPr defTabSz="701811" fontAlgn="auto">
              <a:spcBef>
                <a:spcPts val="0"/>
              </a:spcBef>
              <a:spcAft>
                <a:spcPts val="0"/>
              </a:spcAft>
            </a:pPr>
            <a:r>
              <a:rPr lang="en-US" sz="1500" b="1" dirty="0">
                <a:solidFill>
                  <a:prstClr val="black"/>
                </a:solidFill>
                <a:latin typeface="Century Gothic"/>
                <a:cs typeface="Century Gothic"/>
              </a:rPr>
              <a:t>Space Savings: </a:t>
            </a:r>
          </a:p>
          <a:p>
            <a:pPr defTabSz="701811" fontAlgn="auto">
              <a:spcBef>
                <a:spcPts val="0"/>
              </a:spcBef>
              <a:spcAft>
                <a:spcPts val="0"/>
              </a:spcAft>
            </a:pPr>
            <a:r>
              <a:rPr lang="en-US" sz="1500" dirty="0">
                <a:solidFill>
                  <a:prstClr val="black"/>
                </a:solidFill>
                <a:latin typeface="Century Gothic"/>
                <a:cs typeface="Century Gothic"/>
              </a:rPr>
              <a:t>29,934 NSM down to 17,824 NSM</a:t>
            </a:r>
          </a:p>
          <a:p>
            <a:pPr defTabSz="701811" fontAlgn="auto">
              <a:spcBef>
                <a:spcPts val="0"/>
              </a:spcBef>
              <a:spcAft>
                <a:spcPts val="0"/>
              </a:spcAft>
            </a:pPr>
            <a:r>
              <a:rPr lang="en-US" sz="1500" b="1" dirty="0">
                <a:solidFill>
                  <a:prstClr val="black"/>
                </a:solidFill>
                <a:latin typeface="Century Gothic"/>
                <a:cs typeface="Century Gothic"/>
              </a:rPr>
              <a:t>CAPEX Savings: </a:t>
            </a:r>
            <a:r>
              <a:rPr lang="en-US" sz="1500" dirty="0">
                <a:solidFill>
                  <a:prstClr val="black"/>
                </a:solidFill>
                <a:latin typeface="Century Gothic"/>
                <a:cs typeface="Century Gothic"/>
              </a:rPr>
              <a:t>RMB 181.4M down to 110.4M</a:t>
            </a:r>
          </a:p>
          <a:p>
            <a:pPr defTabSz="701811" fontAlgn="auto">
              <a:spcBef>
                <a:spcPts val="0"/>
              </a:spcBef>
              <a:spcAft>
                <a:spcPts val="0"/>
              </a:spcAft>
            </a:pPr>
            <a:endParaRPr lang="en-US" sz="1500" dirty="0">
              <a:solidFill>
                <a:prstClr val="black"/>
              </a:solidFill>
              <a:latin typeface="Century Gothic"/>
              <a:cs typeface="Century Gothic"/>
            </a:endParaRPr>
          </a:p>
          <a:p>
            <a:pPr defTabSz="701811" fontAlgn="auto">
              <a:spcBef>
                <a:spcPts val="0"/>
              </a:spcBef>
              <a:spcAft>
                <a:spcPts val="0"/>
              </a:spcAft>
            </a:pPr>
            <a:endParaRPr lang="en-US" sz="1500" dirty="0">
              <a:solidFill>
                <a:prstClr val="black"/>
              </a:solidFill>
              <a:latin typeface="Century Gothic"/>
              <a:cs typeface="Century Gothic"/>
            </a:endParaRPr>
          </a:p>
        </p:txBody>
      </p:sp>
      <p:sp>
        <p:nvSpPr>
          <p:cNvPr id="11" name="TextBox 10"/>
          <p:cNvSpPr txBox="1"/>
          <p:nvPr/>
        </p:nvSpPr>
        <p:spPr>
          <a:xfrm>
            <a:off x="402558" y="412097"/>
            <a:ext cx="7508555" cy="1317405"/>
          </a:xfrm>
          <a:prstGeom prst="rect">
            <a:avLst/>
          </a:prstGeom>
          <a:noFill/>
        </p:spPr>
        <p:txBody>
          <a:bodyPr wrap="square" lIns="70181" tIns="35091" rIns="70181" bIns="35091" rtlCol="0">
            <a:spAutoFit/>
          </a:bodyPr>
          <a:lstStyle/>
          <a:p>
            <a:pPr fontAlgn="auto">
              <a:lnSpc>
                <a:spcPts val="3226"/>
              </a:lnSpc>
              <a:spcBef>
                <a:spcPts val="0"/>
              </a:spcBef>
              <a:spcAft>
                <a:spcPts val="0"/>
              </a:spcAft>
            </a:pPr>
            <a:r>
              <a:rPr lang="en-US" sz="2900" dirty="0">
                <a:solidFill>
                  <a:prstClr val="black"/>
                </a:solidFill>
                <a:latin typeface="Century Gothic"/>
                <a:cs typeface="Century Gothic"/>
              </a:rPr>
              <a:t>Case Study 1:</a:t>
            </a:r>
          </a:p>
          <a:p>
            <a:pPr fontAlgn="auto">
              <a:lnSpc>
                <a:spcPts val="3226"/>
              </a:lnSpc>
              <a:spcBef>
                <a:spcPts val="0"/>
              </a:spcBef>
              <a:spcAft>
                <a:spcPts val="0"/>
              </a:spcAft>
            </a:pPr>
            <a:r>
              <a:rPr lang="en-US" sz="2200" spc="-31" dirty="0">
                <a:solidFill>
                  <a:prstClr val="black">
                    <a:lumMod val="50000"/>
                    <a:lumOff val="50000"/>
                  </a:prstClr>
                </a:solidFill>
                <a:latin typeface="Century Gothic"/>
                <a:cs typeface="Century Gothic"/>
              </a:rPr>
              <a:t>900 Bed Cancer Center Hospital (China)</a:t>
            </a:r>
          </a:p>
          <a:p>
            <a:pPr fontAlgn="auto">
              <a:lnSpc>
                <a:spcPts val="3226"/>
              </a:lnSpc>
              <a:spcBef>
                <a:spcPts val="0"/>
              </a:spcBef>
              <a:spcAft>
                <a:spcPts val="0"/>
              </a:spcAft>
            </a:pPr>
            <a:endParaRPr lang="en-US" sz="2900" dirty="0">
              <a:solidFill>
                <a:prstClr val="black"/>
              </a:solidFill>
              <a:latin typeface="Century Gothic"/>
              <a:cs typeface="Century Gothic"/>
            </a:endParaRPr>
          </a:p>
        </p:txBody>
      </p:sp>
    </p:spTree>
    <p:extLst>
      <p:ext uri="{BB962C8B-B14F-4D97-AF65-F5344CB8AC3E}">
        <p14:creationId xmlns:p14="http://schemas.microsoft.com/office/powerpoint/2010/main" val="4267816864"/>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44441" y="3276600"/>
            <a:ext cx="7782794" cy="1548257"/>
          </a:xfrm>
          <a:prstGeom prst="rect">
            <a:avLst/>
          </a:prstGeom>
          <a:noFill/>
        </p:spPr>
        <p:txBody>
          <a:bodyPr wrap="square" lIns="70244" tIns="35122" rIns="70244" bIns="35122" rtlCol="0">
            <a:spAutoFit/>
          </a:bodyPr>
          <a:lstStyle/>
          <a:p>
            <a:pPr algn="r" fontAlgn="auto">
              <a:spcBef>
                <a:spcPts val="0"/>
              </a:spcBef>
              <a:spcAft>
                <a:spcPts val="0"/>
              </a:spcAft>
            </a:pPr>
            <a:r>
              <a:rPr lang="en-US" sz="3700" dirty="0">
                <a:solidFill>
                  <a:prstClr val="black"/>
                </a:solidFill>
                <a:latin typeface="Helvetica Neue UltraLight"/>
                <a:cs typeface="+mn-cs"/>
              </a:rPr>
              <a:t>Emergency Department Optimization</a:t>
            </a:r>
          </a:p>
          <a:p>
            <a:pPr algn="r" fontAlgn="auto">
              <a:spcBef>
                <a:spcPts val="0"/>
              </a:spcBef>
              <a:spcAft>
                <a:spcPts val="0"/>
              </a:spcAft>
            </a:pPr>
            <a:r>
              <a:rPr lang="en-US" sz="3700" dirty="0">
                <a:solidFill>
                  <a:prstClr val="black"/>
                </a:solidFill>
                <a:latin typeface="Helvetica Neue UltraLight"/>
                <a:cs typeface="+mn-cs"/>
              </a:rPr>
              <a:t>Large US Health Care Network Client</a:t>
            </a:r>
          </a:p>
          <a:p>
            <a:pPr algn="r" fontAlgn="auto">
              <a:spcBef>
                <a:spcPts val="0"/>
              </a:spcBef>
              <a:spcAft>
                <a:spcPts val="0"/>
              </a:spcAft>
            </a:pPr>
            <a:r>
              <a:rPr lang="en-US" sz="2200" dirty="0">
                <a:solidFill>
                  <a:prstClr val="white">
                    <a:lumMod val="50000"/>
                  </a:prstClr>
                </a:solidFill>
                <a:latin typeface="Helvetica Neue UltraLight"/>
                <a:cs typeface="+mn-cs"/>
              </a:rPr>
              <a:t>Virtual Simulation and Optimization, Integrated Space Planning</a:t>
            </a:r>
          </a:p>
        </p:txBody>
      </p:sp>
      <p:grpSp>
        <p:nvGrpSpPr>
          <p:cNvPr id="12" name="Group 11"/>
          <p:cNvGrpSpPr/>
          <p:nvPr/>
        </p:nvGrpSpPr>
        <p:grpSpPr>
          <a:xfrm rot="19076533">
            <a:off x="-1563284" y="619131"/>
            <a:ext cx="6949899" cy="3096253"/>
            <a:chOff x="1096405" y="1748079"/>
            <a:chExt cx="10548785" cy="4713333"/>
          </a:xfrm>
        </p:grpSpPr>
        <p:sp>
          <p:nvSpPr>
            <p:cNvPr id="13" name="Oval 12"/>
            <p:cNvSpPr/>
            <p:nvPr/>
          </p:nvSpPr>
          <p:spPr>
            <a:xfrm>
              <a:off x="3954057" y="1748079"/>
              <a:ext cx="4713333" cy="47133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TextBox 13"/>
            <p:cNvSpPr txBox="1"/>
            <p:nvPr/>
          </p:nvSpPr>
          <p:spPr>
            <a:xfrm rot="815799">
              <a:off x="1096405" y="2568108"/>
              <a:ext cx="10548785" cy="2747705"/>
            </a:xfrm>
            <a:prstGeom prst="rect">
              <a:avLst/>
            </a:prstGeom>
            <a:noFill/>
          </p:spPr>
          <p:txBody>
            <a:bodyPr wrap="square" lIns="130622" tIns="65311" rIns="130622" bIns="65311" rtlCol="0">
              <a:spAutoFit/>
            </a:bodyPr>
            <a:lstStyle/>
            <a:p>
              <a:pPr algn="ctr" fontAlgn="auto">
                <a:lnSpc>
                  <a:spcPts val="5762"/>
                </a:lnSpc>
                <a:spcBef>
                  <a:spcPts val="1383"/>
                </a:spcBef>
                <a:spcAft>
                  <a:spcPts val="0"/>
                </a:spcAft>
              </a:pPr>
              <a:r>
                <a:rPr lang="en-US" sz="5500" spc="77" dirty="0">
                  <a:solidFill>
                    <a:prstClr val="white"/>
                  </a:solidFill>
                  <a:latin typeface="Helvetica Neue UltraLight"/>
                  <a:cs typeface="Helvetica Neue UltraLight"/>
                </a:rPr>
                <a:t>Case </a:t>
              </a:r>
            </a:p>
            <a:p>
              <a:pPr algn="ctr" fontAlgn="auto">
                <a:lnSpc>
                  <a:spcPts val="5762"/>
                </a:lnSpc>
                <a:spcBef>
                  <a:spcPts val="1383"/>
                </a:spcBef>
                <a:spcAft>
                  <a:spcPts val="0"/>
                </a:spcAft>
              </a:pPr>
              <a:r>
                <a:rPr lang="en-US" sz="5500" spc="77" dirty="0">
                  <a:solidFill>
                    <a:prstClr val="white"/>
                  </a:solidFill>
                  <a:latin typeface="Helvetica Neue UltraLight"/>
                  <a:cs typeface="Helvetica Neue UltraLight"/>
                </a:rPr>
                <a:t>Study </a:t>
              </a:r>
              <a:r>
                <a:rPr lang="en-US" sz="5500" spc="77" dirty="0" smtClean="0">
                  <a:solidFill>
                    <a:prstClr val="white"/>
                  </a:solidFill>
                  <a:latin typeface="Helvetica Neue UltraLight"/>
                  <a:cs typeface="Helvetica Neue UltraLight"/>
                </a:rPr>
                <a:t>2</a:t>
              </a:r>
              <a:endParaRPr lang="en-US" sz="5500" spc="77" dirty="0">
                <a:solidFill>
                  <a:prstClr val="white"/>
                </a:solidFill>
                <a:latin typeface="Helvetica Neue UltraLight"/>
                <a:cs typeface="Helvetica Neue UltraLight"/>
              </a:endParaRPr>
            </a:p>
          </p:txBody>
        </p:sp>
      </p:grpSp>
    </p:spTree>
    <p:extLst>
      <p:ext uri="{BB962C8B-B14F-4D97-AF65-F5344CB8AC3E}">
        <p14:creationId xmlns:p14="http://schemas.microsoft.com/office/powerpoint/2010/main" val="11741862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561" y="480371"/>
            <a:ext cx="8622314" cy="888313"/>
          </a:xfrm>
          <a:prstGeom prst="rect">
            <a:avLst/>
          </a:prstGeom>
          <a:noFill/>
        </p:spPr>
        <p:txBody>
          <a:bodyPr wrap="square" lIns="70181" tIns="35091" rIns="70181" bIns="35091" rtlCol="0">
            <a:spAutoFit/>
          </a:bodyPr>
          <a:lstStyle/>
          <a:p>
            <a:pPr fontAlgn="auto">
              <a:lnSpc>
                <a:spcPts val="3226"/>
              </a:lnSpc>
              <a:spcBef>
                <a:spcPts val="0"/>
              </a:spcBef>
              <a:spcAft>
                <a:spcPts val="0"/>
              </a:spcAft>
            </a:pPr>
            <a:r>
              <a:rPr lang="en-US" sz="2900" dirty="0">
                <a:solidFill>
                  <a:prstClr val="black"/>
                </a:solidFill>
                <a:latin typeface="Century Gothic"/>
                <a:cs typeface="Century Gothic"/>
              </a:rPr>
              <a:t>Case Study </a:t>
            </a:r>
            <a:r>
              <a:rPr lang="en-US" sz="2900" dirty="0" smtClean="0">
                <a:solidFill>
                  <a:prstClr val="black"/>
                </a:solidFill>
                <a:latin typeface="Century Gothic"/>
                <a:cs typeface="Century Gothic"/>
              </a:rPr>
              <a:t>2: </a:t>
            </a:r>
            <a:r>
              <a:rPr lang="en-US" sz="3100" dirty="0">
                <a:solidFill>
                  <a:prstClr val="black"/>
                </a:solidFill>
                <a:latin typeface="Century Gothic"/>
                <a:cs typeface="Century Gothic"/>
              </a:rPr>
              <a:t>US Health Care Network Client</a:t>
            </a:r>
          </a:p>
          <a:p>
            <a:pPr fontAlgn="auto">
              <a:lnSpc>
                <a:spcPts val="3226"/>
              </a:lnSpc>
              <a:spcBef>
                <a:spcPts val="0"/>
              </a:spcBef>
              <a:spcAft>
                <a:spcPts val="0"/>
              </a:spcAft>
            </a:pPr>
            <a:r>
              <a:rPr lang="en-US" sz="2300" dirty="0">
                <a:solidFill>
                  <a:srgbClr val="787878"/>
                </a:solidFill>
                <a:latin typeface="Century Gothic"/>
                <a:cs typeface="Century Gothic"/>
              </a:rPr>
              <a:t>Emergency Department Optimization</a:t>
            </a:r>
          </a:p>
        </p:txBody>
      </p:sp>
      <p:sp>
        <p:nvSpPr>
          <p:cNvPr id="98" name="TextBox 97"/>
          <p:cNvSpPr txBox="1"/>
          <p:nvPr/>
        </p:nvSpPr>
        <p:spPr>
          <a:xfrm>
            <a:off x="427588" y="2271927"/>
            <a:ext cx="1722858" cy="2941495"/>
          </a:xfrm>
          <a:prstGeom prst="rect">
            <a:avLst/>
          </a:prstGeom>
          <a:noFill/>
        </p:spPr>
        <p:txBody>
          <a:bodyPr wrap="square" lIns="63164" tIns="31584" rIns="63164" bIns="31584" rtlCol="0">
            <a:spAutoFit/>
          </a:bodyPr>
          <a:lstStyle/>
          <a:p>
            <a:pPr fontAlgn="auto">
              <a:spcBef>
                <a:spcPts val="0"/>
              </a:spcBef>
              <a:spcAft>
                <a:spcPts val="0"/>
              </a:spcAft>
            </a:pPr>
            <a:r>
              <a:rPr lang="en-US" sz="1700" b="1" dirty="0">
                <a:solidFill>
                  <a:prstClr val="black"/>
                </a:solidFill>
                <a:latin typeface="Century Gothic"/>
                <a:cs typeface="Century Gothic"/>
              </a:rPr>
              <a:t>Resource Optimization Results: Lowest Cost of Ownership</a:t>
            </a:r>
          </a:p>
          <a:p>
            <a:pPr fontAlgn="auto">
              <a:spcBef>
                <a:spcPts val="0"/>
              </a:spcBef>
              <a:spcAft>
                <a:spcPts val="0"/>
              </a:spcAft>
            </a:pPr>
            <a:endParaRPr lang="en-US" sz="1700" dirty="0">
              <a:solidFill>
                <a:prstClr val="black"/>
              </a:solidFill>
              <a:latin typeface="Century Gothic"/>
              <a:cs typeface="Century Gothic"/>
            </a:endParaRPr>
          </a:p>
          <a:p>
            <a:pPr fontAlgn="auto">
              <a:spcBef>
                <a:spcPts val="0"/>
              </a:spcBef>
              <a:spcAft>
                <a:spcPts val="0"/>
              </a:spcAft>
            </a:pPr>
            <a:r>
              <a:rPr lang="en-US" sz="1700" dirty="0">
                <a:solidFill>
                  <a:srgbClr val="F68138"/>
                </a:solidFill>
                <a:latin typeface="Century Gothic"/>
                <a:cs typeface="Century Gothic"/>
              </a:rPr>
              <a:t>Before:</a:t>
            </a:r>
          </a:p>
          <a:p>
            <a:pPr fontAlgn="auto">
              <a:spcBef>
                <a:spcPts val="0"/>
              </a:spcBef>
              <a:spcAft>
                <a:spcPts val="0"/>
              </a:spcAft>
            </a:pPr>
            <a:r>
              <a:rPr lang="en-US" sz="1700" dirty="0">
                <a:solidFill>
                  <a:prstClr val="black"/>
                </a:solidFill>
                <a:latin typeface="Century Gothic"/>
                <a:cs typeface="Century Gothic"/>
              </a:rPr>
              <a:t>Traditional sizing methods suggested 45 treatment bays</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6463" y="1451189"/>
            <a:ext cx="6995158" cy="4754328"/>
          </a:xfrm>
          <a:prstGeom prst="rect">
            <a:avLst/>
          </a:prstGeom>
        </p:spPr>
      </p:pic>
    </p:spTree>
    <p:extLst>
      <p:ext uri="{BB962C8B-B14F-4D97-AF65-F5344CB8AC3E}">
        <p14:creationId xmlns:p14="http://schemas.microsoft.com/office/powerpoint/2010/main" val="1480587099"/>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97"/>
          <p:cNvSpPr txBox="1"/>
          <p:nvPr/>
        </p:nvSpPr>
        <p:spPr>
          <a:xfrm>
            <a:off x="427588" y="1608711"/>
            <a:ext cx="1879191" cy="4647369"/>
          </a:xfrm>
          <a:prstGeom prst="rect">
            <a:avLst/>
          </a:prstGeom>
          <a:noFill/>
        </p:spPr>
        <p:txBody>
          <a:bodyPr wrap="square" lIns="63164" tIns="31584" rIns="63164" bIns="31584" rtlCol="0">
            <a:spAutoFit/>
          </a:bodyPr>
          <a:lstStyle/>
          <a:p>
            <a:pPr fontAlgn="auto">
              <a:spcBef>
                <a:spcPts val="0"/>
              </a:spcBef>
              <a:spcAft>
                <a:spcPts val="0"/>
              </a:spcAft>
            </a:pPr>
            <a:r>
              <a:rPr lang="en-US" sz="1700" b="1" dirty="0">
                <a:solidFill>
                  <a:prstClr val="black"/>
                </a:solidFill>
                <a:latin typeface="Century Gothic"/>
                <a:cs typeface="Century Gothic"/>
              </a:rPr>
              <a:t>Resource Optimization Results: Lowest Cost of Ownership</a:t>
            </a:r>
          </a:p>
          <a:p>
            <a:pPr fontAlgn="auto">
              <a:spcBef>
                <a:spcPts val="0"/>
              </a:spcBef>
              <a:spcAft>
                <a:spcPts val="0"/>
              </a:spcAft>
            </a:pPr>
            <a:endParaRPr lang="en-US" sz="1700" dirty="0">
              <a:solidFill>
                <a:prstClr val="black"/>
              </a:solidFill>
              <a:latin typeface="Century Gothic"/>
              <a:cs typeface="Century Gothic"/>
            </a:endParaRPr>
          </a:p>
          <a:p>
            <a:pPr fontAlgn="auto">
              <a:spcBef>
                <a:spcPts val="0"/>
              </a:spcBef>
              <a:spcAft>
                <a:spcPts val="0"/>
              </a:spcAft>
            </a:pPr>
            <a:r>
              <a:rPr lang="en-US" sz="1700" dirty="0">
                <a:solidFill>
                  <a:srgbClr val="F68138"/>
                </a:solidFill>
                <a:latin typeface="Century Gothic"/>
                <a:cs typeface="Century Gothic"/>
              </a:rPr>
              <a:t>After:</a:t>
            </a:r>
          </a:p>
          <a:p>
            <a:pPr fontAlgn="auto">
              <a:spcBef>
                <a:spcPts val="0"/>
              </a:spcBef>
              <a:spcAft>
                <a:spcPts val="0"/>
              </a:spcAft>
            </a:pPr>
            <a:r>
              <a:rPr lang="en-US" sz="1700" dirty="0">
                <a:solidFill>
                  <a:prstClr val="black"/>
                </a:solidFill>
                <a:latin typeface="Century Gothic"/>
                <a:cs typeface="Century Gothic"/>
              </a:rPr>
              <a:t>ARP simulation and optimization reduced treatment bays to 33.</a:t>
            </a:r>
          </a:p>
          <a:p>
            <a:pPr fontAlgn="auto">
              <a:spcBef>
                <a:spcPts val="461"/>
              </a:spcBef>
              <a:spcAft>
                <a:spcPts val="0"/>
              </a:spcAft>
            </a:pPr>
            <a:r>
              <a:rPr lang="en-US" sz="1700" b="1" dirty="0">
                <a:solidFill>
                  <a:prstClr val="black"/>
                </a:solidFill>
                <a:latin typeface="Century Gothic"/>
                <a:cs typeface="Century Gothic"/>
              </a:rPr>
              <a:t>Customer projections of savings using ARP: $22M</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6470" y="1451189"/>
            <a:ext cx="6995157" cy="4754328"/>
          </a:xfrm>
          <a:prstGeom prst="rect">
            <a:avLst/>
          </a:prstGeom>
        </p:spPr>
      </p:pic>
      <p:sp>
        <p:nvSpPr>
          <p:cNvPr id="10" name="TextBox 9"/>
          <p:cNvSpPr txBox="1"/>
          <p:nvPr/>
        </p:nvSpPr>
        <p:spPr>
          <a:xfrm>
            <a:off x="402561" y="425751"/>
            <a:ext cx="8622314" cy="888313"/>
          </a:xfrm>
          <a:prstGeom prst="rect">
            <a:avLst/>
          </a:prstGeom>
          <a:noFill/>
        </p:spPr>
        <p:txBody>
          <a:bodyPr wrap="square" lIns="70181" tIns="35091" rIns="70181" bIns="35091" rtlCol="0">
            <a:spAutoFit/>
          </a:bodyPr>
          <a:lstStyle/>
          <a:p>
            <a:pPr fontAlgn="auto">
              <a:lnSpc>
                <a:spcPts val="3226"/>
              </a:lnSpc>
              <a:spcBef>
                <a:spcPts val="0"/>
              </a:spcBef>
              <a:spcAft>
                <a:spcPts val="0"/>
              </a:spcAft>
            </a:pPr>
            <a:r>
              <a:rPr lang="en-US" sz="2900" dirty="0">
                <a:solidFill>
                  <a:prstClr val="black"/>
                </a:solidFill>
                <a:latin typeface="Century Gothic"/>
                <a:cs typeface="Century Gothic"/>
              </a:rPr>
              <a:t>Case Study </a:t>
            </a:r>
            <a:r>
              <a:rPr lang="en-US" sz="2900" dirty="0" smtClean="0">
                <a:solidFill>
                  <a:prstClr val="black"/>
                </a:solidFill>
                <a:latin typeface="Century Gothic"/>
                <a:cs typeface="Century Gothic"/>
              </a:rPr>
              <a:t>2: </a:t>
            </a:r>
            <a:r>
              <a:rPr lang="en-US" sz="3100" dirty="0">
                <a:solidFill>
                  <a:prstClr val="black"/>
                </a:solidFill>
                <a:latin typeface="Century Gothic"/>
                <a:cs typeface="Century Gothic"/>
              </a:rPr>
              <a:t>US Health Care Network Client</a:t>
            </a:r>
          </a:p>
          <a:p>
            <a:pPr fontAlgn="auto">
              <a:lnSpc>
                <a:spcPts val="3226"/>
              </a:lnSpc>
              <a:spcBef>
                <a:spcPts val="0"/>
              </a:spcBef>
              <a:spcAft>
                <a:spcPts val="0"/>
              </a:spcAft>
            </a:pPr>
            <a:r>
              <a:rPr lang="en-US" sz="2300" dirty="0">
                <a:solidFill>
                  <a:srgbClr val="787878"/>
                </a:solidFill>
                <a:latin typeface="Century Gothic"/>
                <a:cs typeface="Century Gothic"/>
              </a:rPr>
              <a:t>Emergency Department Optimization</a:t>
            </a:r>
          </a:p>
        </p:txBody>
      </p:sp>
    </p:spTree>
    <p:extLst>
      <p:ext uri="{BB962C8B-B14F-4D97-AF65-F5344CB8AC3E}">
        <p14:creationId xmlns:p14="http://schemas.microsoft.com/office/powerpoint/2010/main" val="501791637"/>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393547" y="4216251"/>
            <a:ext cx="7222112" cy="1548257"/>
          </a:xfrm>
          <a:prstGeom prst="rect">
            <a:avLst/>
          </a:prstGeom>
          <a:noFill/>
        </p:spPr>
        <p:txBody>
          <a:bodyPr wrap="square" lIns="70244" tIns="35122" rIns="70244" bIns="35122" rtlCol="0">
            <a:spAutoFit/>
          </a:bodyPr>
          <a:lstStyle/>
          <a:p>
            <a:pPr algn="r" fontAlgn="auto">
              <a:spcBef>
                <a:spcPts val="0"/>
              </a:spcBef>
              <a:spcAft>
                <a:spcPts val="0"/>
              </a:spcAft>
            </a:pPr>
            <a:r>
              <a:rPr lang="en-US" sz="3700" dirty="0" smtClean="0">
                <a:solidFill>
                  <a:prstClr val="black"/>
                </a:solidFill>
                <a:latin typeface="Helvetica Neue UltraLight"/>
                <a:cs typeface="+mn-cs"/>
              </a:rPr>
              <a:t>Health </a:t>
            </a:r>
            <a:r>
              <a:rPr lang="en-US" sz="3700" dirty="0">
                <a:solidFill>
                  <a:prstClr val="black"/>
                </a:solidFill>
                <a:latin typeface="Helvetica Neue UltraLight"/>
                <a:cs typeface="+mn-cs"/>
              </a:rPr>
              <a:t>System</a:t>
            </a:r>
          </a:p>
          <a:p>
            <a:pPr algn="r" fontAlgn="auto">
              <a:spcBef>
                <a:spcPts val="0"/>
              </a:spcBef>
              <a:spcAft>
                <a:spcPts val="0"/>
              </a:spcAft>
            </a:pPr>
            <a:r>
              <a:rPr lang="en-US" sz="3700" dirty="0">
                <a:solidFill>
                  <a:prstClr val="black"/>
                </a:solidFill>
                <a:latin typeface="Helvetica Neue UltraLight"/>
                <a:cs typeface="+mn-cs"/>
              </a:rPr>
              <a:t>San Leandro, CA</a:t>
            </a:r>
          </a:p>
          <a:p>
            <a:pPr algn="r" fontAlgn="auto">
              <a:spcBef>
                <a:spcPts val="0"/>
              </a:spcBef>
              <a:spcAft>
                <a:spcPts val="0"/>
              </a:spcAft>
            </a:pPr>
            <a:r>
              <a:rPr lang="en-US" sz="2200" dirty="0">
                <a:solidFill>
                  <a:prstClr val="white">
                    <a:lumMod val="50000"/>
                  </a:prstClr>
                </a:solidFill>
                <a:latin typeface="Helvetica Neue UltraLight"/>
                <a:cs typeface="+mn-cs"/>
              </a:rPr>
              <a:t>Remodel of Existing Acute Care Hospital for SB 90 compliance</a:t>
            </a:r>
          </a:p>
        </p:txBody>
      </p:sp>
      <p:grpSp>
        <p:nvGrpSpPr>
          <p:cNvPr id="12" name="Group 11"/>
          <p:cNvGrpSpPr/>
          <p:nvPr/>
        </p:nvGrpSpPr>
        <p:grpSpPr>
          <a:xfrm rot="19076533">
            <a:off x="-1563284" y="619131"/>
            <a:ext cx="6949899" cy="3096253"/>
            <a:chOff x="1096405" y="1748079"/>
            <a:chExt cx="10548785" cy="4713333"/>
          </a:xfrm>
        </p:grpSpPr>
        <p:sp>
          <p:nvSpPr>
            <p:cNvPr id="13" name="Oval 12"/>
            <p:cNvSpPr/>
            <p:nvPr/>
          </p:nvSpPr>
          <p:spPr>
            <a:xfrm>
              <a:off x="3954057" y="1748079"/>
              <a:ext cx="4713333" cy="471333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4" name="TextBox 13"/>
            <p:cNvSpPr txBox="1"/>
            <p:nvPr/>
          </p:nvSpPr>
          <p:spPr>
            <a:xfrm rot="815799">
              <a:off x="1096405" y="2568108"/>
              <a:ext cx="10548785" cy="2747705"/>
            </a:xfrm>
            <a:prstGeom prst="rect">
              <a:avLst/>
            </a:prstGeom>
            <a:noFill/>
          </p:spPr>
          <p:txBody>
            <a:bodyPr wrap="square" lIns="130622" tIns="65311" rIns="130622" bIns="65311" rtlCol="0">
              <a:spAutoFit/>
            </a:bodyPr>
            <a:lstStyle/>
            <a:p>
              <a:pPr algn="ctr" fontAlgn="auto">
                <a:lnSpc>
                  <a:spcPts val="5762"/>
                </a:lnSpc>
                <a:spcBef>
                  <a:spcPts val="1383"/>
                </a:spcBef>
                <a:spcAft>
                  <a:spcPts val="0"/>
                </a:spcAft>
              </a:pPr>
              <a:r>
                <a:rPr lang="en-US" sz="5500" spc="77" dirty="0">
                  <a:solidFill>
                    <a:prstClr val="white"/>
                  </a:solidFill>
                  <a:latin typeface="Helvetica Neue UltraLight"/>
                  <a:cs typeface="Helvetica Neue UltraLight"/>
                </a:rPr>
                <a:t>Case </a:t>
              </a:r>
            </a:p>
            <a:p>
              <a:pPr algn="ctr" fontAlgn="auto">
                <a:lnSpc>
                  <a:spcPts val="5762"/>
                </a:lnSpc>
                <a:spcBef>
                  <a:spcPts val="1383"/>
                </a:spcBef>
                <a:spcAft>
                  <a:spcPts val="0"/>
                </a:spcAft>
              </a:pPr>
              <a:r>
                <a:rPr lang="en-US" sz="5500" spc="77" dirty="0">
                  <a:solidFill>
                    <a:prstClr val="white"/>
                  </a:solidFill>
                  <a:latin typeface="Helvetica Neue UltraLight"/>
                  <a:cs typeface="Helvetica Neue UltraLight"/>
                </a:rPr>
                <a:t>Study </a:t>
              </a:r>
              <a:r>
                <a:rPr lang="en-US" sz="5500" spc="77" dirty="0" smtClean="0">
                  <a:solidFill>
                    <a:prstClr val="white"/>
                  </a:solidFill>
                  <a:latin typeface="Helvetica Neue UltraLight"/>
                  <a:cs typeface="Helvetica Neue UltraLight"/>
                </a:rPr>
                <a:t>3</a:t>
              </a:r>
              <a:endParaRPr lang="en-US" sz="5500" spc="77" dirty="0">
                <a:solidFill>
                  <a:prstClr val="white"/>
                </a:solidFill>
                <a:latin typeface="Helvetica Neue UltraLight"/>
                <a:cs typeface="Helvetica Neue UltraLight"/>
              </a:endParaRPr>
            </a:p>
          </p:txBody>
        </p:sp>
      </p:grpSp>
    </p:spTree>
    <p:extLst>
      <p:ext uri="{BB962C8B-B14F-4D97-AF65-F5344CB8AC3E}">
        <p14:creationId xmlns:p14="http://schemas.microsoft.com/office/powerpoint/2010/main" val="41534923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grayscl/>
          </a:blip>
          <a:srcRect t="3557" r="12353"/>
          <a:stretch/>
        </p:blipFill>
        <p:spPr>
          <a:xfrm>
            <a:off x="407678" y="1024091"/>
            <a:ext cx="7130105" cy="5868695"/>
          </a:xfrm>
          <a:prstGeom prst="rect">
            <a:avLst/>
          </a:prstGeom>
        </p:spPr>
      </p:pic>
      <p:sp>
        <p:nvSpPr>
          <p:cNvPr id="21" name="TextBox 20"/>
          <p:cNvSpPr txBox="1"/>
          <p:nvPr/>
        </p:nvSpPr>
        <p:spPr>
          <a:xfrm>
            <a:off x="402562" y="343824"/>
            <a:ext cx="7498795" cy="888313"/>
          </a:xfrm>
          <a:prstGeom prst="rect">
            <a:avLst/>
          </a:prstGeom>
          <a:noFill/>
        </p:spPr>
        <p:txBody>
          <a:bodyPr wrap="square" lIns="70181" tIns="35091" rIns="70181" bIns="35091" rtlCol="0">
            <a:spAutoFit/>
          </a:bodyPr>
          <a:lstStyle/>
          <a:p>
            <a:pPr fontAlgn="auto">
              <a:lnSpc>
                <a:spcPts val="3226"/>
              </a:lnSpc>
              <a:spcBef>
                <a:spcPts val="0"/>
              </a:spcBef>
              <a:spcAft>
                <a:spcPts val="0"/>
              </a:spcAft>
            </a:pPr>
            <a:r>
              <a:rPr lang="en-US" sz="2900" dirty="0">
                <a:solidFill>
                  <a:prstClr val="black"/>
                </a:solidFill>
                <a:latin typeface="Century Gothic"/>
                <a:cs typeface="Century Gothic"/>
              </a:rPr>
              <a:t>Case Study </a:t>
            </a:r>
            <a:r>
              <a:rPr lang="en-US" sz="2900" dirty="0" smtClean="0">
                <a:solidFill>
                  <a:prstClr val="black"/>
                </a:solidFill>
                <a:latin typeface="Century Gothic"/>
                <a:cs typeface="Century Gothic"/>
              </a:rPr>
              <a:t>3: Health </a:t>
            </a:r>
            <a:r>
              <a:rPr lang="en-US" sz="2900" dirty="0">
                <a:solidFill>
                  <a:prstClr val="black"/>
                </a:solidFill>
                <a:latin typeface="Century Gothic"/>
                <a:cs typeface="Century Gothic"/>
              </a:rPr>
              <a:t>System</a:t>
            </a:r>
            <a:br>
              <a:rPr lang="en-US" sz="2900" dirty="0">
                <a:solidFill>
                  <a:prstClr val="black"/>
                </a:solidFill>
                <a:latin typeface="Century Gothic"/>
                <a:cs typeface="Century Gothic"/>
              </a:rPr>
            </a:br>
            <a:r>
              <a:rPr lang="en-US" sz="2300" dirty="0">
                <a:solidFill>
                  <a:srgbClr val="787878"/>
                </a:solidFill>
                <a:latin typeface="Century Gothic"/>
                <a:cs typeface="Century Gothic"/>
              </a:rPr>
              <a:t>San Leandro</a:t>
            </a:r>
          </a:p>
        </p:txBody>
      </p:sp>
    </p:spTree>
    <p:extLst>
      <p:ext uri="{BB962C8B-B14F-4D97-AF65-F5344CB8AC3E}">
        <p14:creationId xmlns:p14="http://schemas.microsoft.com/office/powerpoint/2010/main" val="546527495"/>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FFFFF"/>
              </a:clrFrom>
              <a:clrTo>
                <a:srgbClr val="FFFFFF">
                  <a:alpha val="0"/>
                </a:srgbClr>
              </a:clrTo>
            </a:clrChange>
            <a:grayscl/>
          </a:blip>
          <a:stretch>
            <a:fillRect/>
          </a:stretch>
        </p:blipFill>
        <p:spPr>
          <a:xfrm>
            <a:off x="234125" y="1118332"/>
            <a:ext cx="7335473" cy="5463358"/>
          </a:xfrm>
          <a:prstGeom prst="rect">
            <a:avLst/>
          </a:prstGeom>
        </p:spPr>
      </p:pic>
      <p:sp>
        <p:nvSpPr>
          <p:cNvPr id="21" name="TextBox 20"/>
          <p:cNvSpPr txBox="1"/>
          <p:nvPr/>
        </p:nvSpPr>
        <p:spPr>
          <a:xfrm>
            <a:off x="402562" y="439409"/>
            <a:ext cx="7498795" cy="888313"/>
          </a:xfrm>
          <a:prstGeom prst="rect">
            <a:avLst/>
          </a:prstGeom>
          <a:noFill/>
        </p:spPr>
        <p:txBody>
          <a:bodyPr wrap="square" lIns="70181" tIns="35091" rIns="70181" bIns="35091" rtlCol="0">
            <a:spAutoFit/>
          </a:bodyPr>
          <a:lstStyle/>
          <a:p>
            <a:pPr fontAlgn="auto">
              <a:lnSpc>
                <a:spcPts val="3226"/>
              </a:lnSpc>
              <a:spcBef>
                <a:spcPts val="0"/>
              </a:spcBef>
              <a:spcAft>
                <a:spcPts val="0"/>
              </a:spcAft>
            </a:pPr>
            <a:r>
              <a:rPr lang="en-US" sz="2900" dirty="0">
                <a:solidFill>
                  <a:prstClr val="black"/>
                </a:solidFill>
                <a:latin typeface="Century Gothic"/>
                <a:cs typeface="Century Gothic"/>
              </a:rPr>
              <a:t>Case Study </a:t>
            </a:r>
            <a:r>
              <a:rPr lang="en-US" sz="2900" dirty="0" smtClean="0">
                <a:solidFill>
                  <a:prstClr val="black"/>
                </a:solidFill>
                <a:latin typeface="Century Gothic"/>
                <a:cs typeface="Century Gothic"/>
              </a:rPr>
              <a:t>3: Health </a:t>
            </a:r>
            <a:r>
              <a:rPr lang="en-US" sz="2900" dirty="0">
                <a:solidFill>
                  <a:prstClr val="black"/>
                </a:solidFill>
                <a:latin typeface="Century Gothic"/>
                <a:cs typeface="Century Gothic"/>
              </a:rPr>
              <a:t>System</a:t>
            </a:r>
            <a:br>
              <a:rPr lang="en-US" sz="2900" dirty="0">
                <a:solidFill>
                  <a:prstClr val="black"/>
                </a:solidFill>
                <a:latin typeface="Century Gothic"/>
                <a:cs typeface="Century Gothic"/>
              </a:rPr>
            </a:br>
            <a:r>
              <a:rPr lang="en-US" sz="2300" dirty="0">
                <a:solidFill>
                  <a:srgbClr val="787878"/>
                </a:solidFill>
                <a:latin typeface="Century Gothic"/>
                <a:cs typeface="Century Gothic"/>
              </a:rPr>
              <a:t>San Leandro</a:t>
            </a:r>
          </a:p>
        </p:txBody>
      </p:sp>
      <p:sp>
        <p:nvSpPr>
          <p:cNvPr id="4" name="Rectangle 3"/>
          <p:cNvSpPr/>
          <p:nvPr/>
        </p:nvSpPr>
        <p:spPr>
          <a:xfrm>
            <a:off x="6448534" y="6274269"/>
            <a:ext cx="921658" cy="2293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70244" tIns="35122" rIns="70244" bIns="35122"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332938676"/>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457200" y="4796135"/>
            <a:ext cx="3886200" cy="461665"/>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b="1" dirty="0" smtClean="0">
                <a:latin typeface="Calibri" panose="020F0502020204030204" pitchFamily="34" charset="0"/>
              </a:rPr>
              <a:t>Corey Johnson</a:t>
            </a:r>
            <a:endParaRPr lang="en-US" sz="2400" dirty="0">
              <a:latin typeface="Calibri" panose="020F0502020204030204" pitchFamily="34" charset="0"/>
            </a:endParaRPr>
          </a:p>
        </p:txBody>
      </p:sp>
      <p:sp>
        <p:nvSpPr>
          <p:cNvPr id="3" name="TextBox 2"/>
          <p:cNvSpPr txBox="1"/>
          <p:nvPr/>
        </p:nvSpPr>
        <p:spPr>
          <a:xfrm>
            <a:off x="381003" y="525963"/>
            <a:ext cx="2055947" cy="769441"/>
          </a:xfrm>
          <a:prstGeom prst="rect">
            <a:avLst/>
          </a:prstGeom>
          <a:noFill/>
        </p:spPr>
        <p:txBody>
          <a:bodyPr wrap="none" rtlCol="0">
            <a:spAutoFit/>
          </a:bodyPr>
          <a:lstStyle/>
          <a:p>
            <a:r>
              <a:rPr lang="en-US" sz="4400" b="1" dirty="0" smtClean="0">
                <a:latin typeface="Calibri" panose="020F0502020204030204" pitchFamily="34" charset="0"/>
              </a:rPr>
              <a:t>Speaker</a:t>
            </a:r>
            <a:endParaRPr lang="en-US" sz="4400" b="1" dirty="0">
              <a:latin typeface="Calibri" panose="020F0502020204030204" pitchFamily="34" charset="0"/>
            </a:endParaRPr>
          </a:p>
        </p:txBody>
      </p:sp>
      <p:sp>
        <p:nvSpPr>
          <p:cNvPr id="10" name="TextBox 2"/>
          <p:cNvSpPr txBox="1">
            <a:spLocks noChangeArrowheads="1"/>
          </p:cNvSpPr>
          <p:nvPr/>
        </p:nvSpPr>
        <p:spPr bwMode="auto">
          <a:xfrm>
            <a:off x="3581400" y="1143003"/>
            <a:ext cx="5181600" cy="3936912"/>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50000"/>
              </a:lnSpc>
            </a:pPr>
            <a:r>
              <a:rPr lang="en-US" sz="1400" b="1" dirty="0">
                <a:latin typeface="Calibri" panose="020F0502020204030204" pitchFamily="34" charset="0"/>
              </a:rPr>
              <a:t>Corey Johnson </a:t>
            </a:r>
            <a:r>
              <a:rPr lang="en-US" sz="1400" dirty="0" smtClean="0">
                <a:latin typeface="Calibri" panose="020F0502020204030204" pitchFamily="34" charset="0"/>
              </a:rPr>
              <a:t>is </a:t>
            </a:r>
            <a:r>
              <a:rPr lang="en-US" sz="1400" dirty="0">
                <a:latin typeface="Calibri" panose="020F0502020204030204" pitchFamily="34" charset="0"/>
              </a:rPr>
              <a:t>the Director of Product Management, Visual Solutions, </a:t>
            </a:r>
            <a:r>
              <a:rPr lang="en-US" sz="1400" dirty="0" err="1">
                <a:latin typeface="Calibri" panose="020F0502020204030204" pitchFamily="34" charset="0"/>
              </a:rPr>
              <a:t>InEight</a:t>
            </a:r>
            <a:r>
              <a:rPr lang="en-US" sz="1400" dirty="0">
                <a:latin typeface="Calibri" panose="020F0502020204030204" pitchFamily="34" charset="0"/>
              </a:rPr>
              <a:t>. In his current role, Corey is responsible for delivering maximum value from </a:t>
            </a:r>
            <a:r>
              <a:rPr lang="en-US" sz="1400" dirty="0" err="1">
                <a:latin typeface="Calibri" panose="020F0502020204030204" pitchFamily="34" charset="0"/>
              </a:rPr>
              <a:t>InfinyD</a:t>
            </a:r>
            <a:r>
              <a:rPr lang="en-US" sz="1400" dirty="0">
                <a:latin typeface="Calibri" panose="020F0502020204030204" pitchFamily="34" charset="0"/>
              </a:rPr>
              <a:t> across Web, Mobile and Workstation based platforms. Previously, as a Manager of Virtual Construction for Kiewit Corporation, providing construction services in markets including transportation, water/wastewater, heavy civil, power, oil, gas and chemical, building and mining. Prior to that he spent five plus years with Bentley Systems as a Solutions Engineer serving the Transportation and Local Infrastructure Market with a focus on DOT’s and Large Engineering firms. Corey has spent the past 20 years working in the design engineering, software and construction industries.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397" y="1311170"/>
            <a:ext cx="2572404" cy="3431587"/>
          </a:xfrm>
          <a:prstGeom prst="rect">
            <a:avLst/>
          </a:prstGeom>
        </p:spPr>
      </p:pic>
    </p:spTree>
    <p:extLst>
      <p:ext uri="{BB962C8B-B14F-4D97-AF65-F5344CB8AC3E}">
        <p14:creationId xmlns:p14="http://schemas.microsoft.com/office/powerpoint/2010/main" val="93729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02562" y="384789"/>
            <a:ext cx="7498795" cy="888313"/>
          </a:xfrm>
          <a:prstGeom prst="rect">
            <a:avLst/>
          </a:prstGeom>
          <a:noFill/>
        </p:spPr>
        <p:txBody>
          <a:bodyPr wrap="square" lIns="70181" tIns="35091" rIns="70181" bIns="35091" rtlCol="0">
            <a:spAutoFit/>
          </a:bodyPr>
          <a:lstStyle/>
          <a:p>
            <a:pPr fontAlgn="auto">
              <a:lnSpc>
                <a:spcPts val="3226"/>
              </a:lnSpc>
              <a:spcBef>
                <a:spcPts val="0"/>
              </a:spcBef>
              <a:spcAft>
                <a:spcPts val="0"/>
              </a:spcAft>
            </a:pPr>
            <a:r>
              <a:rPr lang="en-US" sz="2900" dirty="0">
                <a:solidFill>
                  <a:prstClr val="black"/>
                </a:solidFill>
                <a:latin typeface="Century Gothic"/>
                <a:cs typeface="Century Gothic"/>
              </a:rPr>
              <a:t>Case Study </a:t>
            </a:r>
            <a:r>
              <a:rPr lang="en-US" sz="2900" dirty="0" smtClean="0">
                <a:solidFill>
                  <a:prstClr val="black"/>
                </a:solidFill>
                <a:latin typeface="Century Gothic"/>
                <a:cs typeface="Century Gothic"/>
              </a:rPr>
              <a:t>3: Health </a:t>
            </a:r>
            <a:r>
              <a:rPr lang="en-US" sz="2900" dirty="0">
                <a:solidFill>
                  <a:prstClr val="black"/>
                </a:solidFill>
                <a:latin typeface="Century Gothic"/>
                <a:cs typeface="Century Gothic"/>
              </a:rPr>
              <a:t>System</a:t>
            </a:r>
            <a:br>
              <a:rPr lang="en-US" sz="2900" dirty="0">
                <a:solidFill>
                  <a:prstClr val="black"/>
                </a:solidFill>
                <a:latin typeface="Century Gothic"/>
                <a:cs typeface="Century Gothic"/>
              </a:rPr>
            </a:br>
            <a:r>
              <a:rPr lang="en-US" sz="2300" dirty="0">
                <a:solidFill>
                  <a:srgbClr val="787878"/>
                </a:solidFill>
                <a:latin typeface="Century Gothic"/>
                <a:cs typeface="Century Gothic"/>
              </a:rPr>
              <a:t>San Leandro</a:t>
            </a:r>
          </a:p>
        </p:txBody>
      </p:sp>
      <p:pic>
        <p:nvPicPr>
          <p:cNvPr id="3" name="Picture 2"/>
          <p:cNvPicPr>
            <a:picLocks noChangeAspect="1"/>
          </p:cNvPicPr>
          <p:nvPr/>
        </p:nvPicPr>
        <p:blipFill>
          <a:blip r:embed="rId2"/>
          <a:stretch>
            <a:fillRect/>
          </a:stretch>
        </p:blipFill>
        <p:spPr>
          <a:xfrm>
            <a:off x="251121" y="1278192"/>
            <a:ext cx="3831867" cy="5238563"/>
          </a:xfrm>
          <a:prstGeom prst="rect">
            <a:avLst/>
          </a:prstGeom>
        </p:spPr>
      </p:pic>
      <p:pic>
        <p:nvPicPr>
          <p:cNvPr id="4" name="Picture 3"/>
          <p:cNvPicPr>
            <a:picLocks noChangeAspect="1"/>
          </p:cNvPicPr>
          <p:nvPr/>
        </p:nvPicPr>
        <p:blipFill>
          <a:blip r:embed="rId3"/>
          <a:stretch>
            <a:fillRect/>
          </a:stretch>
        </p:blipFill>
        <p:spPr>
          <a:xfrm>
            <a:off x="4285460" y="1069014"/>
            <a:ext cx="4707563" cy="5149642"/>
          </a:xfrm>
          <a:prstGeom prst="rect">
            <a:avLst/>
          </a:prstGeom>
        </p:spPr>
      </p:pic>
    </p:spTree>
    <p:extLst>
      <p:ext uri="{BB962C8B-B14F-4D97-AF65-F5344CB8AC3E}">
        <p14:creationId xmlns:p14="http://schemas.microsoft.com/office/powerpoint/2010/main" val="2988811235"/>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5400" dirty="0" smtClean="0"/>
              <a:t>Final Thoughts</a:t>
            </a:r>
            <a:endParaRPr lang="en-US" sz="5400" dirty="0"/>
          </a:p>
        </p:txBody>
      </p:sp>
    </p:spTree>
    <p:extLst>
      <p:ext uri="{BB962C8B-B14F-4D97-AF65-F5344CB8AC3E}">
        <p14:creationId xmlns:p14="http://schemas.microsoft.com/office/powerpoint/2010/main" val="2492092362"/>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Impacts of Automation to Jobs</a:t>
            </a:r>
            <a:endParaRPr lang="en-US" dirty="0"/>
          </a:p>
        </p:txBody>
      </p:sp>
      <p:pic>
        <p:nvPicPr>
          <p:cNvPr id="4" name="Content Placeholder 3" descr="Screen Shot 2015-12-21 at 9.21.59 PM.png"/>
          <p:cNvPicPr>
            <a:picLocks noGrp="1" noChangeAspect="1"/>
          </p:cNvPicPr>
          <p:nvPr>
            <p:ph idx="1"/>
          </p:nvPr>
        </p:nvPicPr>
        <p:blipFill>
          <a:blip r:embed="rId2" cstate="email">
            <a:extLst>
              <a:ext uri="{28A0092B-C50C-407E-A947-70E740481C1C}">
                <a14:useLocalDpi xmlns:a14="http://schemas.microsoft.com/office/drawing/2010/main" val="0"/>
              </a:ext>
            </a:extLst>
          </a:blip>
          <a:srcRect t="4633" b="4633"/>
          <a:stretch>
            <a:fillRect/>
          </a:stretch>
        </p:blipFill>
        <p:spPr>
          <a:xfrm>
            <a:off x="457200" y="1381720"/>
            <a:ext cx="8229600" cy="4876800"/>
          </a:xfrm>
        </p:spPr>
      </p:pic>
      <p:sp>
        <p:nvSpPr>
          <p:cNvPr id="5" name="Content Placeholder 2"/>
          <p:cNvSpPr txBox="1">
            <a:spLocks/>
          </p:cNvSpPr>
          <p:nvPr/>
        </p:nvSpPr>
        <p:spPr>
          <a:xfrm>
            <a:off x="457200" y="5500974"/>
            <a:ext cx="1783862" cy="698770"/>
          </a:xfrm>
          <a:prstGeom prst="rect">
            <a:avLst/>
          </a:prstGeom>
        </p:spPr>
        <p:txBody>
          <a:bodyPr vert="horz" lIns="91440" tIns="45720" rIns="91440" bIns="45720" rtlCol="0">
            <a:noAutofit/>
          </a:bodyPr>
          <a:lstStyle/>
          <a:p>
            <a:pPr marL="320342" fontAlgn="auto">
              <a:spcBef>
                <a:spcPts val="600"/>
              </a:spcBef>
              <a:spcAft>
                <a:spcPts val="0"/>
              </a:spcAft>
              <a:defRPr/>
            </a:pPr>
            <a:r>
              <a:rPr lang="en-US" sz="1400" dirty="0" smtClean="0">
                <a:solidFill>
                  <a:srgbClr val="000000"/>
                </a:solidFill>
                <a:latin typeface="Century Gothic"/>
                <a:cs typeface="Century Gothic"/>
              </a:rPr>
              <a:t>Courtesy of McKinsey Consulting</a:t>
            </a:r>
            <a:endParaRPr lang="en-US" sz="1400" i="1" dirty="0" smtClean="0">
              <a:solidFill>
                <a:srgbClr val="000000"/>
              </a:solidFill>
              <a:latin typeface="Century Gothic"/>
              <a:cs typeface="Century Gothic"/>
            </a:endParaRPr>
          </a:p>
        </p:txBody>
      </p:sp>
    </p:spTree>
    <p:extLst>
      <p:ext uri="{BB962C8B-B14F-4D97-AF65-F5344CB8AC3E}">
        <p14:creationId xmlns:p14="http://schemas.microsoft.com/office/powerpoint/2010/main" val="2680864341"/>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Impacts in AEC</a:t>
            </a:r>
            <a:endParaRPr lang="en-US" dirty="0"/>
          </a:p>
        </p:txBody>
      </p:sp>
      <p:pic>
        <p:nvPicPr>
          <p:cNvPr id="4" name="Content Placeholder 3" descr="Screen Shot 2015-12-21 at 9.23.06 PM.png"/>
          <p:cNvPicPr>
            <a:picLocks noGrp="1" noChangeAspect="1"/>
          </p:cNvPicPr>
          <p:nvPr>
            <p:ph idx="1"/>
          </p:nvPr>
        </p:nvPicPr>
        <p:blipFill>
          <a:blip r:embed="rId2" cstate="email">
            <a:extLst>
              <a:ext uri="{28A0092B-C50C-407E-A947-70E740481C1C}">
                <a14:useLocalDpi xmlns:a14="http://schemas.microsoft.com/office/drawing/2010/main" val="0"/>
              </a:ext>
            </a:extLst>
          </a:blip>
          <a:srcRect t="5227" b="5227"/>
          <a:stretch>
            <a:fillRect/>
          </a:stretch>
        </p:blipFill>
        <p:spPr>
          <a:xfrm>
            <a:off x="457200" y="1381720"/>
            <a:ext cx="8229600" cy="4876800"/>
          </a:xfrm>
        </p:spPr>
      </p:pic>
      <p:sp>
        <p:nvSpPr>
          <p:cNvPr id="5" name="Content Placeholder 2"/>
          <p:cNvSpPr txBox="1">
            <a:spLocks/>
          </p:cNvSpPr>
          <p:nvPr/>
        </p:nvSpPr>
        <p:spPr>
          <a:xfrm>
            <a:off x="457200" y="5463626"/>
            <a:ext cx="1783862" cy="698770"/>
          </a:xfrm>
          <a:prstGeom prst="rect">
            <a:avLst/>
          </a:prstGeom>
        </p:spPr>
        <p:txBody>
          <a:bodyPr vert="horz" lIns="91440" tIns="45720" rIns="91440" bIns="45720" rtlCol="0">
            <a:noAutofit/>
          </a:bodyPr>
          <a:lstStyle/>
          <a:p>
            <a:pPr marL="320342" fontAlgn="auto">
              <a:spcBef>
                <a:spcPts val="600"/>
              </a:spcBef>
              <a:spcAft>
                <a:spcPts val="0"/>
              </a:spcAft>
              <a:defRPr/>
            </a:pPr>
            <a:r>
              <a:rPr lang="en-US" sz="1400" dirty="0" smtClean="0">
                <a:solidFill>
                  <a:srgbClr val="000000"/>
                </a:solidFill>
                <a:latin typeface="Century Gothic"/>
                <a:cs typeface="Century Gothic"/>
              </a:rPr>
              <a:t>Courtesy of McKinsey Consulting</a:t>
            </a:r>
            <a:endParaRPr lang="en-US" sz="1400" i="1" dirty="0" smtClean="0">
              <a:solidFill>
                <a:srgbClr val="000000"/>
              </a:solidFill>
              <a:latin typeface="Century Gothic"/>
              <a:cs typeface="Century Gothic"/>
            </a:endParaRPr>
          </a:p>
        </p:txBody>
      </p:sp>
    </p:spTree>
    <p:extLst>
      <p:ext uri="{BB962C8B-B14F-4D97-AF65-F5344CB8AC3E}">
        <p14:creationId xmlns:p14="http://schemas.microsoft.com/office/powerpoint/2010/main" val="2449765890"/>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00590" y="1799598"/>
            <a:ext cx="1769242" cy="4321503"/>
            <a:chOff x="500590" y="1629103"/>
            <a:chExt cx="1769242" cy="4321503"/>
          </a:xfrm>
        </p:grpSpPr>
        <p:sp>
          <p:nvSpPr>
            <p:cNvPr id="3" name="Rectangle 2"/>
            <p:cNvSpPr/>
            <p:nvPr/>
          </p:nvSpPr>
          <p:spPr>
            <a:xfrm>
              <a:off x="500590" y="1629103"/>
              <a:ext cx="1769242" cy="2163380"/>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sp>
          <p:nvSpPr>
            <p:cNvPr id="5" name="Rectangle 4"/>
            <p:cNvSpPr/>
            <p:nvPr/>
          </p:nvSpPr>
          <p:spPr>
            <a:xfrm>
              <a:off x="500590" y="3787226"/>
              <a:ext cx="1769242" cy="216338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grpSp>
      <p:sp>
        <p:nvSpPr>
          <p:cNvPr id="6" name="Content Placeholder 2"/>
          <p:cNvSpPr txBox="1">
            <a:spLocks/>
          </p:cNvSpPr>
          <p:nvPr/>
        </p:nvSpPr>
        <p:spPr bwMode="auto">
          <a:xfrm>
            <a:off x="2831878" y="2360149"/>
            <a:ext cx="2803930" cy="3200400"/>
          </a:xfrm>
          <a:prstGeom prst="rect">
            <a:avLst/>
          </a:prstGeom>
          <a:noFill/>
          <a:ln w="9525">
            <a:noFill/>
            <a:miter lim="800000"/>
            <a:headEnd/>
            <a:tailEnd/>
          </a:ln>
        </p:spPr>
        <p:txBody>
          <a:bodyPr vert="horz" wrap="none" lIns="91440" tIns="45720" rIns="91440" bIns="45720" numCol="1" anchor="ctr" anchorCtr="0" compatLnSpc="1">
            <a:prstTxWarp prst="textNoShape">
              <a:avLst/>
            </a:prstTxWarp>
          </a:bodyPr>
          <a:lstStyle/>
          <a:p>
            <a:pPr marL="342900" indent="-342900" algn="ctr" eaLnBrk="0" hangingPunct="0">
              <a:spcBef>
                <a:spcPts val="0"/>
              </a:spcBef>
              <a:buFont typeface="Arial" charset="0"/>
              <a:buNone/>
              <a:defRPr/>
            </a:pPr>
            <a:r>
              <a:rPr lang="en-US" sz="15000" cap="small" dirty="0" smtClean="0">
                <a:ln>
                  <a:solidFill>
                    <a:prstClr val="black"/>
                  </a:solidFill>
                </a:ln>
                <a:solidFill>
                  <a:prstClr val="black"/>
                </a:solidFill>
                <a:latin typeface="Century Gothic"/>
                <a:ea typeface="ＭＳ Ｐゴシック" charset="-128"/>
                <a:cs typeface="Century Gothic"/>
              </a:rPr>
              <a:t>vs</a:t>
            </a:r>
            <a:r>
              <a:rPr lang="en-US" sz="15000" i="1" cap="small" dirty="0" smtClean="0">
                <a:ln>
                  <a:solidFill>
                    <a:prstClr val="black"/>
                  </a:solidFill>
                </a:ln>
                <a:solidFill>
                  <a:prstClr val="black"/>
                </a:solidFill>
                <a:latin typeface="Helvetica Neue Light"/>
                <a:ea typeface="ＭＳ Ｐゴシック" charset="-128"/>
                <a:cs typeface="Helvetica Neue Light"/>
              </a:rPr>
              <a:t>.</a:t>
            </a:r>
            <a:endParaRPr lang="en-US" sz="15000" i="1" dirty="0">
              <a:ln>
                <a:solidFill>
                  <a:prstClr val="black"/>
                </a:solidFill>
              </a:ln>
              <a:solidFill>
                <a:prstClr val="black"/>
              </a:solidFill>
              <a:latin typeface="Helvetica Neue Light"/>
              <a:ea typeface="ＭＳ Ｐゴシック" charset="-128"/>
              <a:cs typeface="Helvetica Neue Light"/>
            </a:endParaRPr>
          </a:p>
        </p:txBody>
      </p:sp>
      <p:grpSp>
        <p:nvGrpSpPr>
          <p:cNvPr id="4" name="Group 3"/>
          <p:cNvGrpSpPr/>
          <p:nvPr/>
        </p:nvGrpSpPr>
        <p:grpSpPr>
          <a:xfrm>
            <a:off x="5465676" y="2134177"/>
            <a:ext cx="3477172" cy="3652344"/>
            <a:chOff x="5106276" y="2026417"/>
            <a:chExt cx="3477172" cy="3652344"/>
          </a:xfrm>
        </p:grpSpPr>
        <p:pic>
          <p:nvPicPr>
            <p:cNvPr id="8" name="Picture 7" descr="Screen shot 2012-02-11 at 11.06.15 AM.png"/>
            <p:cNvPicPr>
              <a:picLocks noChangeAspect="1"/>
            </p:cNvPicPr>
            <p:nvPr/>
          </p:nvPicPr>
          <p:blipFill>
            <a:blip r:embed="rId2" cstate="print">
              <a:clrChange>
                <a:clrFrom>
                  <a:srgbClr val="E8E8E8"/>
                </a:clrFrom>
                <a:clrTo>
                  <a:srgbClr val="E8E8E8">
                    <a:alpha val="0"/>
                  </a:srgbClr>
                </a:clrTo>
              </a:clrChange>
              <a:extLst>
                <a:ext uri="{28A0092B-C50C-407E-A947-70E740481C1C}">
                  <a14:useLocalDpi xmlns:a14="http://schemas.microsoft.com/office/drawing/2010/main"/>
                </a:ext>
              </a:extLst>
            </a:blip>
            <a:srcRect/>
            <a:stretch>
              <a:fillRect/>
            </a:stretch>
          </p:blipFill>
          <p:spPr>
            <a:xfrm>
              <a:off x="5106276" y="2026417"/>
              <a:ext cx="3477172" cy="3652344"/>
            </a:xfrm>
            <a:prstGeom prst="rect">
              <a:avLst/>
            </a:prstGeom>
          </p:spPr>
        </p:pic>
        <p:sp>
          <p:nvSpPr>
            <p:cNvPr id="7" name="Oval 6"/>
            <p:cNvSpPr>
              <a:spLocks noChangeAspect="1"/>
            </p:cNvSpPr>
            <p:nvPr/>
          </p:nvSpPr>
          <p:spPr>
            <a:xfrm>
              <a:off x="6803210" y="3839512"/>
              <a:ext cx="58672" cy="58672"/>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grpSp>
      <p:sp>
        <p:nvSpPr>
          <p:cNvPr id="9" name="Title 8"/>
          <p:cNvSpPr>
            <a:spLocks noGrp="1"/>
          </p:cNvSpPr>
          <p:nvPr>
            <p:ph type="title"/>
          </p:nvPr>
        </p:nvSpPr>
        <p:spPr>
          <a:xfrm>
            <a:off x="457200" y="533400"/>
            <a:ext cx="8485648" cy="990600"/>
          </a:xfrm>
        </p:spPr>
        <p:txBody>
          <a:bodyPr>
            <a:noAutofit/>
          </a:bodyPr>
          <a:lstStyle/>
          <a:p>
            <a:r>
              <a:rPr lang="en-US" dirty="0" smtClean="0"/>
              <a:t>Why Has This Not Happened Yet?</a:t>
            </a:r>
            <a:endParaRPr lang="en-US" dirty="0"/>
          </a:p>
        </p:txBody>
      </p:sp>
    </p:spTree>
    <p:extLst>
      <p:ext uri="{BB962C8B-B14F-4D97-AF65-F5344CB8AC3E}">
        <p14:creationId xmlns:p14="http://schemas.microsoft.com/office/powerpoint/2010/main" val="12339269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en-US" sz="5400" dirty="0" smtClean="0"/>
              <a:t>Think Hybrid</a:t>
            </a:r>
            <a:endParaRPr lang="en-US" sz="5400" dirty="0"/>
          </a:p>
        </p:txBody>
      </p:sp>
      <p:pic>
        <p:nvPicPr>
          <p:cNvPr id="3" name="Picture 2" descr="2016-Toyota-Prius-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1198"/>
            <a:ext cx="9144000" cy="4949952"/>
          </a:xfrm>
          <a:prstGeom prst="rect">
            <a:avLst/>
          </a:prstGeom>
        </p:spPr>
      </p:pic>
    </p:spTree>
    <p:extLst>
      <p:ext uri="{BB962C8B-B14F-4D97-AF65-F5344CB8AC3E}">
        <p14:creationId xmlns:p14="http://schemas.microsoft.com/office/powerpoint/2010/main" val="3466918927"/>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2894" y="592926"/>
            <a:ext cx="6483905" cy="2363577"/>
          </a:xfrm>
        </p:spPr>
        <p:txBody>
          <a:bodyPr>
            <a:normAutofit/>
          </a:bodyPr>
          <a:lstStyle/>
          <a:p>
            <a:pPr algn="r"/>
            <a:r>
              <a:rPr lang="en-US" sz="5400" dirty="0" smtClean="0"/>
              <a:t>Think different Business Model</a:t>
            </a:r>
            <a:endParaRPr lang="en-US" sz="5400" dirty="0"/>
          </a:p>
        </p:txBody>
      </p:sp>
      <p:sp>
        <p:nvSpPr>
          <p:cNvPr id="3" name="Title 1"/>
          <p:cNvSpPr txBox="1">
            <a:spLocks/>
          </p:cNvSpPr>
          <p:nvPr/>
        </p:nvSpPr>
        <p:spPr>
          <a:xfrm>
            <a:off x="470678" y="4197834"/>
            <a:ext cx="8229600" cy="2363577"/>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Century Gothic"/>
                <a:ea typeface="+mj-ea"/>
                <a:cs typeface="+mj-cs"/>
              </a:defRPr>
            </a:lvl1pPr>
          </a:lstStyle>
          <a:p>
            <a:pPr fontAlgn="auto">
              <a:spcAft>
                <a:spcPts val="0"/>
              </a:spcAft>
            </a:pPr>
            <a:r>
              <a:rPr lang="en-US" sz="5400" dirty="0" smtClean="0">
                <a:solidFill>
                  <a:srgbClr val="000000"/>
                </a:solidFill>
              </a:rPr>
              <a:t>Thank you!</a:t>
            </a:r>
            <a:endParaRPr lang="en-US" sz="5400" dirty="0">
              <a:solidFill>
                <a:srgbClr val="000000"/>
              </a:solidFill>
            </a:endParaRPr>
          </a:p>
        </p:txBody>
      </p:sp>
    </p:spTree>
    <p:extLst>
      <p:ext uri="{BB962C8B-B14F-4D97-AF65-F5344CB8AC3E}">
        <p14:creationId xmlns:p14="http://schemas.microsoft.com/office/powerpoint/2010/main" val="652959854"/>
      </p:ext>
    </p:extLst>
  </p:cSld>
  <p:clrMapOvr>
    <a:masterClrMapping/>
  </p:clrMapOvr>
  <mc:AlternateContent xmlns:mc="http://schemas.openxmlformats.org/markup-compatibility/2006" xmlns:p14="http://schemas.microsoft.com/office/powerpoint/2010/main">
    <mc:Choice Requires="p14">
      <p:transition p14:dur="310">
        <p:fade/>
      </p:transition>
    </mc:Choice>
    <mc:Fallback xmlns="">
      <p:transition xmlns:p14="http://schemas.microsoft.com/office/powerpoint/2010/mai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Collaborating + Profiler</a:t>
            </a:r>
            <a:endParaRPr lang="en-US" dirty="0"/>
          </a:p>
        </p:txBody>
      </p:sp>
      <p:sp>
        <p:nvSpPr>
          <p:cNvPr id="3" name="Content Placeholder 2"/>
          <p:cNvSpPr>
            <a:spLocks noGrp="1"/>
          </p:cNvSpPr>
          <p:nvPr>
            <p:ph idx="1"/>
          </p:nvPr>
        </p:nvSpPr>
        <p:spPr/>
        <p:txBody>
          <a:bodyPr>
            <a:normAutofit/>
          </a:bodyPr>
          <a:lstStyle/>
          <a:p>
            <a:r>
              <a:rPr lang="en-US" dirty="0"/>
              <a:t>Stewart Carroll, Beck Technology</a:t>
            </a:r>
          </a:p>
          <a:p>
            <a:r>
              <a:rPr lang="en-US" dirty="0" smtClean="0"/>
              <a:t>Jeff Ratcliff, Beck Group</a:t>
            </a:r>
          </a:p>
        </p:txBody>
      </p:sp>
      <p:sp>
        <p:nvSpPr>
          <p:cNvPr id="5" name="TextBox 4"/>
          <p:cNvSpPr txBox="1"/>
          <p:nvPr/>
        </p:nvSpPr>
        <p:spPr>
          <a:xfrm>
            <a:off x="299999" y="2230315"/>
            <a:ext cx="4599976" cy="1085203"/>
          </a:xfrm>
          <a:prstGeom prst="rect">
            <a:avLst/>
          </a:prstGeom>
          <a:solidFill>
            <a:srgbClr val="131313"/>
          </a:solidFill>
        </p:spPr>
        <p:txBody>
          <a:bodyPr wrap="square" lIns="38389" tIns="19194" rIns="38389" bIns="19194" rtlCol="0">
            <a:spAutoFit/>
          </a:bodyPr>
          <a:lstStyle/>
          <a:p>
            <a:pPr defTabSz="427729" fontAlgn="auto">
              <a:spcBef>
                <a:spcPts val="0"/>
              </a:spcBef>
              <a:spcAft>
                <a:spcPts val="0"/>
              </a:spcAft>
            </a:pPr>
            <a:r>
              <a:rPr lang="en-US" sz="3400" dirty="0">
                <a:solidFill>
                  <a:srgbClr val="C00000"/>
                </a:solidFill>
                <a:latin typeface="Aharoni" panose="02010803020104030203" pitchFamily="2" charset="-79"/>
                <a:cs typeface="Aharoni" panose="02010803020104030203" pitchFamily="2" charset="-79"/>
              </a:rPr>
              <a:t>Conceptual + Model Based Estimating</a:t>
            </a:r>
          </a:p>
        </p:txBody>
      </p:sp>
    </p:spTree>
    <p:extLst>
      <p:ext uri="{BB962C8B-B14F-4D97-AF65-F5344CB8AC3E}">
        <p14:creationId xmlns:p14="http://schemas.microsoft.com/office/powerpoint/2010/main" val="173797919"/>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27261" y="514644"/>
            <a:ext cx="5267829" cy="505264"/>
          </a:xfrm>
        </p:spPr>
        <p:txBody>
          <a:bodyPr>
            <a:normAutofit/>
          </a:bodyPr>
          <a:lstStyle/>
          <a:p>
            <a:pPr>
              <a:defRPr/>
            </a:pPr>
            <a:r>
              <a:rPr lang="en-US" dirty="0" smtClean="0"/>
              <a:t>Budgeting Process - Traditional</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260" y="1118680"/>
            <a:ext cx="5537664" cy="43055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601" y="1624517"/>
            <a:ext cx="5488802" cy="4305504"/>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8824" y="2130354"/>
            <a:ext cx="5554145" cy="4305504"/>
          </a:xfrm>
          <a:prstGeom prst="rect">
            <a:avLst/>
          </a:prstGeom>
        </p:spPr>
      </p:pic>
    </p:spTree>
    <p:extLst>
      <p:ext uri="{BB962C8B-B14F-4D97-AF65-F5344CB8AC3E}">
        <p14:creationId xmlns:p14="http://schemas.microsoft.com/office/powerpoint/2010/main" val="8874582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968" y="1140852"/>
            <a:ext cx="6723391" cy="2224919"/>
          </a:xfrm>
          <a:prstGeom prst="rect">
            <a:avLst/>
          </a:prstGeom>
        </p:spPr>
        <p:txBody>
          <a:bodyPr lIns="38389" tIns="19194" rIns="38389" bIns="19194">
            <a:normAutofit/>
          </a:bodyPr>
          <a:lstStyle>
            <a:lvl1pPr marL="422275" indent="-422275" algn="l" rtl="0" eaLnBrk="1" fontAlgn="base" hangingPunct="1">
              <a:spcBef>
                <a:spcPts val="738"/>
              </a:spcBef>
              <a:spcAft>
                <a:spcPct val="0"/>
              </a:spcAft>
              <a:buClr>
                <a:srgbClr val="FFFFFF"/>
              </a:buClr>
              <a:buSzPct val="80000"/>
              <a:buFont typeface="Wingdings" charset="2"/>
              <a:buChar char="§"/>
              <a:defRPr sz="4800">
                <a:solidFill>
                  <a:srgbClr val="FFFFFF"/>
                </a:solidFill>
                <a:latin typeface="+mn-lt"/>
                <a:ea typeface="ＭＳ Ｐゴシック" charset="-128"/>
                <a:cs typeface="ＭＳ Ｐゴシック" charset="-128"/>
                <a:sym typeface="Arial" charset="0"/>
              </a:defRPr>
            </a:lvl1pPr>
            <a:lvl2pPr marL="844550" indent="-422275" algn="l" rtl="0" eaLnBrk="1" fontAlgn="base" hangingPunct="1">
              <a:spcBef>
                <a:spcPts val="738"/>
              </a:spcBef>
              <a:spcAft>
                <a:spcPct val="0"/>
              </a:spcAft>
              <a:buClr>
                <a:srgbClr val="FFFFFF"/>
              </a:buClr>
              <a:buSzPct val="80000"/>
              <a:buFont typeface="Wingdings" charset="2"/>
              <a:buChar char="§"/>
              <a:defRPr sz="4200">
                <a:solidFill>
                  <a:srgbClr val="FFFFFF"/>
                </a:solidFill>
                <a:latin typeface="+mn-lt"/>
                <a:ea typeface="ＭＳ Ｐゴシック" charset="-128"/>
                <a:cs typeface="+mn-cs"/>
                <a:sym typeface="Arial" charset="0"/>
              </a:defRPr>
            </a:lvl2pPr>
            <a:lvl3pPr marL="1352550" indent="-379413" algn="l" rtl="0" eaLnBrk="1" fontAlgn="base" hangingPunct="1">
              <a:spcBef>
                <a:spcPts val="600"/>
              </a:spcBef>
              <a:spcAft>
                <a:spcPct val="0"/>
              </a:spcAft>
              <a:buClr>
                <a:srgbClr val="FFFFFF"/>
              </a:buClr>
              <a:buSzPct val="80000"/>
              <a:buFont typeface="Wingdings" charset="2"/>
              <a:buChar char="§"/>
              <a:defRPr sz="3600">
                <a:solidFill>
                  <a:srgbClr val="FFFFFF"/>
                </a:solidFill>
                <a:latin typeface="+mn-lt"/>
                <a:ea typeface="ＭＳ Ｐゴシック" charset="-128"/>
                <a:cs typeface="+mn-cs"/>
                <a:sym typeface="Arial" charset="0"/>
              </a:defRPr>
            </a:lvl3pPr>
            <a:lvl4pPr marL="2116138" indent="-339725" algn="l" rtl="0" eaLnBrk="1" fontAlgn="base" hangingPunct="1">
              <a:spcBef>
                <a:spcPts val="450"/>
              </a:spcBef>
              <a:spcAft>
                <a:spcPct val="0"/>
              </a:spcAft>
              <a:buClr>
                <a:srgbClr val="FFFFFF"/>
              </a:buClr>
              <a:buSzPct val="80000"/>
              <a:buFont typeface="Wingdings" charset="2"/>
              <a:buChar char="§"/>
              <a:defRPr sz="3100">
                <a:solidFill>
                  <a:srgbClr val="FFFFFF"/>
                </a:solidFill>
                <a:latin typeface="+mn-lt"/>
                <a:ea typeface="ＭＳ Ｐゴシック" charset="-128"/>
                <a:cs typeface="+mn-cs"/>
                <a:sym typeface="Arial" charset="0"/>
              </a:defRPr>
            </a:lvl4pPr>
            <a:lvl5pPr marL="2794000" indent="-306388" algn="l" rtl="0" eaLnBrk="1" fontAlgn="base" hangingPunct="1">
              <a:spcBef>
                <a:spcPts val="450"/>
              </a:spcBef>
              <a:spcAft>
                <a:spcPct val="0"/>
              </a:spcAft>
              <a:buClr>
                <a:srgbClr val="FFFFFF"/>
              </a:buClr>
              <a:buSzPct val="80000"/>
              <a:buFont typeface="Wingdings" charset="2"/>
              <a:buChar char="§"/>
              <a:defRPr sz="3000">
                <a:solidFill>
                  <a:srgbClr val="FFFFFF"/>
                </a:solidFill>
                <a:latin typeface="+mn-lt"/>
                <a:ea typeface="ＭＳ Ｐゴシック" charset="-128"/>
                <a:cs typeface="+mn-cs"/>
                <a:sym typeface="Arial" charset="0"/>
              </a:defRPr>
            </a:lvl5pPr>
            <a:lvl6pPr marL="3476459" indent="-307234" algn="l" rtl="0" eaLnBrk="1" fontAlgn="base" hangingPunct="1">
              <a:spcBef>
                <a:spcPts val="446"/>
              </a:spcBef>
              <a:spcAft>
                <a:spcPct val="0"/>
              </a:spcAft>
              <a:buClr>
                <a:srgbClr val="FFFFFF"/>
              </a:buClr>
              <a:buSzPct val="80000"/>
              <a:buFont typeface="Lucida Grande" charset="0"/>
              <a:buChar char="§"/>
              <a:defRPr sz="3000">
                <a:solidFill>
                  <a:srgbClr val="FFFFFF"/>
                </a:solidFill>
                <a:latin typeface="+mn-lt"/>
                <a:ea typeface="+mn-ea"/>
                <a:cs typeface="+mn-cs"/>
                <a:sym typeface="Arial" charset="0"/>
              </a:defRPr>
            </a:lvl6pPr>
            <a:lvl7pPr marL="4157098" indent="-307234" algn="l" rtl="0" eaLnBrk="1" fontAlgn="base" hangingPunct="1">
              <a:spcBef>
                <a:spcPts val="446"/>
              </a:spcBef>
              <a:spcAft>
                <a:spcPct val="0"/>
              </a:spcAft>
              <a:buClr>
                <a:srgbClr val="FFFFFF"/>
              </a:buClr>
              <a:buSzPct val="80000"/>
              <a:buFont typeface="Lucida Grande" charset="0"/>
              <a:buChar char="§"/>
              <a:defRPr sz="3000">
                <a:solidFill>
                  <a:srgbClr val="FFFFFF"/>
                </a:solidFill>
                <a:latin typeface="+mn-lt"/>
                <a:ea typeface="+mn-ea"/>
                <a:cs typeface="+mn-cs"/>
                <a:sym typeface="Arial" charset="0"/>
              </a:defRPr>
            </a:lvl7pPr>
            <a:lvl8pPr marL="4837738" indent="-307234" algn="l" rtl="0" eaLnBrk="1" fontAlgn="base" hangingPunct="1">
              <a:spcBef>
                <a:spcPts val="446"/>
              </a:spcBef>
              <a:spcAft>
                <a:spcPct val="0"/>
              </a:spcAft>
              <a:buClr>
                <a:srgbClr val="FFFFFF"/>
              </a:buClr>
              <a:buSzPct val="80000"/>
              <a:buFont typeface="Lucida Grande" charset="0"/>
              <a:buChar char="§"/>
              <a:defRPr sz="3000">
                <a:solidFill>
                  <a:srgbClr val="FFFFFF"/>
                </a:solidFill>
                <a:latin typeface="+mn-lt"/>
                <a:ea typeface="+mn-ea"/>
                <a:cs typeface="+mn-cs"/>
                <a:sym typeface="Arial" charset="0"/>
              </a:defRPr>
            </a:lvl8pPr>
            <a:lvl9pPr marL="5518375" indent="-307234" algn="l" rtl="0" eaLnBrk="1" fontAlgn="base" hangingPunct="1">
              <a:spcBef>
                <a:spcPts val="446"/>
              </a:spcBef>
              <a:spcAft>
                <a:spcPct val="0"/>
              </a:spcAft>
              <a:buClr>
                <a:srgbClr val="FFFFFF"/>
              </a:buClr>
              <a:buSzPct val="80000"/>
              <a:buFont typeface="Lucida Grande" charset="0"/>
              <a:buChar char="§"/>
              <a:defRPr sz="3000">
                <a:solidFill>
                  <a:srgbClr val="FFFFFF"/>
                </a:solidFill>
                <a:latin typeface="+mn-lt"/>
                <a:ea typeface="+mn-ea"/>
                <a:cs typeface="+mn-cs"/>
                <a:sym typeface="Arial" charset="0"/>
              </a:defRPr>
            </a:lvl9pPr>
          </a:lstStyle>
          <a:p>
            <a:pPr defTabSz="383889">
              <a:defRPr/>
            </a:pPr>
            <a:endParaRPr lang="en-US" kern="0" dirty="0" smtClean="0"/>
          </a:p>
          <a:p>
            <a:pPr defTabSz="383889">
              <a:defRPr/>
            </a:pPr>
            <a:endParaRPr lang="en-US" kern="0" dirty="0"/>
          </a:p>
        </p:txBody>
      </p:sp>
      <p:sp>
        <p:nvSpPr>
          <p:cNvPr id="6" name="Title 1"/>
          <p:cNvSpPr>
            <a:spLocks noGrp="1"/>
          </p:cNvSpPr>
          <p:nvPr>
            <p:ph type="title"/>
          </p:nvPr>
        </p:nvSpPr>
        <p:spPr>
          <a:xfrm>
            <a:off x="427260" y="514644"/>
            <a:ext cx="5817084" cy="505264"/>
          </a:xfrm>
        </p:spPr>
        <p:txBody>
          <a:bodyPr>
            <a:normAutofit fontScale="90000"/>
          </a:bodyPr>
          <a:lstStyle/>
          <a:p>
            <a:pPr>
              <a:defRPr/>
            </a:pPr>
            <a:r>
              <a:rPr lang="en-US" dirty="0" smtClean="0"/>
              <a:t>Budgeting Process – Target Value Design</a:t>
            </a:r>
            <a:endParaRPr lang="en-US" dirty="0"/>
          </a:p>
        </p:txBody>
      </p:sp>
      <p:sp>
        <p:nvSpPr>
          <p:cNvPr id="8" name="TextBox 7"/>
          <p:cNvSpPr txBox="1"/>
          <p:nvPr/>
        </p:nvSpPr>
        <p:spPr>
          <a:xfrm>
            <a:off x="793193" y="1314077"/>
            <a:ext cx="6098938" cy="300373"/>
          </a:xfrm>
          <a:prstGeom prst="rect">
            <a:avLst/>
          </a:prstGeom>
          <a:noFill/>
        </p:spPr>
        <p:txBody>
          <a:bodyPr wrap="square" lIns="38389" tIns="19194" rIns="38389" bIns="19194" rtlCol="0">
            <a:spAutoFit/>
          </a:bodyPr>
          <a:lstStyle/>
          <a:p>
            <a:pPr defTabSz="427729" fontAlgn="auto">
              <a:spcBef>
                <a:spcPts val="0"/>
              </a:spcBef>
              <a:spcAft>
                <a:spcPts val="0"/>
              </a:spcAft>
            </a:pPr>
            <a:r>
              <a:rPr lang="en-US" sz="1700" dirty="0">
                <a:solidFill>
                  <a:prstClr val="white"/>
                </a:solidFill>
                <a:latin typeface="Arial"/>
                <a:cs typeface="+mn-cs"/>
              </a:rPr>
              <a:t>What are we trying to do differently?</a:t>
            </a:r>
          </a:p>
        </p:txBody>
      </p:sp>
      <p:sp>
        <p:nvSpPr>
          <p:cNvPr id="9" name="TextBox 8"/>
          <p:cNvSpPr txBox="1"/>
          <p:nvPr/>
        </p:nvSpPr>
        <p:spPr>
          <a:xfrm>
            <a:off x="793193" y="2111581"/>
            <a:ext cx="6098938" cy="3178084"/>
          </a:xfrm>
          <a:prstGeom prst="rect">
            <a:avLst/>
          </a:prstGeom>
          <a:noFill/>
        </p:spPr>
        <p:txBody>
          <a:bodyPr wrap="square" lIns="38389" tIns="19194" rIns="38389" bIns="19194" rtlCol="0">
            <a:spAutoFit/>
          </a:bodyPr>
          <a:lstStyle/>
          <a:p>
            <a:pPr marL="239931" indent="-239931" defTabSz="427729" fontAlgn="auto">
              <a:lnSpc>
                <a:spcPct val="200000"/>
              </a:lnSpc>
              <a:spcBef>
                <a:spcPts val="0"/>
              </a:spcBef>
              <a:spcAft>
                <a:spcPts val="0"/>
              </a:spcAft>
              <a:buFont typeface="Arial" panose="020B0604020202020204" pitchFamily="34" charset="0"/>
              <a:buChar char="•"/>
            </a:pPr>
            <a:r>
              <a:rPr lang="en-US" sz="1700" dirty="0">
                <a:solidFill>
                  <a:prstClr val="white"/>
                </a:solidFill>
                <a:latin typeface="Arial"/>
                <a:cs typeface="+mn-cs"/>
              </a:rPr>
              <a:t>Make early decisions prior to utilizing valuable design hours</a:t>
            </a:r>
          </a:p>
          <a:p>
            <a:pPr marL="239931" indent="-239931" defTabSz="427729" fontAlgn="auto">
              <a:lnSpc>
                <a:spcPct val="200000"/>
              </a:lnSpc>
              <a:spcBef>
                <a:spcPts val="0"/>
              </a:spcBef>
              <a:spcAft>
                <a:spcPts val="0"/>
              </a:spcAft>
              <a:buFont typeface="Arial" panose="020B0604020202020204" pitchFamily="34" charset="0"/>
              <a:buChar char="•"/>
            </a:pPr>
            <a:r>
              <a:rPr lang="en-US" sz="1700" dirty="0">
                <a:solidFill>
                  <a:prstClr val="white"/>
                </a:solidFill>
                <a:latin typeface="Arial"/>
                <a:cs typeface="+mn-cs"/>
              </a:rPr>
              <a:t>Aligning design intent with the budget</a:t>
            </a:r>
          </a:p>
          <a:p>
            <a:pPr marL="239931" indent="-239931" defTabSz="427729" fontAlgn="auto">
              <a:lnSpc>
                <a:spcPct val="200000"/>
              </a:lnSpc>
              <a:spcBef>
                <a:spcPts val="0"/>
              </a:spcBef>
              <a:spcAft>
                <a:spcPts val="0"/>
              </a:spcAft>
              <a:buFont typeface="Arial" panose="020B0604020202020204" pitchFamily="34" charset="0"/>
              <a:buChar char="•"/>
            </a:pPr>
            <a:r>
              <a:rPr lang="en-US" sz="1700" dirty="0">
                <a:solidFill>
                  <a:prstClr val="white"/>
                </a:solidFill>
                <a:latin typeface="Arial"/>
                <a:cs typeface="+mn-cs"/>
              </a:rPr>
              <a:t>Communicate design options to allow the owners to make informed decisions</a:t>
            </a:r>
          </a:p>
          <a:p>
            <a:pPr marL="239931" indent="-239931" defTabSz="427729" fontAlgn="auto">
              <a:lnSpc>
                <a:spcPct val="200000"/>
              </a:lnSpc>
              <a:spcBef>
                <a:spcPts val="0"/>
              </a:spcBef>
              <a:spcAft>
                <a:spcPts val="0"/>
              </a:spcAft>
              <a:buFont typeface="Arial" panose="020B0604020202020204" pitchFamily="34" charset="0"/>
              <a:buChar char="•"/>
            </a:pPr>
            <a:r>
              <a:rPr lang="en-US" sz="1700" dirty="0">
                <a:solidFill>
                  <a:prstClr val="white"/>
                </a:solidFill>
                <a:latin typeface="Arial"/>
                <a:cs typeface="+mn-cs"/>
              </a:rPr>
              <a:t>Align design and preconstruction to ensure we are rowing our boat in the same direction.</a:t>
            </a:r>
          </a:p>
        </p:txBody>
      </p:sp>
    </p:spTree>
    <p:extLst>
      <p:ext uri="{BB962C8B-B14F-4D97-AF65-F5344CB8AC3E}">
        <p14:creationId xmlns:p14="http://schemas.microsoft.com/office/powerpoint/2010/main" val="250986094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609600" y="4341173"/>
            <a:ext cx="3886200" cy="461665"/>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b="1" dirty="0">
                <a:latin typeface="Calibri" panose="020F0502020204030204" pitchFamily="34" charset="0"/>
              </a:rPr>
              <a:t>Stewart Carroll</a:t>
            </a:r>
            <a:endParaRPr lang="en-US" sz="2400" dirty="0">
              <a:latin typeface="Calibri" panose="020F0502020204030204" pitchFamily="34" charset="0"/>
            </a:endParaRPr>
          </a:p>
        </p:txBody>
      </p:sp>
      <p:sp>
        <p:nvSpPr>
          <p:cNvPr id="3" name="TextBox 2"/>
          <p:cNvSpPr txBox="1"/>
          <p:nvPr/>
        </p:nvSpPr>
        <p:spPr>
          <a:xfrm>
            <a:off x="381003" y="525963"/>
            <a:ext cx="2055947" cy="769441"/>
          </a:xfrm>
          <a:prstGeom prst="rect">
            <a:avLst/>
          </a:prstGeom>
          <a:noFill/>
        </p:spPr>
        <p:txBody>
          <a:bodyPr wrap="none" rtlCol="0">
            <a:spAutoFit/>
          </a:bodyPr>
          <a:lstStyle/>
          <a:p>
            <a:r>
              <a:rPr lang="en-US" sz="4400" b="1" dirty="0" smtClean="0">
                <a:latin typeface="Calibri" panose="020F0502020204030204" pitchFamily="34" charset="0"/>
              </a:rPr>
              <a:t>Speaker</a:t>
            </a:r>
            <a:endParaRPr lang="en-US" sz="4400" b="1" dirty="0">
              <a:latin typeface="Calibri" panose="020F0502020204030204" pitchFamily="34" charset="0"/>
            </a:endParaRPr>
          </a:p>
        </p:txBody>
      </p:sp>
      <p:sp>
        <p:nvSpPr>
          <p:cNvPr id="10" name="TextBox 2"/>
          <p:cNvSpPr txBox="1">
            <a:spLocks noChangeArrowheads="1"/>
          </p:cNvSpPr>
          <p:nvPr/>
        </p:nvSpPr>
        <p:spPr bwMode="auto">
          <a:xfrm>
            <a:off x="3581400" y="1568440"/>
            <a:ext cx="5181600" cy="1708160"/>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50000"/>
              </a:lnSpc>
            </a:pPr>
            <a:r>
              <a:rPr lang="en-US" sz="1400" b="1" dirty="0">
                <a:latin typeface="Calibri" panose="020F0502020204030204" pitchFamily="34" charset="0"/>
              </a:rPr>
              <a:t>Stewart Carroll </a:t>
            </a:r>
            <a:r>
              <a:rPr lang="en-US" sz="1400" dirty="0">
                <a:latin typeface="Calibri" panose="020F0502020204030204" pitchFamily="34" charset="0"/>
              </a:rPr>
              <a:t>is the Chief Operating Officer of Beck Technology, developers of DESTINI Profiler and DESTINI Estimator, based in Dallas. For over two decades, he has been a lead A/E/C technologist and continually speaks on the integration of cost and scoping technologies to owners and developers.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432034"/>
            <a:ext cx="2748452" cy="2748452"/>
          </a:xfrm>
          <a:prstGeom prst="rect">
            <a:avLst/>
          </a:prstGeom>
        </p:spPr>
      </p:pic>
    </p:spTree>
    <p:extLst>
      <p:ext uri="{BB962C8B-B14F-4D97-AF65-F5344CB8AC3E}">
        <p14:creationId xmlns:p14="http://schemas.microsoft.com/office/powerpoint/2010/main" val="321932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587" r="11111" b="21396"/>
          <a:stretch/>
        </p:blipFill>
        <p:spPr bwMode="auto">
          <a:xfrm>
            <a:off x="228600" y="2373618"/>
            <a:ext cx="1498600" cy="11047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21" name="Picture 1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1" y="2373618"/>
            <a:ext cx="1127816" cy="138171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5"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5530" y="2264987"/>
            <a:ext cx="1297175" cy="1545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7" name="Oval 26"/>
          <p:cNvSpPr/>
          <p:nvPr/>
        </p:nvSpPr>
        <p:spPr>
          <a:xfrm>
            <a:off x="914401" y="3391211"/>
            <a:ext cx="1918304" cy="23879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141" tIns="46071" rIns="92141" bIns="46071" rtlCol="0" anchor="ctr"/>
          <a:lstStyle/>
          <a:p>
            <a:pPr algn="ctr" defTabSz="427729" fontAlgn="auto">
              <a:spcBef>
                <a:spcPts val="0"/>
              </a:spcBef>
              <a:spcAft>
                <a:spcPts val="0"/>
              </a:spcAft>
            </a:pPr>
            <a:endParaRPr lang="en-US" sz="2000">
              <a:solidFill>
                <a:prstClr val="white"/>
              </a:solidFill>
            </a:endParaRPr>
          </a:p>
        </p:txBody>
      </p:sp>
      <p:grpSp>
        <p:nvGrpSpPr>
          <p:cNvPr id="25" name="Group 24"/>
          <p:cNvGrpSpPr/>
          <p:nvPr/>
        </p:nvGrpSpPr>
        <p:grpSpPr>
          <a:xfrm>
            <a:off x="3048001" y="4966313"/>
            <a:ext cx="5572126" cy="258691"/>
            <a:chOff x="3876674" y="4783331"/>
            <a:chExt cx="4810126" cy="194018"/>
          </a:xfrm>
        </p:grpSpPr>
        <p:cxnSp>
          <p:nvCxnSpPr>
            <p:cNvPr id="16" name="Straight Connector 15"/>
            <p:cNvCxnSpPr/>
            <p:nvPr/>
          </p:nvCxnSpPr>
          <p:spPr>
            <a:xfrm>
              <a:off x="3886200" y="4783331"/>
              <a:ext cx="0" cy="186829"/>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686800" y="4790520"/>
              <a:ext cx="0" cy="186829"/>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876674" y="4967010"/>
              <a:ext cx="4810126"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8" name="Text Box 6"/>
          <p:cNvSpPr txBox="1">
            <a:spLocks noChangeArrowheads="1"/>
          </p:cNvSpPr>
          <p:nvPr/>
        </p:nvSpPr>
        <p:spPr bwMode="auto">
          <a:xfrm>
            <a:off x="252601" y="4073083"/>
            <a:ext cx="1589087" cy="994833"/>
          </a:xfrm>
          <a:prstGeom prst="roundRect">
            <a:avLst/>
          </a:prstGeom>
          <a:solidFill>
            <a:schemeClr val="accent1">
              <a:lumMod val="20000"/>
              <a:lumOff val="80000"/>
            </a:schemeClr>
          </a:solidFill>
          <a:ln w="12700">
            <a:noFill/>
            <a:miter lim="800000"/>
            <a:headEnd/>
            <a:tailEnd/>
          </a:ln>
          <a:effectLst>
            <a:innerShdw blurRad="63500" dist="50800" dir="16200000">
              <a:prstClr val="black">
                <a:alpha val="50000"/>
              </a:prstClr>
            </a:innerShdw>
          </a:effectLst>
        </p:spPr>
        <p:txBody>
          <a:bodyPr lIns="163806" tIns="81903" rIns="163806" bIns="81903">
            <a:noAutofit/>
          </a:bodyPr>
          <a:lstStyle>
            <a:lvl1pPr>
              <a:defRPr sz="800">
                <a:solidFill>
                  <a:schemeClr val="tx1"/>
                </a:solidFill>
                <a:latin typeface="Arial" charset="0"/>
              </a:defRPr>
            </a:lvl1pPr>
            <a:lvl2pPr marL="742950" indent="-285750">
              <a:defRPr sz="800">
                <a:solidFill>
                  <a:schemeClr val="tx1"/>
                </a:solidFill>
                <a:latin typeface="Arial" charset="0"/>
              </a:defRPr>
            </a:lvl2pPr>
            <a:lvl3pPr marL="1143000" indent="-228600">
              <a:defRPr sz="800">
                <a:solidFill>
                  <a:schemeClr val="tx1"/>
                </a:solidFill>
                <a:latin typeface="Arial" charset="0"/>
              </a:defRPr>
            </a:lvl3pPr>
            <a:lvl4pPr marL="1600200" indent="-228600">
              <a:defRPr sz="800">
                <a:solidFill>
                  <a:schemeClr val="tx1"/>
                </a:solidFill>
                <a:latin typeface="Arial" charset="0"/>
              </a:defRPr>
            </a:lvl4pPr>
            <a:lvl5pPr marL="2057400" indent="-228600">
              <a:defRPr sz="800">
                <a:solidFill>
                  <a:schemeClr val="tx1"/>
                </a:solidFill>
                <a:latin typeface="Arial" charset="0"/>
              </a:defRPr>
            </a:lvl5pPr>
            <a:lvl6pPr marL="2514600" indent="-228600" algn="ctr" eaLnBrk="0" fontAlgn="base" hangingPunct="0">
              <a:spcBef>
                <a:spcPct val="50000"/>
              </a:spcBef>
              <a:spcAft>
                <a:spcPct val="0"/>
              </a:spcAft>
              <a:defRPr sz="800">
                <a:solidFill>
                  <a:schemeClr val="tx1"/>
                </a:solidFill>
                <a:latin typeface="Arial" charset="0"/>
              </a:defRPr>
            </a:lvl6pPr>
            <a:lvl7pPr marL="2971800" indent="-228600" algn="ctr" eaLnBrk="0" fontAlgn="base" hangingPunct="0">
              <a:spcBef>
                <a:spcPct val="50000"/>
              </a:spcBef>
              <a:spcAft>
                <a:spcPct val="0"/>
              </a:spcAft>
              <a:defRPr sz="800">
                <a:solidFill>
                  <a:schemeClr val="tx1"/>
                </a:solidFill>
                <a:latin typeface="Arial" charset="0"/>
              </a:defRPr>
            </a:lvl7pPr>
            <a:lvl8pPr marL="3429000" indent="-228600" algn="ctr" eaLnBrk="0" fontAlgn="base" hangingPunct="0">
              <a:spcBef>
                <a:spcPct val="50000"/>
              </a:spcBef>
              <a:spcAft>
                <a:spcPct val="0"/>
              </a:spcAft>
              <a:defRPr sz="800">
                <a:solidFill>
                  <a:schemeClr val="tx1"/>
                </a:solidFill>
                <a:latin typeface="Arial" charset="0"/>
              </a:defRPr>
            </a:lvl8pPr>
            <a:lvl9pPr marL="3886200" indent="-228600" algn="ctr" eaLnBrk="0" fontAlgn="base" hangingPunct="0">
              <a:spcBef>
                <a:spcPct val="50000"/>
              </a:spcBef>
              <a:spcAft>
                <a:spcPct val="0"/>
              </a:spcAft>
              <a:defRPr sz="800">
                <a:solidFill>
                  <a:schemeClr val="tx1"/>
                </a:solidFill>
                <a:latin typeface="Arial" charset="0"/>
              </a:defRPr>
            </a:lvl9pPr>
          </a:lstStyle>
          <a:p>
            <a:pPr algn="ctr" defTabSz="427729" fontAlgn="auto">
              <a:spcBef>
                <a:spcPts val="0"/>
              </a:spcBef>
              <a:spcAft>
                <a:spcPts val="0"/>
              </a:spcAft>
            </a:pPr>
            <a:r>
              <a:rPr lang="en-US" sz="2000" b="1" dirty="0">
                <a:solidFill>
                  <a:prstClr val="black"/>
                </a:solidFill>
                <a:latin typeface="Arial Narrow" pitchFamily="34" charset="0"/>
                <a:cs typeface="+mn-cs"/>
              </a:rPr>
              <a:t>Conceptual Phase</a:t>
            </a:r>
          </a:p>
        </p:txBody>
      </p:sp>
      <p:sp>
        <p:nvSpPr>
          <p:cNvPr id="9" name="Text Box 7"/>
          <p:cNvSpPr txBox="1">
            <a:spLocks noChangeArrowheads="1"/>
          </p:cNvSpPr>
          <p:nvPr/>
        </p:nvSpPr>
        <p:spPr bwMode="auto">
          <a:xfrm>
            <a:off x="1841687" y="4073080"/>
            <a:ext cx="1827213" cy="994833"/>
          </a:xfrm>
          <a:prstGeom prst="roundRect">
            <a:avLst/>
          </a:prstGeom>
          <a:solidFill>
            <a:schemeClr val="accent1">
              <a:lumMod val="40000"/>
              <a:lumOff val="60000"/>
            </a:schemeClr>
          </a:solidFill>
          <a:ln w="12700">
            <a:noFill/>
            <a:miter lim="800000"/>
            <a:headEnd/>
            <a:tailEnd/>
          </a:ln>
          <a:effectLst>
            <a:innerShdw blurRad="63500" dist="50800" dir="16200000">
              <a:prstClr val="black">
                <a:alpha val="50000"/>
              </a:prstClr>
            </a:innerShdw>
          </a:effectLst>
        </p:spPr>
        <p:txBody>
          <a:bodyPr lIns="163806" tIns="81903" rIns="163806" bIns="81903">
            <a:noAutofit/>
          </a:bodyPr>
          <a:lstStyle>
            <a:lvl1pPr>
              <a:defRPr sz="800">
                <a:solidFill>
                  <a:schemeClr val="tx1"/>
                </a:solidFill>
                <a:latin typeface="Arial" charset="0"/>
              </a:defRPr>
            </a:lvl1pPr>
            <a:lvl2pPr marL="742950" indent="-285750">
              <a:defRPr sz="800">
                <a:solidFill>
                  <a:schemeClr val="tx1"/>
                </a:solidFill>
                <a:latin typeface="Arial" charset="0"/>
              </a:defRPr>
            </a:lvl2pPr>
            <a:lvl3pPr marL="1143000" indent="-228600">
              <a:defRPr sz="800">
                <a:solidFill>
                  <a:schemeClr val="tx1"/>
                </a:solidFill>
                <a:latin typeface="Arial" charset="0"/>
              </a:defRPr>
            </a:lvl3pPr>
            <a:lvl4pPr marL="1600200" indent="-228600">
              <a:defRPr sz="800">
                <a:solidFill>
                  <a:schemeClr val="tx1"/>
                </a:solidFill>
                <a:latin typeface="Arial" charset="0"/>
              </a:defRPr>
            </a:lvl4pPr>
            <a:lvl5pPr marL="2057400" indent="-228600">
              <a:defRPr sz="800">
                <a:solidFill>
                  <a:schemeClr val="tx1"/>
                </a:solidFill>
                <a:latin typeface="Arial" charset="0"/>
              </a:defRPr>
            </a:lvl5pPr>
            <a:lvl6pPr marL="2514600" indent="-228600" algn="ctr" eaLnBrk="0" fontAlgn="base" hangingPunct="0">
              <a:spcBef>
                <a:spcPct val="50000"/>
              </a:spcBef>
              <a:spcAft>
                <a:spcPct val="0"/>
              </a:spcAft>
              <a:defRPr sz="800">
                <a:solidFill>
                  <a:schemeClr val="tx1"/>
                </a:solidFill>
                <a:latin typeface="Arial" charset="0"/>
              </a:defRPr>
            </a:lvl6pPr>
            <a:lvl7pPr marL="2971800" indent="-228600" algn="ctr" eaLnBrk="0" fontAlgn="base" hangingPunct="0">
              <a:spcBef>
                <a:spcPct val="50000"/>
              </a:spcBef>
              <a:spcAft>
                <a:spcPct val="0"/>
              </a:spcAft>
              <a:defRPr sz="800">
                <a:solidFill>
                  <a:schemeClr val="tx1"/>
                </a:solidFill>
                <a:latin typeface="Arial" charset="0"/>
              </a:defRPr>
            </a:lvl7pPr>
            <a:lvl8pPr marL="3429000" indent="-228600" algn="ctr" eaLnBrk="0" fontAlgn="base" hangingPunct="0">
              <a:spcBef>
                <a:spcPct val="50000"/>
              </a:spcBef>
              <a:spcAft>
                <a:spcPct val="0"/>
              </a:spcAft>
              <a:defRPr sz="800">
                <a:solidFill>
                  <a:schemeClr val="tx1"/>
                </a:solidFill>
                <a:latin typeface="Arial" charset="0"/>
              </a:defRPr>
            </a:lvl8pPr>
            <a:lvl9pPr marL="3886200" indent="-228600" algn="ctr" eaLnBrk="0" fontAlgn="base" hangingPunct="0">
              <a:spcBef>
                <a:spcPct val="50000"/>
              </a:spcBef>
              <a:spcAft>
                <a:spcPct val="0"/>
              </a:spcAft>
              <a:defRPr sz="800">
                <a:solidFill>
                  <a:schemeClr val="tx1"/>
                </a:solidFill>
                <a:latin typeface="Arial" charset="0"/>
              </a:defRPr>
            </a:lvl9pPr>
          </a:lstStyle>
          <a:p>
            <a:pPr algn="ctr" defTabSz="427729" fontAlgn="auto">
              <a:spcBef>
                <a:spcPts val="0"/>
              </a:spcBef>
              <a:spcAft>
                <a:spcPts val="0"/>
              </a:spcAft>
            </a:pPr>
            <a:r>
              <a:rPr lang="en-US" sz="2000" b="1" dirty="0">
                <a:solidFill>
                  <a:prstClr val="black"/>
                </a:solidFill>
                <a:latin typeface="Arial Narrow" pitchFamily="34" charset="0"/>
                <a:cs typeface="+mn-cs"/>
              </a:rPr>
              <a:t>Schematic Phase</a:t>
            </a:r>
          </a:p>
        </p:txBody>
      </p:sp>
      <p:sp>
        <p:nvSpPr>
          <p:cNvPr id="10" name="Text Box 8"/>
          <p:cNvSpPr txBox="1">
            <a:spLocks noChangeArrowheads="1"/>
          </p:cNvSpPr>
          <p:nvPr/>
        </p:nvSpPr>
        <p:spPr bwMode="auto">
          <a:xfrm>
            <a:off x="3668901" y="4073081"/>
            <a:ext cx="1692275" cy="994833"/>
          </a:xfrm>
          <a:prstGeom prst="roundRect">
            <a:avLst/>
          </a:prstGeom>
          <a:solidFill>
            <a:schemeClr val="accent1">
              <a:lumMod val="60000"/>
              <a:lumOff val="40000"/>
            </a:schemeClr>
          </a:solidFill>
          <a:ln w="12700">
            <a:noFill/>
            <a:miter lim="800000"/>
            <a:headEnd/>
            <a:tailEnd/>
          </a:ln>
          <a:effectLst>
            <a:innerShdw blurRad="63500" dist="50800" dir="16200000">
              <a:prstClr val="black">
                <a:alpha val="50000"/>
              </a:prstClr>
            </a:innerShdw>
          </a:effectLst>
        </p:spPr>
        <p:txBody>
          <a:bodyPr lIns="163806" tIns="81903" rIns="163806" bIns="81903">
            <a:noAutofit/>
          </a:bodyPr>
          <a:lstStyle>
            <a:lvl1pPr>
              <a:defRPr sz="800">
                <a:solidFill>
                  <a:schemeClr val="tx1"/>
                </a:solidFill>
                <a:latin typeface="Arial" charset="0"/>
              </a:defRPr>
            </a:lvl1pPr>
            <a:lvl2pPr marL="742950" indent="-285750">
              <a:defRPr sz="800">
                <a:solidFill>
                  <a:schemeClr val="tx1"/>
                </a:solidFill>
                <a:latin typeface="Arial" charset="0"/>
              </a:defRPr>
            </a:lvl2pPr>
            <a:lvl3pPr marL="1143000" indent="-228600">
              <a:defRPr sz="800">
                <a:solidFill>
                  <a:schemeClr val="tx1"/>
                </a:solidFill>
                <a:latin typeface="Arial" charset="0"/>
              </a:defRPr>
            </a:lvl3pPr>
            <a:lvl4pPr marL="1600200" indent="-228600">
              <a:defRPr sz="800">
                <a:solidFill>
                  <a:schemeClr val="tx1"/>
                </a:solidFill>
                <a:latin typeface="Arial" charset="0"/>
              </a:defRPr>
            </a:lvl4pPr>
            <a:lvl5pPr marL="2057400" indent="-228600">
              <a:defRPr sz="800">
                <a:solidFill>
                  <a:schemeClr val="tx1"/>
                </a:solidFill>
                <a:latin typeface="Arial" charset="0"/>
              </a:defRPr>
            </a:lvl5pPr>
            <a:lvl6pPr marL="2514600" indent="-228600" algn="ctr" eaLnBrk="0" fontAlgn="base" hangingPunct="0">
              <a:spcBef>
                <a:spcPct val="50000"/>
              </a:spcBef>
              <a:spcAft>
                <a:spcPct val="0"/>
              </a:spcAft>
              <a:defRPr sz="800">
                <a:solidFill>
                  <a:schemeClr val="tx1"/>
                </a:solidFill>
                <a:latin typeface="Arial" charset="0"/>
              </a:defRPr>
            </a:lvl6pPr>
            <a:lvl7pPr marL="2971800" indent="-228600" algn="ctr" eaLnBrk="0" fontAlgn="base" hangingPunct="0">
              <a:spcBef>
                <a:spcPct val="50000"/>
              </a:spcBef>
              <a:spcAft>
                <a:spcPct val="0"/>
              </a:spcAft>
              <a:defRPr sz="800">
                <a:solidFill>
                  <a:schemeClr val="tx1"/>
                </a:solidFill>
                <a:latin typeface="Arial" charset="0"/>
              </a:defRPr>
            </a:lvl7pPr>
            <a:lvl8pPr marL="3429000" indent="-228600" algn="ctr" eaLnBrk="0" fontAlgn="base" hangingPunct="0">
              <a:spcBef>
                <a:spcPct val="50000"/>
              </a:spcBef>
              <a:spcAft>
                <a:spcPct val="0"/>
              </a:spcAft>
              <a:defRPr sz="800">
                <a:solidFill>
                  <a:schemeClr val="tx1"/>
                </a:solidFill>
                <a:latin typeface="Arial" charset="0"/>
              </a:defRPr>
            </a:lvl8pPr>
            <a:lvl9pPr marL="3886200" indent="-228600" algn="ctr" eaLnBrk="0" fontAlgn="base" hangingPunct="0">
              <a:spcBef>
                <a:spcPct val="50000"/>
              </a:spcBef>
              <a:spcAft>
                <a:spcPct val="0"/>
              </a:spcAft>
              <a:defRPr sz="800">
                <a:solidFill>
                  <a:schemeClr val="tx1"/>
                </a:solidFill>
                <a:latin typeface="Arial" charset="0"/>
              </a:defRPr>
            </a:lvl9pPr>
          </a:lstStyle>
          <a:p>
            <a:pPr algn="ctr" defTabSz="427729" fontAlgn="auto">
              <a:spcBef>
                <a:spcPts val="0"/>
              </a:spcBef>
              <a:spcAft>
                <a:spcPts val="0"/>
              </a:spcAft>
            </a:pPr>
            <a:r>
              <a:rPr lang="en-US" sz="2000" b="1" dirty="0">
                <a:solidFill>
                  <a:prstClr val="black"/>
                </a:solidFill>
                <a:latin typeface="Arial Narrow" pitchFamily="34" charset="0"/>
                <a:cs typeface="+mn-cs"/>
              </a:rPr>
              <a:t>Design Development</a:t>
            </a:r>
          </a:p>
        </p:txBody>
      </p:sp>
      <p:sp>
        <p:nvSpPr>
          <p:cNvPr id="11" name="Text Box 9"/>
          <p:cNvSpPr txBox="1">
            <a:spLocks noChangeArrowheads="1"/>
          </p:cNvSpPr>
          <p:nvPr/>
        </p:nvSpPr>
        <p:spPr bwMode="auto">
          <a:xfrm>
            <a:off x="5361175" y="4073080"/>
            <a:ext cx="1717675" cy="994833"/>
          </a:xfrm>
          <a:prstGeom prst="roundRect">
            <a:avLst/>
          </a:prstGeom>
          <a:solidFill>
            <a:schemeClr val="accent1">
              <a:lumMod val="75000"/>
            </a:schemeClr>
          </a:solidFill>
          <a:ln w="12700">
            <a:noFill/>
            <a:miter lim="800000"/>
            <a:headEnd/>
            <a:tailEnd/>
          </a:ln>
          <a:effectLst>
            <a:innerShdw blurRad="63500" dist="50800" dir="16200000">
              <a:prstClr val="black">
                <a:alpha val="50000"/>
              </a:prstClr>
            </a:innerShdw>
          </a:effectLst>
        </p:spPr>
        <p:txBody>
          <a:bodyPr lIns="163806" tIns="81903" rIns="163806" bIns="81903">
            <a:noAutofit/>
          </a:bodyPr>
          <a:lstStyle>
            <a:lvl1pPr>
              <a:defRPr sz="800">
                <a:solidFill>
                  <a:schemeClr val="tx1"/>
                </a:solidFill>
                <a:latin typeface="Arial" charset="0"/>
              </a:defRPr>
            </a:lvl1pPr>
            <a:lvl2pPr marL="742950" indent="-285750">
              <a:defRPr sz="800">
                <a:solidFill>
                  <a:schemeClr val="tx1"/>
                </a:solidFill>
                <a:latin typeface="Arial" charset="0"/>
              </a:defRPr>
            </a:lvl2pPr>
            <a:lvl3pPr marL="1143000" indent="-228600">
              <a:defRPr sz="800">
                <a:solidFill>
                  <a:schemeClr val="tx1"/>
                </a:solidFill>
                <a:latin typeface="Arial" charset="0"/>
              </a:defRPr>
            </a:lvl3pPr>
            <a:lvl4pPr marL="1600200" indent="-228600">
              <a:defRPr sz="800">
                <a:solidFill>
                  <a:schemeClr val="tx1"/>
                </a:solidFill>
                <a:latin typeface="Arial" charset="0"/>
              </a:defRPr>
            </a:lvl4pPr>
            <a:lvl5pPr marL="2057400" indent="-228600">
              <a:defRPr sz="800">
                <a:solidFill>
                  <a:schemeClr val="tx1"/>
                </a:solidFill>
                <a:latin typeface="Arial" charset="0"/>
              </a:defRPr>
            </a:lvl5pPr>
            <a:lvl6pPr marL="2514600" indent="-228600" algn="ctr" eaLnBrk="0" fontAlgn="base" hangingPunct="0">
              <a:spcBef>
                <a:spcPct val="50000"/>
              </a:spcBef>
              <a:spcAft>
                <a:spcPct val="0"/>
              </a:spcAft>
              <a:defRPr sz="800">
                <a:solidFill>
                  <a:schemeClr val="tx1"/>
                </a:solidFill>
                <a:latin typeface="Arial" charset="0"/>
              </a:defRPr>
            </a:lvl6pPr>
            <a:lvl7pPr marL="2971800" indent="-228600" algn="ctr" eaLnBrk="0" fontAlgn="base" hangingPunct="0">
              <a:spcBef>
                <a:spcPct val="50000"/>
              </a:spcBef>
              <a:spcAft>
                <a:spcPct val="0"/>
              </a:spcAft>
              <a:defRPr sz="800">
                <a:solidFill>
                  <a:schemeClr val="tx1"/>
                </a:solidFill>
                <a:latin typeface="Arial" charset="0"/>
              </a:defRPr>
            </a:lvl7pPr>
            <a:lvl8pPr marL="3429000" indent="-228600" algn="ctr" eaLnBrk="0" fontAlgn="base" hangingPunct="0">
              <a:spcBef>
                <a:spcPct val="50000"/>
              </a:spcBef>
              <a:spcAft>
                <a:spcPct val="0"/>
              </a:spcAft>
              <a:defRPr sz="800">
                <a:solidFill>
                  <a:schemeClr val="tx1"/>
                </a:solidFill>
                <a:latin typeface="Arial" charset="0"/>
              </a:defRPr>
            </a:lvl8pPr>
            <a:lvl9pPr marL="3886200" indent="-228600" algn="ctr" eaLnBrk="0" fontAlgn="base" hangingPunct="0">
              <a:spcBef>
                <a:spcPct val="50000"/>
              </a:spcBef>
              <a:spcAft>
                <a:spcPct val="0"/>
              </a:spcAft>
              <a:defRPr sz="800">
                <a:solidFill>
                  <a:schemeClr val="tx1"/>
                </a:solidFill>
                <a:latin typeface="Arial" charset="0"/>
              </a:defRPr>
            </a:lvl9pPr>
          </a:lstStyle>
          <a:p>
            <a:pPr algn="ctr" defTabSz="427729" fontAlgn="auto">
              <a:spcBef>
                <a:spcPts val="0"/>
              </a:spcBef>
              <a:spcAft>
                <a:spcPts val="0"/>
              </a:spcAft>
            </a:pPr>
            <a:r>
              <a:rPr lang="en-US" sz="2000" b="1" dirty="0">
                <a:solidFill>
                  <a:prstClr val="white"/>
                </a:solidFill>
                <a:latin typeface="Arial Narrow" pitchFamily="34" charset="0"/>
                <a:cs typeface="+mn-cs"/>
              </a:rPr>
              <a:t>Construction Documents</a:t>
            </a:r>
          </a:p>
        </p:txBody>
      </p:sp>
      <p:sp>
        <p:nvSpPr>
          <p:cNvPr id="12" name="Text Box 10"/>
          <p:cNvSpPr txBox="1">
            <a:spLocks noChangeArrowheads="1"/>
          </p:cNvSpPr>
          <p:nvPr/>
        </p:nvSpPr>
        <p:spPr bwMode="auto">
          <a:xfrm>
            <a:off x="7078851" y="4073080"/>
            <a:ext cx="1704975" cy="994834"/>
          </a:xfrm>
          <a:prstGeom prst="roundRect">
            <a:avLst/>
          </a:prstGeom>
          <a:solidFill>
            <a:schemeClr val="accent1">
              <a:lumMod val="50000"/>
            </a:schemeClr>
          </a:solidFill>
          <a:ln w="12700">
            <a:noFill/>
            <a:miter lim="800000"/>
            <a:headEnd/>
            <a:tailEnd/>
          </a:ln>
          <a:effectLst>
            <a:innerShdw blurRad="63500" dist="50800" dir="16200000">
              <a:prstClr val="black">
                <a:alpha val="50000"/>
              </a:prstClr>
            </a:innerShdw>
          </a:effectLst>
        </p:spPr>
        <p:txBody>
          <a:bodyPr lIns="163806" tIns="81903" rIns="163806" bIns="81903">
            <a:noAutofit/>
          </a:bodyPr>
          <a:lstStyle>
            <a:defPPr>
              <a:defRPr lang="en-US"/>
            </a:defPPr>
            <a:lvl1pPr algn="ctr">
              <a:defRPr sz="2000" b="1">
                <a:latin typeface="Arial Narrow" pitchFamily="34" charset="0"/>
              </a:defRPr>
            </a:lvl1pPr>
            <a:lvl2pPr marL="742950" indent="-285750">
              <a:defRPr sz="800">
                <a:latin typeface="Arial" charset="0"/>
              </a:defRPr>
            </a:lvl2pPr>
            <a:lvl3pPr marL="1143000" indent="-228600">
              <a:defRPr sz="800">
                <a:latin typeface="Arial" charset="0"/>
              </a:defRPr>
            </a:lvl3pPr>
            <a:lvl4pPr marL="1600200" indent="-228600">
              <a:defRPr sz="800">
                <a:latin typeface="Arial" charset="0"/>
              </a:defRPr>
            </a:lvl4pPr>
            <a:lvl5pPr marL="2057400" indent="-228600">
              <a:defRPr sz="800">
                <a:latin typeface="Arial" charset="0"/>
              </a:defRPr>
            </a:lvl5pPr>
            <a:lvl6pPr marL="2514600" indent="-228600" algn="ctr" eaLnBrk="0" fontAlgn="base" hangingPunct="0">
              <a:spcBef>
                <a:spcPct val="50000"/>
              </a:spcBef>
              <a:spcAft>
                <a:spcPct val="0"/>
              </a:spcAft>
              <a:defRPr sz="800">
                <a:latin typeface="Arial" charset="0"/>
              </a:defRPr>
            </a:lvl6pPr>
            <a:lvl7pPr marL="2971800" indent="-228600" algn="ctr" eaLnBrk="0" fontAlgn="base" hangingPunct="0">
              <a:spcBef>
                <a:spcPct val="50000"/>
              </a:spcBef>
              <a:spcAft>
                <a:spcPct val="0"/>
              </a:spcAft>
              <a:defRPr sz="800">
                <a:latin typeface="Arial" charset="0"/>
              </a:defRPr>
            </a:lvl7pPr>
            <a:lvl8pPr marL="3429000" indent="-228600" algn="ctr" eaLnBrk="0" fontAlgn="base" hangingPunct="0">
              <a:spcBef>
                <a:spcPct val="50000"/>
              </a:spcBef>
              <a:spcAft>
                <a:spcPct val="0"/>
              </a:spcAft>
              <a:defRPr sz="800">
                <a:latin typeface="Arial" charset="0"/>
              </a:defRPr>
            </a:lvl8pPr>
            <a:lvl9pPr marL="3886200" indent="-228600" algn="ctr" eaLnBrk="0" fontAlgn="base" hangingPunct="0">
              <a:spcBef>
                <a:spcPct val="50000"/>
              </a:spcBef>
              <a:spcAft>
                <a:spcPct val="0"/>
              </a:spcAft>
              <a:defRPr sz="800">
                <a:latin typeface="Arial" charset="0"/>
              </a:defRPr>
            </a:lvl9pPr>
          </a:lstStyle>
          <a:p>
            <a:pPr defTabSz="427729" fontAlgn="auto">
              <a:spcBef>
                <a:spcPts val="0"/>
              </a:spcBef>
              <a:spcAft>
                <a:spcPts val="0"/>
              </a:spcAft>
            </a:pPr>
            <a:r>
              <a:rPr lang="en-US" dirty="0">
                <a:solidFill>
                  <a:prstClr val="white"/>
                </a:solidFill>
                <a:cs typeface="+mn-cs"/>
              </a:rPr>
              <a:t>Construction Phase</a:t>
            </a:r>
          </a:p>
        </p:txBody>
      </p:sp>
      <p:cxnSp>
        <p:nvCxnSpPr>
          <p:cNvPr id="4" name="Straight Arrow Connector 3"/>
          <p:cNvCxnSpPr/>
          <p:nvPr/>
        </p:nvCxnSpPr>
        <p:spPr>
          <a:xfrm>
            <a:off x="2895602" y="6185512"/>
            <a:ext cx="2149185" cy="0"/>
          </a:xfrm>
          <a:prstGeom prst="straightConnector1">
            <a:avLst/>
          </a:prstGeom>
          <a:ln w="38100">
            <a:prstDash val="solid"/>
            <a:tailEnd type="arrow"/>
          </a:ln>
          <a:effectLst>
            <a:outerShdw blurRad="76200" dir="13500000" sy="23000" kx="1200000" algn="br"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pic>
        <p:nvPicPr>
          <p:cNvPr id="3" name="Picture 2" descr="T:\01 OPS\2012\Presentations\VBG\Points and Coordination Per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2" y="1510321"/>
            <a:ext cx="2071913" cy="17265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24" name="Isosceles Triangle 1023"/>
          <p:cNvSpPr/>
          <p:nvPr/>
        </p:nvSpPr>
        <p:spPr>
          <a:xfrm rot="3029987">
            <a:off x="2353699" y="5371348"/>
            <a:ext cx="304800" cy="2286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141" tIns="46071" rIns="92141" bIns="46071" rtlCol="0" anchor="ctr"/>
          <a:lstStyle/>
          <a:p>
            <a:pPr algn="ctr" defTabSz="427729" fontAlgn="auto">
              <a:spcBef>
                <a:spcPts val="0"/>
              </a:spcBef>
              <a:spcAft>
                <a:spcPts val="0"/>
              </a:spcAft>
            </a:pPr>
            <a:endParaRPr lang="en-US" sz="2000">
              <a:solidFill>
                <a:prstClr val="white"/>
              </a:solidFill>
            </a:endParaRPr>
          </a:p>
        </p:txBody>
      </p:sp>
      <p:sp>
        <p:nvSpPr>
          <p:cNvPr id="35" name="Isosceles Triangle 34"/>
          <p:cNvSpPr/>
          <p:nvPr/>
        </p:nvSpPr>
        <p:spPr>
          <a:xfrm rot="13812966">
            <a:off x="1134423" y="3542648"/>
            <a:ext cx="304800" cy="2286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2141" tIns="46071" rIns="92141" bIns="46071" rtlCol="0" anchor="ctr"/>
          <a:lstStyle/>
          <a:p>
            <a:pPr algn="ctr" defTabSz="427729" fontAlgn="auto">
              <a:spcBef>
                <a:spcPts val="0"/>
              </a:spcBef>
              <a:spcAft>
                <a:spcPts val="0"/>
              </a:spcAft>
            </a:pPr>
            <a:endParaRPr lang="en-US" sz="2000">
              <a:solidFill>
                <a:prstClr val="white"/>
              </a:solidFill>
            </a:endParaRPr>
          </a:p>
        </p:txBody>
      </p:sp>
      <p:sp>
        <p:nvSpPr>
          <p:cNvPr id="13" name="Title 12"/>
          <p:cNvSpPr>
            <a:spLocks noGrp="1"/>
          </p:cNvSpPr>
          <p:nvPr>
            <p:ph type="title"/>
          </p:nvPr>
        </p:nvSpPr>
        <p:spPr/>
        <p:txBody>
          <a:bodyPr/>
          <a:lstStyle/>
          <a:p>
            <a:r>
              <a:rPr lang="en-US" dirty="0"/>
              <a:t>About Beck Technology</a:t>
            </a:r>
          </a:p>
        </p:txBody>
      </p:sp>
      <p:pic>
        <p:nvPicPr>
          <p:cNvPr id="1027"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42" t="9834" r="5447" b="54860"/>
          <a:stretch/>
        </p:blipFill>
        <p:spPr bwMode="auto">
          <a:xfrm>
            <a:off x="5159298" y="2424034"/>
            <a:ext cx="3686941" cy="14216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4063" y="5485646"/>
            <a:ext cx="685712" cy="914402"/>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5530" y="5485646"/>
            <a:ext cx="685712" cy="914402"/>
          </a:xfrm>
          <a:prstGeom prst="rect">
            <a:avLst/>
          </a:prstGeom>
        </p:spPr>
      </p:pic>
    </p:spTree>
    <p:extLst>
      <p:ext uri="{BB962C8B-B14F-4D97-AF65-F5344CB8AC3E}">
        <p14:creationId xmlns:p14="http://schemas.microsoft.com/office/powerpoint/2010/main" val="1415264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24"/>
                                        </p:tgtEl>
                                        <p:attrNameLst>
                                          <p:attrName>style.visibility</p:attrName>
                                        </p:attrNameLst>
                                      </p:cBhvr>
                                      <p:to>
                                        <p:strVal val="visible"/>
                                      </p:to>
                                    </p:set>
                                    <p:animEffect transition="in" filter="fade">
                                      <p:cBhvr>
                                        <p:cTn id="14" dur="500"/>
                                        <p:tgtEl>
                                          <p:spTgt spid="10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nodeType="withEffect">
                                  <p:stCondLst>
                                    <p:cond delay="0"/>
                                  </p:stCondLst>
                                  <p:childTnLst>
                                    <p:set>
                                      <p:cBhvr>
                                        <p:cTn id="29" dur="1" fill="hold">
                                          <p:stCondLst>
                                            <p:cond delay="0"/>
                                          </p:stCondLst>
                                        </p:cTn>
                                        <p:tgtEl>
                                          <p:spTgt spid="1027"/>
                                        </p:tgtEl>
                                        <p:attrNameLst>
                                          <p:attrName>style.visibility</p:attrName>
                                        </p:attrNameLst>
                                      </p:cBhvr>
                                      <p:to>
                                        <p:strVal val="visible"/>
                                      </p:to>
                                    </p:set>
                                    <p:animEffect transition="in" filter="fade">
                                      <p:cBhvr>
                                        <p:cTn id="30" dur="500"/>
                                        <p:tgtEl>
                                          <p:spTgt spid="102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0" grpId="0" animBg="1"/>
      <p:bldP spid="11" grpId="0" animBg="1"/>
      <p:bldP spid="12" grpId="0" animBg="1"/>
      <p:bldP spid="1024" grpId="0" animBg="1"/>
      <p:bldP spid="3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9343" y="3892316"/>
            <a:ext cx="5891636"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H="1">
            <a:off x="1096486" y="1406289"/>
            <a:ext cx="14286" cy="244316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Freeform 36"/>
          <p:cNvSpPr/>
          <p:nvPr/>
        </p:nvSpPr>
        <p:spPr>
          <a:xfrm>
            <a:off x="1139343" y="1387239"/>
            <a:ext cx="5628542" cy="2400300"/>
          </a:xfrm>
          <a:custGeom>
            <a:avLst/>
            <a:gdLst>
              <a:gd name="connsiteX0" fmla="*/ 0 w 5543550"/>
              <a:gd name="connsiteY0" fmla="*/ 0 h 3419475"/>
              <a:gd name="connsiteX1" fmla="*/ 2562225 w 5543550"/>
              <a:gd name="connsiteY1" fmla="*/ 2333625 h 3419475"/>
              <a:gd name="connsiteX2" fmla="*/ 5543550 w 5543550"/>
              <a:gd name="connsiteY2" fmla="*/ 3419475 h 3419475"/>
            </a:gdLst>
            <a:ahLst/>
            <a:cxnLst>
              <a:cxn ang="0">
                <a:pos x="connsiteX0" y="connsiteY0"/>
              </a:cxn>
              <a:cxn ang="0">
                <a:pos x="connsiteX1" y="connsiteY1"/>
              </a:cxn>
              <a:cxn ang="0">
                <a:pos x="connsiteX2" y="connsiteY2"/>
              </a:cxn>
            </a:cxnLst>
            <a:rect l="l" t="t" r="r" b="b"/>
            <a:pathLst>
              <a:path w="5543550" h="3419475">
                <a:moveTo>
                  <a:pt x="0" y="0"/>
                </a:moveTo>
                <a:cubicBezTo>
                  <a:pt x="819150" y="881856"/>
                  <a:pt x="1638300" y="1763713"/>
                  <a:pt x="2562225" y="2333625"/>
                </a:cubicBezTo>
                <a:cubicBezTo>
                  <a:pt x="3486150" y="2903537"/>
                  <a:pt x="5016500" y="3227388"/>
                  <a:pt x="5543550" y="3419475"/>
                </a:cubicBezTo>
              </a:path>
            </a:pathLst>
          </a:custGeom>
          <a:ln w="38100">
            <a:solidFill>
              <a:srgbClr val="008000"/>
            </a:solidFill>
          </a:ln>
        </p:spPr>
        <p:style>
          <a:lnRef idx="1">
            <a:schemeClr val="accent1"/>
          </a:lnRef>
          <a:fillRef idx="0">
            <a:schemeClr val="accent1"/>
          </a:fillRef>
          <a:effectRef idx="0">
            <a:schemeClr val="accent1"/>
          </a:effectRef>
          <a:fontRef idx="minor">
            <a:schemeClr val="tx1"/>
          </a:fontRef>
        </p:style>
        <p:txBody>
          <a:bodyPr lIns="68548" tIns="34274" rIns="68548" bIns="34274" anchor="ctr"/>
          <a:lstStyle/>
          <a:p>
            <a:pPr defTabSz="427729" fontAlgn="auto">
              <a:spcBef>
                <a:spcPts val="0"/>
              </a:spcBef>
              <a:spcAft>
                <a:spcPts val="0"/>
              </a:spcAft>
              <a:defRPr/>
            </a:pPr>
            <a:endParaRPr lang="en-US" sz="1700" dirty="0">
              <a:solidFill>
                <a:prstClr val="black"/>
              </a:solidFill>
            </a:endParaRPr>
          </a:p>
        </p:txBody>
      </p:sp>
      <p:sp>
        <p:nvSpPr>
          <p:cNvPr id="38" name="Freeform 37"/>
          <p:cNvSpPr/>
          <p:nvPr/>
        </p:nvSpPr>
        <p:spPr>
          <a:xfrm flipH="1">
            <a:off x="1175058" y="1387241"/>
            <a:ext cx="5564257" cy="2403475"/>
          </a:xfrm>
          <a:custGeom>
            <a:avLst/>
            <a:gdLst>
              <a:gd name="connsiteX0" fmla="*/ 0 w 5543550"/>
              <a:gd name="connsiteY0" fmla="*/ 0 h 3419475"/>
              <a:gd name="connsiteX1" fmla="*/ 2562225 w 5543550"/>
              <a:gd name="connsiteY1" fmla="*/ 2333625 h 3419475"/>
              <a:gd name="connsiteX2" fmla="*/ 5543550 w 5543550"/>
              <a:gd name="connsiteY2" fmla="*/ 3419475 h 3419475"/>
            </a:gdLst>
            <a:ahLst/>
            <a:cxnLst>
              <a:cxn ang="0">
                <a:pos x="connsiteX0" y="connsiteY0"/>
              </a:cxn>
              <a:cxn ang="0">
                <a:pos x="connsiteX1" y="connsiteY1"/>
              </a:cxn>
              <a:cxn ang="0">
                <a:pos x="connsiteX2" y="connsiteY2"/>
              </a:cxn>
            </a:cxnLst>
            <a:rect l="l" t="t" r="r" b="b"/>
            <a:pathLst>
              <a:path w="5543550" h="3419475">
                <a:moveTo>
                  <a:pt x="0" y="0"/>
                </a:moveTo>
                <a:cubicBezTo>
                  <a:pt x="819150" y="881856"/>
                  <a:pt x="1638300" y="1763713"/>
                  <a:pt x="2562225" y="2333625"/>
                </a:cubicBezTo>
                <a:cubicBezTo>
                  <a:pt x="3486150" y="2903537"/>
                  <a:pt x="5016500" y="3227388"/>
                  <a:pt x="5543550" y="3419475"/>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lIns="68548" tIns="34274" rIns="68548" bIns="34274" anchor="ctr"/>
          <a:lstStyle/>
          <a:p>
            <a:pPr defTabSz="427729" fontAlgn="auto">
              <a:spcBef>
                <a:spcPts val="0"/>
              </a:spcBef>
              <a:spcAft>
                <a:spcPts val="0"/>
              </a:spcAft>
              <a:defRPr/>
            </a:pPr>
            <a:endParaRPr lang="en-US" sz="1700" dirty="0">
              <a:solidFill>
                <a:prstClr val="black"/>
              </a:solidFill>
            </a:endParaRPr>
          </a:p>
        </p:txBody>
      </p:sp>
      <p:sp>
        <p:nvSpPr>
          <p:cNvPr id="21530" name="Text Box 10"/>
          <p:cNvSpPr txBox="1">
            <a:spLocks noChangeArrowheads="1"/>
          </p:cNvSpPr>
          <p:nvPr/>
        </p:nvSpPr>
        <p:spPr bwMode="auto">
          <a:xfrm>
            <a:off x="4666706" y="5387740"/>
            <a:ext cx="219165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2844" tIns="61422" rIns="122844" bIns="61422">
            <a:spAutoFit/>
          </a:bodyPr>
          <a:lstStyle>
            <a:lvl1pPr eaLnBrk="0" hangingPunct="0">
              <a:defRPr sz="2400" baseline="-25000">
                <a:solidFill>
                  <a:schemeClr val="tx1"/>
                </a:solidFill>
                <a:latin typeface="Arial" panose="020B0604020202020204" pitchFamily="34" charset="0"/>
                <a:ea typeface="MS PGothic" panose="020B0600070205080204" pitchFamily="34" charset="-128"/>
              </a:defRPr>
            </a:lvl1pPr>
            <a:lvl2pPr marL="742950" indent="-285750" eaLnBrk="0" hangingPunct="0">
              <a:defRPr sz="2400" baseline="-25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aseline="-25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aseline="-25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aseline="-25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9pPr>
          </a:lstStyle>
          <a:p>
            <a:pPr algn="ctr" defTabSz="427729" eaLnBrk="1" fontAlgn="auto" hangingPunct="1">
              <a:spcBef>
                <a:spcPts val="0"/>
              </a:spcBef>
              <a:spcAft>
                <a:spcPts val="0"/>
              </a:spcAft>
            </a:pPr>
            <a:r>
              <a:rPr lang="en-US" altLang="en-US" sz="1700" b="1">
                <a:solidFill>
                  <a:prstClr val="white"/>
                </a:solidFill>
                <a:cs typeface="+mn-cs"/>
              </a:rPr>
              <a:t>Value Engineering</a:t>
            </a:r>
          </a:p>
        </p:txBody>
      </p:sp>
      <p:sp>
        <p:nvSpPr>
          <p:cNvPr id="21531" name="Line 11"/>
          <p:cNvSpPr>
            <a:spLocks noChangeShapeType="1"/>
          </p:cNvSpPr>
          <p:nvPr/>
        </p:nvSpPr>
        <p:spPr bwMode="auto">
          <a:xfrm flipH="1">
            <a:off x="5754796" y="4538428"/>
            <a:ext cx="7143" cy="912813"/>
          </a:xfrm>
          <a:prstGeom prst="line">
            <a:avLst/>
          </a:prstGeom>
          <a:noFill/>
          <a:ln w="38100">
            <a:solidFill>
              <a:srgbClr val="FFFFFF"/>
            </a:solidFill>
            <a:round/>
            <a:headEnd type="triangle" w="med" len="med"/>
            <a:tailEnd/>
          </a:ln>
          <a:extLst>
            <a:ext uri="{909E8E84-426E-40DD-AFC4-6F175D3DCCD1}">
              <a14:hiddenFill xmlns:a14="http://schemas.microsoft.com/office/drawing/2010/main">
                <a:noFill/>
              </a14:hiddenFill>
            </a:ext>
          </a:extLst>
        </p:spPr>
        <p:txBody>
          <a:bodyPr lIns="122844" tIns="61422" rIns="122844" bIns="61422"/>
          <a:lstStyle/>
          <a:p>
            <a:pPr defTabSz="427729" fontAlgn="auto">
              <a:spcBef>
                <a:spcPts val="0"/>
              </a:spcBef>
              <a:spcAft>
                <a:spcPts val="0"/>
              </a:spcAft>
            </a:pPr>
            <a:endParaRPr lang="en-US" sz="1700">
              <a:solidFill>
                <a:prstClr val="black"/>
              </a:solidFill>
              <a:latin typeface="Arial"/>
              <a:cs typeface="+mn-cs"/>
            </a:endParaRPr>
          </a:p>
        </p:txBody>
      </p:sp>
      <p:sp>
        <p:nvSpPr>
          <p:cNvPr id="21513" name="TextBox 47"/>
          <p:cNvSpPr txBox="1">
            <a:spLocks noChangeArrowheads="1"/>
          </p:cNvSpPr>
          <p:nvPr/>
        </p:nvSpPr>
        <p:spPr bwMode="auto">
          <a:xfrm rot="-1500000">
            <a:off x="3924299" y="2037241"/>
            <a:ext cx="2441951" cy="479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8" tIns="34274" rIns="68548" bIns="34274">
            <a:spAutoFit/>
          </a:bodyPr>
          <a:lstStyle>
            <a:defPPr>
              <a:defRPr lang="en-US"/>
            </a:defPPr>
            <a:lvl1pPr>
              <a:defRPr sz="4000" baseline="-25000">
                <a:solidFill>
                  <a:schemeClr val="bg1"/>
                </a:solidFill>
                <a:latin typeface="Arial" panose="020B0604020202020204" pitchFamily="34" charset="0"/>
                <a:ea typeface="MS PGothic" panose="020B0600070205080204" pitchFamily="34" charset="-128"/>
              </a:defRPr>
            </a:lvl1pPr>
            <a:lvl2pPr marL="742950" indent="-285750" eaLnBrk="0" hangingPunct="0">
              <a:defRPr sz="2400" baseline="-25000">
                <a:latin typeface="Arial" panose="020B0604020202020204" pitchFamily="34" charset="0"/>
                <a:ea typeface="MS PGothic" panose="020B0600070205080204" pitchFamily="34" charset="-128"/>
              </a:defRPr>
            </a:lvl2pPr>
            <a:lvl3pPr marL="1143000" indent="-228600" eaLnBrk="0" hangingPunct="0">
              <a:defRPr sz="2400" baseline="-25000">
                <a:latin typeface="Arial" panose="020B0604020202020204" pitchFamily="34" charset="0"/>
                <a:ea typeface="MS PGothic" panose="020B0600070205080204" pitchFamily="34" charset="-128"/>
              </a:defRPr>
            </a:lvl3pPr>
            <a:lvl4pPr marL="1600200" indent="-228600" eaLnBrk="0" hangingPunct="0">
              <a:defRPr sz="2400" baseline="-25000">
                <a:latin typeface="Arial" panose="020B0604020202020204" pitchFamily="34" charset="0"/>
                <a:ea typeface="MS PGothic" panose="020B0600070205080204" pitchFamily="34" charset="-128"/>
              </a:defRPr>
            </a:lvl4pPr>
            <a:lvl5pPr marL="2057400" indent="-228600" eaLnBrk="0" hangingPunct="0">
              <a:defRPr sz="2400" baseline="-25000">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aseline="-25000">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aseline="-25000">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aseline="-25000">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aseline="-25000">
                <a:latin typeface="Arial" panose="020B0604020202020204" pitchFamily="34" charset="0"/>
                <a:ea typeface="MS PGothic" panose="020B0600070205080204" pitchFamily="34" charset="-128"/>
              </a:defRPr>
            </a:lvl9pPr>
          </a:lstStyle>
          <a:p>
            <a:pPr defTabSz="427729" fontAlgn="auto">
              <a:spcBef>
                <a:spcPts val="0"/>
              </a:spcBef>
              <a:spcAft>
                <a:spcPts val="0"/>
              </a:spcAft>
            </a:pPr>
            <a:r>
              <a:rPr lang="en-US" altLang="en-US" dirty="0">
                <a:solidFill>
                  <a:prstClr val="white"/>
                </a:solidFill>
                <a:cs typeface="+mn-cs"/>
              </a:rPr>
              <a:t>Cost of change</a:t>
            </a:r>
          </a:p>
        </p:txBody>
      </p:sp>
      <p:sp>
        <p:nvSpPr>
          <p:cNvPr id="21514" name="TextBox 48"/>
          <p:cNvSpPr txBox="1">
            <a:spLocks noChangeArrowheads="1"/>
          </p:cNvSpPr>
          <p:nvPr/>
        </p:nvSpPr>
        <p:spPr bwMode="auto">
          <a:xfrm rot="1489797">
            <a:off x="1842415" y="2098072"/>
            <a:ext cx="1662891" cy="24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8" tIns="34274" rIns="68548" bIns="34274">
            <a:spAutoFit/>
          </a:bodyPr>
          <a:lstStyle>
            <a:lvl1pPr eaLnBrk="0" hangingPunct="0">
              <a:defRPr sz="2400" baseline="-25000">
                <a:solidFill>
                  <a:schemeClr val="tx1"/>
                </a:solidFill>
                <a:latin typeface="Arial" panose="020B0604020202020204" pitchFamily="34" charset="0"/>
                <a:ea typeface="MS PGothic" panose="020B0600070205080204" pitchFamily="34" charset="-128"/>
              </a:defRPr>
            </a:lvl1pPr>
            <a:lvl2pPr marL="742950" indent="-285750" eaLnBrk="0" hangingPunct="0">
              <a:defRPr sz="2400" baseline="-25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aseline="-25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aseline="-25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aseline="-25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9pPr>
          </a:lstStyle>
          <a:p>
            <a:pPr defTabSz="427729" eaLnBrk="1" fontAlgn="auto" hangingPunct="1">
              <a:spcBef>
                <a:spcPts val="0"/>
              </a:spcBef>
              <a:spcAft>
                <a:spcPts val="0"/>
              </a:spcAft>
            </a:pPr>
            <a:r>
              <a:rPr lang="en-US" altLang="en-US" sz="1700" dirty="0">
                <a:solidFill>
                  <a:prstClr val="white"/>
                </a:solidFill>
                <a:cs typeface="+mn-cs"/>
              </a:rPr>
              <a:t>Ability to impact change</a:t>
            </a:r>
          </a:p>
        </p:txBody>
      </p:sp>
      <p:sp>
        <p:nvSpPr>
          <p:cNvPr id="21515" name="TextBox 55"/>
          <p:cNvSpPr txBox="1">
            <a:spLocks noChangeArrowheads="1"/>
          </p:cNvSpPr>
          <p:nvPr/>
        </p:nvSpPr>
        <p:spPr bwMode="auto">
          <a:xfrm rot="-5400000">
            <a:off x="496212" y="2717932"/>
            <a:ext cx="869597" cy="22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48" tIns="34274" rIns="68548" bIns="34274">
            <a:spAutoFit/>
          </a:bodyPr>
          <a:lstStyle>
            <a:lvl1pPr eaLnBrk="0" hangingPunct="0">
              <a:defRPr sz="2400" baseline="-25000">
                <a:solidFill>
                  <a:schemeClr val="tx1"/>
                </a:solidFill>
                <a:latin typeface="Arial" panose="020B0604020202020204" pitchFamily="34" charset="0"/>
                <a:ea typeface="MS PGothic" panose="020B0600070205080204" pitchFamily="34" charset="-128"/>
              </a:defRPr>
            </a:lvl1pPr>
            <a:lvl2pPr marL="742950" indent="-285750" eaLnBrk="0" hangingPunct="0">
              <a:defRPr sz="2400" baseline="-25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aseline="-25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aseline="-25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aseline="-25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9pPr>
          </a:lstStyle>
          <a:p>
            <a:pPr defTabSz="427729" eaLnBrk="1" fontAlgn="auto" hangingPunct="1">
              <a:spcBef>
                <a:spcPts val="0"/>
              </a:spcBef>
              <a:spcAft>
                <a:spcPts val="0"/>
              </a:spcAft>
            </a:pPr>
            <a:r>
              <a:rPr lang="en-US" altLang="en-US" sz="1500" dirty="0">
                <a:solidFill>
                  <a:prstClr val="white"/>
                </a:solidFill>
                <a:cs typeface="+mn-cs"/>
              </a:rPr>
              <a:t>Effort / Effect</a:t>
            </a:r>
          </a:p>
        </p:txBody>
      </p:sp>
      <p:cxnSp>
        <p:nvCxnSpPr>
          <p:cNvPr id="30" name="Straight Connector 29"/>
          <p:cNvCxnSpPr/>
          <p:nvPr/>
        </p:nvCxnSpPr>
        <p:spPr>
          <a:xfrm flipH="1" flipV="1">
            <a:off x="1089343" y="3871676"/>
            <a:ext cx="5695208" cy="1905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6" name="Group 42"/>
          <p:cNvGrpSpPr>
            <a:grpSpLocks/>
          </p:cNvGrpSpPr>
          <p:nvPr/>
        </p:nvGrpSpPr>
        <p:grpSpPr bwMode="auto">
          <a:xfrm>
            <a:off x="1997673" y="3549612"/>
            <a:ext cx="740472" cy="1272592"/>
            <a:chOff x="2152" y="1070"/>
            <a:chExt cx="475" cy="914"/>
          </a:xfrm>
        </p:grpSpPr>
        <p:sp>
          <p:nvSpPr>
            <p:cNvPr id="39" name="AutoShape 23"/>
            <p:cNvSpPr>
              <a:spLocks noChangeArrowheads="1"/>
            </p:cNvSpPr>
            <p:nvPr/>
          </p:nvSpPr>
          <p:spPr bwMode="auto">
            <a:xfrm>
              <a:off x="2190" y="1070"/>
              <a:ext cx="437" cy="298"/>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40" name="AutoShape 24"/>
            <p:cNvSpPr>
              <a:spLocks noChangeArrowheads="1"/>
            </p:cNvSpPr>
            <p:nvPr/>
          </p:nvSpPr>
          <p:spPr bwMode="auto">
            <a:xfrm rot="10800000">
              <a:off x="2152" y="1686"/>
              <a:ext cx="436" cy="298"/>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grpSp>
        <p:nvGrpSpPr>
          <p:cNvPr id="41" name="Group 43"/>
          <p:cNvGrpSpPr>
            <a:grpSpLocks/>
          </p:cNvGrpSpPr>
          <p:nvPr/>
        </p:nvGrpSpPr>
        <p:grpSpPr bwMode="auto">
          <a:xfrm>
            <a:off x="2408385" y="3549612"/>
            <a:ext cx="741663" cy="1272592"/>
            <a:chOff x="2152" y="1070"/>
            <a:chExt cx="475" cy="914"/>
          </a:xfrm>
        </p:grpSpPr>
        <p:sp>
          <p:nvSpPr>
            <p:cNvPr id="42" name="AutoShape 23"/>
            <p:cNvSpPr>
              <a:spLocks noChangeArrowheads="1"/>
            </p:cNvSpPr>
            <p:nvPr/>
          </p:nvSpPr>
          <p:spPr bwMode="auto">
            <a:xfrm>
              <a:off x="2190" y="1070"/>
              <a:ext cx="437" cy="298"/>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43" name="AutoShape 24"/>
            <p:cNvSpPr>
              <a:spLocks noChangeArrowheads="1"/>
            </p:cNvSpPr>
            <p:nvPr/>
          </p:nvSpPr>
          <p:spPr bwMode="auto">
            <a:xfrm rot="10800000">
              <a:off x="2152" y="1686"/>
              <a:ext cx="436" cy="298"/>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grpSp>
        <p:nvGrpSpPr>
          <p:cNvPr id="44" name="Group 44"/>
          <p:cNvGrpSpPr>
            <a:grpSpLocks/>
          </p:cNvGrpSpPr>
          <p:nvPr/>
        </p:nvGrpSpPr>
        <p:grpSpPr bwMode="auto">
          <a:xfrm>
            <a:off x="2889334" y="3549612"/>
            <a:ext cx="740472" cy="1272592"/>
            <a:chOff x="2152" y="1070"/>
            <a:chExt cx="475" cy="914"/>
          </a:xfrm>
        </p:grpSpPr>
        <p:sp>
          <p:nvSpPr>
            <p:cNvPr id="45" name="AutoShape 23"/>
            <p:cNvSpPr>
              <a:spLocks noChangeArrowheads="1"/>
            </p:cNvSpPr>
            <p:nvPr/>
          </p:nvSpPr>
          <p:spPr bwMode="auto">
            <a:xfrm>
              <a:off x="2190" y="1070"/>
              <a:ext cx="437" cy="298"/>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46" name="AutoShape 24"/>
            <p:cNvSpPr>
              <a:spLocks noChangeArrowheads="1"/>
            </p:cNvSpPr>
            <p:nvPr/>
          </p:nvSpPr>
          <p:spPr bwMode="auto">
            <a:xfrm rot="10800000">
              <a:off x="2152" y="1686"/>
              <a:ext cx="436" cy="298"/>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grpSp>
        <p:nvGrpSpPr>
          <p:cNvPr id="47" name="Group 45"/>
          <p:cNvGrpSpPr>
            <a:grpSpLocks/>
          </p:cNvGrpSpPr>
          <p:nvPr/>
        </p:nvGrpSpPr>
        <p:grpSpPr bwMode="auto">
          <a:xfrm>
            <a:off x="3300047" y="3549612"/>
            <a:ext cx="740472" cy="1272592"/>
            <a:chOff x="2152" y="1070"/>
            <a:chExt cx="475" cy="914"/>
          </a:xfrm>
        </p:grpSpPr>
        <p:sp>
          <p:nvSpPr>
            <p:cNvPr id="48" name="AutoShape 23"/>
            <p:cNvSpPr>
              <a:spLocks noChangeArrowheads="1"/>
            </p:cNvSpPr>
            <p:nvPr/>
          </p:nvSpPr>
          <p:spPr bwMode="auto">
            <a:xfrm>
              <a:off x="2190" y="1070"/>
              <a:ext cx="437" cy="298"/>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49" name="AutoShape 24"/>
            <p:cNvSpPr>
              <a:spLocks noChangeArrowheads="1"/>
            </p:cNvSpPr>
            <p:nvPr/>
          </p:nvSpPr>
          <p:spPr bwMode="auto">
            <a:xfrm rot="10800000">
              <a:off x="2152" y="1686"/>
              <a:ext cx="436" cy="298"/>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grpSp>
        <p:nvGrpSpPr>
          <p:cNvPr id="50" name="Group 60"/>
          <p:cNvGrpSpPr>
            <a:grpSpLocks/>
          </p:cNvGrpSpPr>
          <p:nvPr/>
        </p:nvGrpSpPr>
        <p:grpSpPr bwMode="auto">
          <a:xfrm>
            <a:off x="3711949" y="3549612"/>
            <a:ext cx="740472" cy="1272592"/>
            <a:chOff x="2152" y="1070"/>
            <a:chExt cx="475" cy="914"/>
          </a:xfrm>
        </p:grpSpPr>
        <p:sp>
          <p:nvSpPr>
            <p:cNvPr id="51" name="AutoShape 23"/>
            <p:cNvSpPr>
              <a:spLocks noChangeArrowheads="1"/>
            </p:cNvSpPr>
            <p:nvPr/>
          </p:nvSpPr>
          <p:spPr bwMode="auto">
            <a:xfrm>
              <a:off x="2190" y="1070"/>
              <a:ext cx="437" cy="298"/>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52" name="AutoShape 24"/>
            <p:cNvSpPr>
              <a:spLocks noChangeArrowheads="1"/>
            </p:cNvSpPr>
            <p:nvPr/>
          </p:nvSpPr>
          <p:spPr bwMode="auto">
            <a:xfrm rot="10800000">
              <a:off x="2152" y="1686"/>
              <a:ext cx="436" cy="298"/>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grpSp>
        <p:nvGrpSpPr>
          <p:cNvPr id="53" name="Group 63"/>
          <p:cNvGrpSpPr>
            <a:grpSpLocks/>
          </p:cNvGrpSpPr>
          <p:nvPr/>
        </p:nvGrpSpPr>
        <p:grpSpPr bwMode="auto">
          <a:xfrm>
            <a:off x="4122661" y="3549612"/>
            <a:ext cx="740472" cy="1272592"/>
            <a:chOff x="2152" y="1070"/>
            <a:chExt cx="475" cy="914"/>
          </a:xfrm>
        </p:grpSpPr>
        <p:sp>
          <p:nvSpPr>
            <p:cNvPr id="54" name="AutoShape 23"/>
            <p:cNvSpPr>
              <a:spLocks noChangeArrowheads="1"/>
            </p:cNvSpPr>
            <p:nvPr/>
          </p:nvSpPr>
          <p:spPr bwMode="auto">
            <a:xfrm>
              <a:off x="2190" y="1070"/>
              <a:ext cx="437" cy="298"/>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55" name="AutoShape 24"/>
            <p:cNvSpPr>
              <a:spLocks noChangeArrowheads="1"/>
            </p:cNvSpPr>
            <p:nvPr/>
          </p:nvSpPr>
          <p:spPr bwMode="auto">
            <a:xfrm rot="10800000">
              <a:off x="2152" y="1686"/>
              <a:ext cx="436" cy="298"/>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grpSp>
        <p:nvGrpSpPr>
          <p:cNvPr id="56" name="Group 66"/>
          <p:cNvGrpSpPr>
            <a:grpSpLocks/>
          </p:cNvGrpSpPr>
          <p:nvPr/>
        </p:nvGrpSpPr>
        <p:grpSpPr bwMode="auto">
          <a:xfrm>
            <a:off x="4534564" y="3549612"/>
            <a:ext cx="740472" cy="1272592"/>
            <a:chOff x="2152" y="1070"/>
            <a:chExt cx="475" cy="914"/>
          </a:xfrm>
        </p:grpSpPr>
        <p:sp>
          <p:nvSpPr>
            <p:cNvPr id="57" name="AutoShape 23"/>
            <p:cNvSpPr>
              <a:spLocks noChangeArrowheads="1"/>
            </p:cNvSpPr>
            <p:nvPr/>
          </p:nvSpPr>
          <p:spPr bwMode="auto">
            <a:xfrm>
              <a:off x="2190" y="1070"/>
              <a:ext cx="437" cy="298"/>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58" name="AutoShape 24"/>
            <p:cNvSpPr>
              <a:spLocks noChangeArrowheads="1"/>
            </p:cNvSpPr>
            <p:nvPr/>
          </p:nvSpPr>
          <p:spPr bwMode="auto">
            <a:xfrm rot="10800000">
              <a:off x="2152" y="1686"/>
              <a:ext cx="436" cy="298"/>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grpSp>
        <p:nvGrpSpPr>
          <p:cNvPr id="59" name="Group 69"/>
          <p:cNvGrpSpPr>
            <a:grpSpLocks/>
          </p:cNvGrpSpPr>
          <p:nvPr/>
        </p:nvGrpSpPr>
        <p:grpSpPr bwMode="auto">
          <a:xfrm>
            <a:off x="4946466" y="3549612"/>
            <a:ext cx="740472" cy="1272592"/>
            <a:chOff x="2152" y="1070"/>
            <a:chExt cx="475" cy="914"/>
          </a:xfrm>
        </p:grpSpPr>
        <p:sp>
          <p:nvSpPr>
            <p:cNvPr id="60" name="AutoShape 23"/>
            <p:cNvSpPr>
              <a:spLocks noChangeArrowheads="1"/>
            </p:cNvSpPr>
            <p:nvPr/>
          </p:nvSpPr>
          <p:spPr bwMode="auto">
            <a:xfrm>
              <a:off x="2190" y="1070"/>
              <a:ext cx="437" cy="298"/>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61" name="AutoShape 24"/>
            <p:cNvSpPr>
              <a:spLocks noChangeArrowheads="1"/>
            </p:cNvSpPr>
            <p:nvPr/>
          </p:nvSpPr>
          <p:spPr bwMode="auto">
            <a:xfrm rot="10800000">
              <a:off x="2152" y="1686"/>
              <a:ext cx="436" cy="298"/>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grpSp>
        <p:nvGrpSpPr>
          <p:cNvPr id="62" name="Group 72"/>
          <p:cNvGrpSpPr>
            <a:grpSpLocks/>
          </p:cNvGrpSpPr>
          <p:nvPr/>
        </p:nvGrpSpPr>
        <p:grpSpPr bwMode="auto">
          <a:xfrm>
            <a:off x="1190534" y="3549612"/>
            <a:ext cx="740472" cy="1272592"/>
            <a:chOff x="2152" y="1070"/>
            <a:chExt cx="475" cy="914"/>
          </a:xfrm>
        </p:grpSpPr>
        <p:sp>
          <p:nvSpPr>
            <p:cNvPr id="63" name="AutoShape 23"/>
            <p:cNvSpPr>
              <a:spLocks noChangeArrowheads="1"/>
            </p:cNvSpPr>
            <p:nvPr/>
          </p:nvSpPr>
          <p:spPr bwMode="auto">
            <a:xfrm>
              <a:off x="2190" y="1070"/>
              <a:ext cx="437" cy="298"/>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64" name="AutoShape 24"/>
            <p:cNvSpPr>
              <a:spLocks noChangeArrowheads="1"/>
            </p:cNvSpPr>
            <p:nvPr/>
          </p:nvSpPr>
          <p:spPr bwMode="auto">
            <a:xfrm rot="10800000">
              <a:off x="2152" y="1686"/>
              <a:ext cx="436" cy="298"/>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grpSp>
        <p:nvGrpSpPr>
          <p:cNvPr id="65" name="Group 76"/>
          <p:cNvGrpSpPr>
            <a:grpSpLocks/>
          </p:cNvGrpSpPr>
          <p:nvPr/>
        </p:nvGrpSpPr>
        <p:grpSpPr bwMode="auto">
          <a:xfrm>
            <a:off x="1585770" y="3549612"/>
            <a:ext cx="740472" cy="1272592"/>
            <a:chOff x="2152" y="1070"/>
            <a:chExt cx="475" cy="914"/>
          </a:xfrm>
        </p:grpSpPr>
        <p:sp>
          <p:nvSpPr>
            <p:cNvPr id="66" name="AutoShape 23"/>
            <p:cNvSpPr>
              <a:spLocks noChangeArrowheads="1"/>
            </p:cNvSpPr>
            <p:nvPr/>
          </p:nvSpPr>
          <p:spPr bwMode="auto">
            <a:xfrm>
              <a:off x="2190" y="1070"/>
              <a:ext cx="437" cy="298"/>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67" name="AutoShape 24"/>
            <p:cNvSpPr>
              <a:spLocks noChangeArrowheads="1"/>
            </p:cNvSpPr>
            <p:nvPr/>
          </p:nvSpPr>
          <p:spPr bwMode="auto">
            <a:xfrm rot="10800000">
              <a:off x="2152" y="1686"/>
              <a:ext cx="436" cy="298"/>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grpSp>
        <p:nvGrpSpPr>
          <p:cNvPr id="4" name="Group 3"/>
          <p:cNvGrpSpPr>
            <a:grpSpLocks/>
          </p:cNvGrpSpPr>
          <p:nvPr/>
        </p:nvGrpSpPr>
        <p:grpSpPr bwMode="auto">
          <a:xfrm>
            <a:off x="877439" y="3549610"/>
            <a:ext cx="1024995" cy="2412210"/>
            <a:chOff x="823001" y="4094718"/>
            <a:chExt cx="1365481" cy="2412448"/>
          </a:xfrm>
        </p:grpSpPr>
        <p:sp>
          <p:nvSpPr>
            <p:cNvPr id="21540" name="Text Box 13"/>
            <p:cNvSpPr txBox="1">
              <a:spLocks noChangeArrowheads="1"/>
            </p:cNvSpPr>
            <p:nvPr/>
          </p:nvSpPr>
          <p:spPr bwMode="auto">
            <a:xfrm>
              <a:off x="823001" y="6332742"/>
              <a:ext cx="1365481" cy="17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tabLst>
                  <a:tab pos="1320800" algn="l"/>
                </a:tabLst>
                <a:defRPr sz="2400" baseline="-25000">
                  <a:solidFill>
                    <a:schemeClr val="tx1"/>
                  </a:solidFill>
                  <a:latin typeface="Arial" panose="020B0604020202020204" pitchFamily="34" charset="0"/>
                  <a:ea typeface="MS PGothic" panose="020B0600070205080204" pitchFamily="34" charset="-128"/>
                </a:defRPr>
              </a:lvl1pPr>
              <a:lvl2pPr marL="742950" indent="-285750" eaLnBrk="0" hangingPunct="0">
                <a:tabLst>
                  <a:tab pos="1320800" algn="l"/>
                </a:tabLst>
                <a:defRPr sz="2400" baseline="-25000">
                  <a:solidFill>
                    <a:schemeClr val="tx1"/>
                  </a:solidFill>
                  <a:latin typeface="Arial" panose="020B0604020202020204" pitchFamily="34" charset="0"/>
                  <a:ea typeface="MS PGothic" panose="020B0600070205080204" pitchFamily="34" charset="-128"/>
                </a:defRPr>
              </a:lvl2pPr>
              <a:lvl3pPr marL="1143000" indent="-228600" eaLnBrk="0" hangingPunct="0">
                <a:tabLst>
                  <a:tab pos="1320800" algn="l"/>
                </a:tabLst>
                <a:defRPr sz="2400" baseline="-25000">
                  <a:solidFill>
                    <a:schemeClr val="tx1"/>
                  </a:solidFill>
                  <a:latin typeface="Arial" panose="020B0604020202020204" pitchFamily="34" charset="0"/>
                  <a:ea typeface="MS PGothic" panose="020B0600070205080204" pitchFamily="34" charset="-128"/>
                </a:defRPr>
              </a:lvl3pPr>
              <a:lvl4pPr marL="1600200" indent="-228600" eaLnBrk="0" hangingPunct="0">
                <a:tabLst>
                  <a:tab pos="1320800" algn="l"/>
                </a:tabLst>
                <a:defRPr sz="2400" baseline="-25000">
                  <a:solidFill>
                    <a:schemeClr val="tx1"/>
                  </a:solidFill>
                  <a:latin typeface="Arial" panose="020B0604020202020204" pitchFamily="34" charset="0"/>
                  <a:ea typeface="MS PGothic" panose="020B0600070205080204" pitchFamily="34" charset="-128"/>
                </a:defRPr>
              </a:lvl4pPr>
              <a:lvl5pPr marL="2057400" indent="-228600" eaLnBrk="0" hangingPunct="0">
                <a:tabLst>
                  <a:tab pos="1320800" algn="l"/>
                </a:tabLst>
                <a:defRPr sz="2400" baseline="-25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1320800" algn="l"/>
                </a:tabLst>
                <a:defRPr sz="2400" baseline="-25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1320800" algn="l"/>
                </a:tabLst>
                <a:defRPr sz="2400" baseline="-25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1320800" algn="l"/>
                </a:tabLst>
                <a:defRPr sz="2400" baseline="-25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1320800" algn="l"/>
                </a:tabLst>
                <a:defRPr sz="2400" baseline="-25000">
                  <a:solidFill>
                    <a:schemeClr val="tx1"/>
                  </a:solidFill>
                  <a:latin typeface="Arial" panose="020B0604020202020204" pitchFamily="34" charset="0"/>
                  <a:ea typeface="MS PGothic" panose="020B0600070205080204" pitchFamily="34" charset="-128"/>
                </a:defRPr>
              </a:lvl9pPr>
            </a:lstStyle>
            <a:p>
              <a:pPr defTabSz="427729" eaLnBrk="1" fontAlgn="auto" hangingPunct="1">
                <a:spcBef>
                  <a:spcPct val="90000"/>
                </a:spcBef>
                <a:spcAft>
                  <a:spcPts val="0"/>
                </a:spcAft>
                <a:buClr>
                  <a:srgbClr val="B2B2B2"/>
                </a:buClr>
                <a:buSzPct val="120000"/>
              </a:pPr>
              <a:r>
                <a:rPr lang="en-US" altLang="en-US" sz="1700" b="1" i="1" dirty="0">
                  <a:solidFill>
                    <a:prstClr val="white"/>
                  </a:solidFill>
                  <a:cs typeface="+mn-cs"/>
                </a:rPr>
                <a:t>Macro</a:t>
              </a:r>
              <a:r>
                <a:rPr lang="en-US" altLang="en-US" sz="1700" b="1" dirty="0">
                  <a:solidFill>
                    <a:prstClr val="white"/>
                  </a:solidFill>
                  <a:cs typeface="+mn-cs"/>
                </a:rPr>
                <a:t> BIM</a:t>
              </a:r>
            </a:p>
          </p:txBody>
        </p:sp>
        <p:grpSp>
          <p:nvGrpSpPr>
            <p:cNvPr id="21542" name="Group 72"/>
            <p:cNvGrpSpPr>
              <a:grpSpLocks/>
            </p:cNvGrpSpPr>
            <p:nvPr/>
          </p:nvGrpSpPr>
          <p:grpSpPr bwMode="auto">
            <a:xfrm>
              <a:off x="842926" y="4094718"/>
              <a:ext cx="985473" cy="1272525"/>
              <a:chOff x="2152" y="1070"/>
              <a:chExt cx="474" cy="914"/>
            </a:xfrm>
          </p:grpSpPr>
          <p:sp>
            <p:nvSpPr>
              <p:cNvPr id="70" name="AutoShape 23"/>
              <p:cNvSpPr>
                <a:spLocks noChangeArrowheads="1"/>
              </p:cNvSpPr>
              <p:nvPr/>
            </p:nvSpPr>
            <p:spPr bwMode="auto">
              <a:xfrm>
                <a:off x="2190" y="1070"/>
                <a:ext cx="436" cy="298"/>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71" name="AutoShape 24"/>
              <p:cNvSpPr>
                <a:spLocks noChangeArrowheads="1"/>
              </p:cNvSpPr>
              <p:nvPr/>
            </p:nvSpPr>
            <p:spPr bwMode="auto">
              <a:xfrm rot="10800000">
                <a:off x="2152" y="1686"/>
                <a:ext cx="436" cy="298"/>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grpSp>
      <p:grpSp>
        <p:nvGrpSpPr>
          <p:cNvPr id="72" name="Group 69"/>
          <p:cNvGrpSpPr>
            <a:grpSpLocks/>
          </p:cNvGrpSpPr>
          <p:nvPr/>
        </p:nvGrpSpPr>
        <p:grpSpPr bwMode="auto">
          <a:xfrm>
            <a:off x="5316703" y="3549612"/>
            <a:ext cx="740472" cy="1272592"/>
            <a:chOff x="2152" y="1070"/>
            <a:chExt cx="475" cy="914"/>
          </a:xfrm>
        </p:grpSpPr>
        <p:sp>
          <p:nvSpPr>
            <p:cNvPr id="73" name="AutoShape 23"/>
            <p:cNvSpPr>
              <a:spLocks noChangeArrowheads="1"/>
            </p:cNvSpPr>
            <p:nvPr/>
          </p:nvSpPr>
          <p:spPr bwMode="auto">
            <a:xfrm>
              <a:off x="2190" y="1070"/>
              <a:ext cx="437" cy="298"/>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74" name="AutoShape 24"/>
            <p:cNvSpPr>
              <a:spLocks noChangeArrowheads="1"/>
            </p:cNvSpPr>
            <p:nvPr/>
          </p:nvSpPr>
          <p:spPr bwMode="auto">
            <a:xfrm rot="10800000">
              <a:off x="2152" y="1686"/>
              <a:ext cx="436" cy="298"/>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grpSp>
        <p:nvGrpSpPr>
          <p:cNvPr id="75" name="Group 69"/>
          <p:cNvGrpSpPr>
            <a:grpSpLocks/>
          </p:cNvGrpSpPr>
          <p:nvPr/>
        </p:nvGrpSpPr>
        <p:grpSpPr bwMode="auto">
          <a:xfrm>
            <a:off x="5716701" y="3516472"/>
            <a:ext cx="740472" cy="1272389"/>
            <a:chOff x="2152" y="1069"/>
            <a:chExt cx="475" cy="915"/>
          </a:xfrm>
        </p:grpSpPr>
        <p:sp>
          <p:nvSpPr>
            <p:cNvPr id="76" name="AutoShape 23"/>
            <p:cNvSpPr>
              <a:spLocks noChangeArrowheads="1"/>
            </p:cNvSpPr>
            <p:nvPr/>
          </p:nvSpPr>
          <p:spPr bwMode="auto">
            <a:xfrm>
              <a:off x="2190" y="1069"/>
              <a:ext cx="437" cy="299"/>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77" name="AutoShape 24"/>
            <p:cNvSpPr>
              <a:spLocks noChangeArrowheads="1"/>
            </p:cNvSpPr>
            <p:nvPr/>
          </p:nvSpPr>
          <p:spPr bwMode="auto">
            <a:xfrm rot="10800000">
              <a:off x="2152" y="1685"/>
              <a:ext cx="436" cy="299"/>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grpSp>
        <p:nvGrpSpPr>
          <p:cNvPr id="78" name="Group 69"/>
          <p:cNvGrpSpPr>
            <a:grpSpLocks/>
          </p:cNvGrpSpPr>
          <p:nvPr/>
        </p:nvGrpSpPr>
        <p:grpSpPr bwMode="auto">
          <a:xfrm>
            <a:off x="6102413" y="3516472"/>
            <a:ext cx="741662" cy="1272389"/>
            <a:chOff x="2152" y="1069"/>
            <a:chExt cx="475" cy="915"/>
          </a:xfrm>
        </p:grpSpPr>
        <p:sp>
          <p:nvSpPr>
            <p:cNvPr id="79" name="AutoShape 23"/>
            <p:cNvSpPr>
              <a:spLocks noChangeArrowheads="1"/>
            </p:cNvSpPr>
            <p:nvPr/>
          </p:nvSpPr>
          <p:spPr bwMode="auto">
            <a:xfrm>
              <a:off x="2190" y="1069"/>
              <a:ext cx="437" cy="299"/>
            </a:xfrm>
            <a:prstGeom prst="curvedDownArrow">
              <a:avLst>
                <a:gd name="adj1" fmla="val 28750"/>
                <a:gd name="adj2" fmla="val 57500"/>
                <a:gd name="adj3" fmla="val 33333"/>
              </a:avLst>
            </a:prstGeom>
            <a:solidFill>
              <a:srgbClr val="FFFF00"/>
            </a:solidFill>
            <a:ln w="9525">
              <a:solidFill>
                <a:schemeClr val="tx1"/>
              </a:solidFill>
              <a:miter lim="800000"/>
              <a:headEnd/>
              <a:tailEnd/>
            </a:ln>
          </p:spPr>
          <p:txBody>
            <a:bodyPr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sp>
          <p:nvSpPr>
            <p:cNvPr id="80" name="AutoShape 24"/>
            <p:cNvSpPr>
              <a:spLocks noChangeArrowheads="1"/>
            </p:cNvSpPr>
            <p:nvPr/>
          </p:nvSpPr>
          <p:spPr bwMode="auto">
            <a:xfrm rot="10800000">
              <a:off x="2152" y="1685"/>
              <a:ext cx="436" cy="299"/>
            </a:xfrm>
            <a:prstGeom prst="curvedDownArrow">
              <a:avLst>
                <a:gd name="adj1" fmla="val 28684"/>
                <a:gd name="adj2" fmla="val 57368"/>
                <a:gd name="adj3" fmla="val 33333"/>
              </a:avLst>
            </a:prstGeom>
            <a:solidFill>
              <a:srgbClr val="FFFF00"/>
            </a:solidFill>
            <a:ln w="9525">
              <a:solidFill>
                <a:schemeClr val="tx1"/>
              </a:solidFill>
              <a:miter lim="800000"/>
              <a:headEnd/>
              <a:tailEnd/>
            </a:ln>
          </p:spPr>
          <p:txBody>
            <a:bodyPr rot="10800000" lIns="0" tIns="0" rIns="0" bIns="0" anchor="ctr">
              <a:spAutoFit/>
            </a:bodyPr>
            <a:lstStyle>
              <a:defPPr>
                <a:defRPr lang="en-US"/>
              </a:defPPr>
              <a:lvl1pPr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1pPr>
              <a:lvl2pPr marL="4572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2pPr>
              <a:lvl3pPr marL="9144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3pPr>
              <a:lvl4pPr marL="13716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4pPr>
              <a:lvl5pPr marL="1828800" algn="l" rtl="0" fontAlgn="base">
                <a:spcBef>
                  <a:spcPct val="0"/>
                </a:spcBef>
                <a:spcAft>
                  <a:spcPct val="0"/>
                </a:spcAft>
                <a:defRPr sz="2400" kern="1200">
                  <a:solidFill>
                    <a:srgbClr val="000000"/>
                  </a:solidFill>
                  <a:latin typeface="Arial" pitchFamily="34" charset="0"/>
                  <a:ea typeface="ヒラギノ角ゴ ProN W3" charset="-128"/>
                  <a:cs typeface="+mn-cs"/>
                  <a:sym typeface="Arial" pitchFamily="34" charset="0"/>
                </a:defRPr>
              </a:lvl5pPr>
              <a:lvl6pPr marL="22860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6pPr>
              <a:lvl7pPr marL="27432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7pPr>
              <a:lvl8pPr marL="32004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8pPr>
              <a:lvl9pPr marL="3657600" algn="l" defTabSz="914400" rtl="0" eaLnBrk="1" latinLnBrk="0" hangingPunct="1">
                <a:defRPr sz="2400" kern="1200">
                  <a:solidFill>
                    <a:srgbClr val="000000"/>
                  </a:solidFill>
                  <a:latin typeface="Arial" pitchFamily="34" charset="0"/>
                  <a:ea typeface="ヒラギノ角ゴ ProN W3" charset="-128"/>
                  <a:cs typeface="+mn-cs"/>
                  <a:sym typeface="Arial" pitchFamily="34" charset="0"/>
                </a:defRPr>
              </a:lvl9pPr>
            </a:lstStyle>
            <a:p>
              <a:pPr defTabSz="427729">
                <a:defRPr/>
              </a:pPr>
              <a:endParaRPr lang="en-US" sz="2700" b="1" i="1" u="sng">
                <a:latin typeface="Arial"/>
                <a:cs typeface="Times New Roman" pitchFamily="18" charset="0"/>
              </a:endParaRPr>
            </a:p>
          </p:txBody>
        </p:sp>
      </p:grpSp>
      <p:sp>
        <p:nvSpPr>
          <p:cNvPr id="3" name="Rectangle 2"/>
          <p:cNvSpPr>
            <a:spLocks noChangeArrowheads="1"/>
          </p:cNvSpPr>
          <p:nvPr/>
        </p:nvSpPr>
        <p:spPr bwMode="auto">
          <a:xfrm>
            <a:off x="2134577" y="5140090"/>
            <a:ext cx="3581820" cy="346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8389" tIns="19194" rIns="38389" bIns="19194">
            <a:spAutoFit/>
          </a:bodyPr>
          <a:lstStyle>
            <a:lvl1pPr eaLnBrk="0" hangingPunct="0">
              <a:defRPr sz="2400" baseline="-25000">
                <a:solidFill>
                  <a:schemeClr val="tx1"/>
                </a:solidFill>
                <a:latin typeface="Arial" panose="020B0604020202020204" pitchFamily="34" charset="0"/>
                <a:ea typeface="MS PGothic" panose="020B0600070205080204" pitchFamily="34" charset="-128"/>
              </a:defRPr>
            </a:lvl1pPr>
            <a:lvl2pPr marL="742950" indent="-285750" eaLnBrk="0" hangingPunct="0">
              <a:defRPr sz="2400" baseline="-25000">
                <a:solidFill>
                  <a:schemeClr val="tx1"/>
                </a:solidFill>
                <a:latin typeface="Arial" panose="020B0604020202020204" pitchFamily="34" charset="0"/>
                <a:ea typeface="MS PGothic" panose="020B0600070205080204" pitchFamily="34" charset="-128"/>
              </a:defRPr>
            </a:lvl2pPr>
            <a:lvl3pPr marL="1143000" indent="-228600" eaLnBrk="0" hangingPunct="0">
              <a:defRPr sz="2400" baseline="-25000">
                <a:solidFill>
                  <a:schemeClr val="tx1"/>
                </a:solidFill>
                <a:latin typeface="Arial" panose="020B0604020202020204" pitchFamily="34" charset="0"/>
                <a:ea typeface="MS PGothic" panose="020B0600070205080204" pitchFamily="34" charset="-128"/>
              </a:defRPr>
            </a:lvl3pPr>
            <a:lvl4pPr marL="1600200" indent="-228600" eaLnBrk="0" hangingPunct="0">
              <a:defRPr sz="2400" baseline="-25000">
                <a:solidFill>
                  <a:schemeClr val="tx1"/>
                </a:solidFill>
                <a:latin typeface="Arial" panose="020B0604020202020204" pitchFamily="34" charset="0"/>
                <a:ea typeface="MS PGothic" panose="020B0600070205080204" pitchFamily="34" charset="-128"/>
              </a:defRPr>
            </a:lvl4pPr>
            <a:lvl5pPr marL="2057400" indent="-228600" eaLnBrk="0" hangingPunct="0">
              <a:defRPr sz="2400" baseline="-25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baseline="-25000">
                <a:solidFill>
                  <a:schemeClr val="tx1"/>
                </a:solidFill>
                <a:latin typeface="Arial" panose="020B0604020202020204" pitchFamily="34" charset="0"/>
                <a:ea typeface="MS PGothic" panose="020B0600070205080204" pitchFamily="34" charset="-128"/>
              </a:defRPr>
            </a:lvl9pPr>
          </a:lstStyle>
          <a:p>
            <a:pPr defTabSz="427729" eaLnBrk="1" fontAlgn="auto" hangingPunct="1">
              <a:spcBef>
                <a:spcPts val="0"/>
              </a:spcBef>
              <a:spcAft>
                <a:spcPts val="0"/>
              </a:spcAft>
            </a:pPr>
            <a:r>
              <a:rPr lang="en-US" altLang="en-US" sz="3000" b="1" dirty="0">
                <a:solidFill>
                  <a:prstClr val="white"/>
                </a:solidFill>
                <a:cs typeface="+mn-cs"/>
              </a:rPr>
              <a:t>Revit / Assemble / Estimator </a:t>
            </a:r>
            <a:endParaRPr lang="en-US" sz="3000" b="1" dirty="0">
              <a:solidFill>
                <a:prstClr val="white"/>
              </a:solidFill>
              <a:cs typeface="+mn-cs"/>
            </a:endParaRPr>
          </a:p>
        </p:txBody>
      </p:sp>
      <p:sp>
        <p:nvSpPr>
          <p:cNvPr id="82" name="Text Box 13"/>
          <p:cNvSpPr txBox="1">
            <a:spLocks noChangeArrowheads="1"/>
          </p:cNvSpPr>
          <p:nvPr/>
        </p:nvSpPr>
        <p:spPr bwMode="auto">
          <a:xfrm>
            <a:off x="3008381" y="5741752"/>
            <a:ext cx="1023804" cy="1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eaLnBrk="0" hangingPunct="0">
              <a:tabLst>
                <a:tab pos="1320800" algn="l"/>
              </a:tabLst>
              <a:defRPr sz="2400" baseline="-25000">
                <a:solidFill>
                  <a:schemeClr val="tx1"/>
                </a:solidFill>
                <a:latin typeface="Arial" panose="020B0604020202020204" pitchFamily="34" charset="0"/>
                <a:ea typeface="MS PGothic" panose="020B0600070205080204" pitchFamily="34" charset="-128"/>
              </a:defRPr>
            </a:lvl1pPr>
            <a:lvl2pPr marL="742950" indent="-285750" eaLnBrk="0" hangingPunct="0">
              <a:tabLst>
                <a:tab pos="1320800" algn="l"/>
              </a:tabLst>
              <a:defRPr sz="2400" baseline="-25000">
                <a:solidFill>
                  <a:schemeClr val="tx1"/>
                </a:solidFill>
                <a:latin typeface="Arial" panose="020B0604020202020204" pitchFamily="34" charset="0"/>
                <a:ea typeface="MS PGothic" panose="020B0600070205080204" pitchFamily="34" charset="-128"/>
              </a:defRPr>
            </a:lvl2pPr>
            <a:lvl3pPr marL="1143000" indent="-228600" eaLnBrk="0" hangingPunct="0">
              <a:tabLst>
                <a:tab pos="1320800" algn="l"/>
              </a:tabLst>
              <a:defRPr sz="2400" baseline="-25000">
                <a:solidFill>
                  <a:schemeClr val="tx1"/>
                </a:solidFill>
                <a:latin typeface="Arial" panose="020B0604020202020204" pitchFamily="34" charset="0"/>
                <a:ea typeface="MS PGothic" panose="020B0600070205080204" pitchFamily="34" charset="-128"/>
              </a:defRPr>
            </a:lvl3pPr>
            <a:lvl4pPr marL="1600200" indent="-228600" eaLnBrk="0" hangingPunct="0">
              <a:tabLst>
                <a:tab pos="1320800" algn="l"/>
              </a:tabLst>
              <a:defRPr sz="2400" baseline="-25000">
                <a:solidFill>
                  <a:schemeClr val="tx1"/>
                </a:solidFill>
                <a:latin typeface="Arial" panose="020B0604020202020204" pitchFamily="34" charset="0"/>
                <a:ea typeface="MS PGothic" panose="020B0600070205080204" pitchFamily="34" charset="-128"/>
              </a:defRPr>
            </a:lvl4pPr>
            <a:lvl5pPr marL="2057400" indent="-228600" eaLnBrk="0" hangingPunct="0">
              <a:tabLst>
                <a:tab pos="1320800" algn="l"/>
              </a:tabLst>
              <a:defRPr sz="2400" baseline="-25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1320800" algn="l"/>
              </a:tabLst>
              <a:defRPr sz="2400" baseline="-25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1320800" algn="l"/>
              </a:tabLst>
              <a:defRPr sz="2400" baseline="-25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1320800" algn="l"/>
              </a:tabLst>
              <a:defRPr sz="2400" baseline="-25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1320800" algn="l"/>
              </a:tabLst>
              <a:defRPr sz="2400" baseline="-25000">
                <a:solidFill>
                  <a:schemeClr val="tx1"/>
                </a:solidFill>
                <a:latin typeface="Arial" panose="020B0604020202020204" pitchFamily="34" charset="0"/>
                <a:ea typeface="MS PGothic" panose="020B0600070205080204" pitchFamily="34" charset="-128"/>
              </a:defRPr>
            </a:lvl9pPr>
          </a:lstStyle>
          <a:p>
            <a:pPr algn="ctr" defTabSz="427729" eaLnBrk="1" fontAlgn="auto" hangingPunct="1">
              <a:spcBef>
                <a:spcPct val="90000"/>
              </a:spcBef>
              <a:spcAft>
                <a:spcPts val="0"/>
              </a:spcAft>
              <a:buClr>
                <a:srgbClr val="B2B2B2"/>
              </a:buClr>
              <a:buSzPct val="120000"/>
            </a:pPr>
            <a:r>
              <a:rPr lang="en-US" altLang="en-US" sz="1700" b="1" i="1" dirty="0">
                <a:solidFill>
                  <a:prstClr val="white"/>
                </a:solidFill>
                <a:cs typeface="+mn-cs"/>
              </a:rPr>
              <a:t>Micro</a:t>
            </a:r>
            <a:r>
              <a:rPr lang="en-US" altLang="en-US" sz="1700" b="1" dirty="0">
                <a:solidFill>
                  <a:prstClr val="white"/>
                </a:solidFill>
                <a:cs typeface="+mn-cs"/>
              </a:rPr>
              <a:t> BIM</a:t>
            </a:r>
          </a:p>
        </p:txBody>
      </p:sp>
      <p:sp>
        <p:nvSpPr>
          <p:cNvPr id="69" name="Title 1"/>
          <p:cNvSpPr txBox="1">
            <a:spLocks/>
          </p:cNvSpPr>
          <p:nvPr/>
        </p:nvSpPr>
        <p:spPr>
          <a:xfrm>
            <a:off x="427261" y="514644"/>
            <a:ext cx="5267829" cy="505264"/>
          </a:xfrm>
          <a:prstGeom prst="rect">
            <a:avLst/>
          </a:prstGeom>
        </p:spPr>
        <p:txBody>
          <a:bodyPr lIns="38389" tIns="19194" rIns="38389" bIns="19194">
            <a:normAutofit fontScale="47500" lnSpcReduction="20000"/>
          </a:bodyPr>
          <a:lstStyle>
            <a:lvl1pPr algn="l" rtl="0" eaLnBrk="1" fontAlgn="base" hangingPunct="1">
              <a:spcBef>
                <a:spcPct val="0"/>
              </a:spcBef>
              <a:spcAft>
                <a:spcPct val="0"/>
              </a:spcAft>
              <a:defRPr sz="6000" b="1">
                <a:solidFill>
                  <a:srgbClr val="FFFFFF"/>
                </a:solidFill>
                <a:latin typeface="+mj-lt"/>
                <a:ea typeface="ＭＳ Ｐゴシック" charset="-128"/>
                <a:cs typeface="ＭＳ Ｐゴシック" charset="-128"/>
                <a:sym typeface="Arial" charset="0"/>
              </a:defRPr>
            </a:lvl1pPr>
            <a:lvl2pPr algn="l" rtl="0" eaLnBrk="1" fontAlgn="base" hangingPunct="1">
              <a:spcBef>
                <a:spcPct val="0"/>
              </a:spcBef>
              <a:spcAft>
                <a:spcPct val="0"/>
              </a:spcAft>
              <a:defRPr sz="6000" b="1">
                <a:solidFill>
                  <a:srgbClr val="FFFFFF"/>
                </a:solidFill>
                <a:latin typeface="Arial" charset="0"/>
                <a:ea typeface="ＭＳ Ｐゴシック" charset="-128"/>
                <a:cs typeface="ＭＳ Ｐゴシック" charset="-128"/>
                <a:sym typeface="Arial" charset="0"/>
              </a:defRPr>
            </a:lvl2pPr>
            <a:lvl3pPr algn="l" rtl="0" eaLnBrk="1" fontAlgn="base" hangingPunct="1">
              <a:spcBef>
                <a:spcPct val="0"/>
              </a:spcBef>
              <a:spcAft>
                <a:spcPct val="0"/>
              </a:spcAft>
              <a:defRPr sz="6000" b="1">
                <a:solidFill>
                  <a:srgbClr val="FFFFFF"/>
                </a:solidFill>
                <a:latin typeface="Arial" charset="0"/>
                <a:ea typeface="ＭＳ Ｐゴシック" charset="-128"/>
                <a:cs typeface="ＭＳ Ｐゴシック" charset="-128"/>
                <a:sym typeface="Arial" charset="0"/>
              </a:defRPr>
            </a:lvl3pPr>
            <a:lvl4pPr algn="l" rtl="0" eaLnBrk="1" fontAlgn="base" hangingPunct="1">
              <a:spcBef>
                <a:spcPct val="0"/>
              </a:spcBef>
              <a:spcAft>
                <a:spcPct val="0"/>
              </a:spcAft>
              <a:defRPr sz="6000" b="1">
                <a:solidFill>
                  <a:srgbClr val="FFFFFF"/>
                </a:solidFill>
                <a:latin typeface="Arial" charset="0"/>
                <a:ea typeface="ＭＳ Ｐゴシック" charset="-128"/>
                <a:cs typeface="ＭＳ Ｐゴシック" charset="-128"/>
                <a:sym typeface="Arial" charset="0"/>
              </a:defRPr>
            </a:lvl4pPr>
            <a:lvl5pPr algn="l" rtl="0" eaLnBrk="1" fontAlgn="base" hangingPunct="1">
              <a:spcBef>
                <a:spcPct val="0"/>
              </a:spcBef>
              <a:spcAft>
                <a:spcPct val="0"/>
              </a:spcAft>
              <a:defRPr sz="6000" b="1">
                <a:solidFill>
                  <a:srgbClr val="FFFFFF"/>
                </a:solidFill>
                <a:latin typeface="Arial" charset="0"/>
                <a:ea typeface="ＭＳ Ｐゴシック" charset="-128"/>
                <a:cs typeface="ＭＳ Ｐゴシック" charset="-128"/>
                <a:sym typeface="Arial" charset="0"/>
              </a:defRPr>
            </a:lvl5pPr>
            <a:lvl6pPr marL="680640"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6pPr>
            <a:lvl7pPr marL="1361279"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7pPr>
            <a:lvl8pPr marL="2041916"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8pPr>
            <a:lvl9pPr marL="2722556" algn="l" rtl="0" eaLnBrk="1" fontAlgn="base" hangingPunct="1">
              <a:spcBef>
                <a:spcPct val="0"/>
              </a:spcBef>
              <a:spcAft>
                <a:spcPct val="0"/>
              </a:spcAft>
              <a:defRPr sz="6000" b="1">
                <a:solidFill>
                  <a:srgbClr val="FFFFFF"/>
                </a:solidFill>
                <a:latin typeface="Arial" charset="0"/>
                <a:ea typeface="ヒラギノ角ゴ Pro W6" charset="0"/>
                <a:cs typeface="ヒラギノ角ゴ Pro W6" charset="0"/>
                <a:sym typeface="Arial" charset="0"/>
              </a:defRPr>
            </a:lvl9pPr>
          </a:lstStyle>
          <a:p>
            <a:pPr defTabSz="383889">
              <a:defRPr/>
            </a:pPr>
            <a:r>
              <a:rPr lang="en-US" kern="0" dirty="0" smtClean="0"/>
              <a:t>Technology Tool – </a:t>
            </a:r>
            <a:r>
              <a:rPr lang="en-US" kern="0" dirty="0" err="1" smtClean="0"/>
              <a:t>DProfiler</a:t>
            </a:r>
            <a:endParaRPr lang="en-US" kern="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2397" y="5024362"/>
            <a:ext cx="576809" cy="769179"/>
          </a:xfrm>
          <a:prstGeom prst="rect">
            <a:avLst/>
          </a:prstGeom>
        </p:spPr>
      </p:pic>
    </p:spTree>
    <p:extLst>
      <p:ext uri="{BB962C8B-B14F-4D97-AF65-F5344CB8AC3E}">
        <p14:creationId xmlns:p14="http://schemas.microsoft.com/office/powerpoint/2010/main" val="37029751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2" nodeType="clickEffect">
                                  <p:stCondLst>
                                    <p:cond delay="0"/>
                                  </p:stCondLst>
                                  <p:childTnLst>
                                    <p:set>
                                      <p:cBhvr>
                                        <p:cTn id="6" dur="1" fill="hold">
                                          <p:stCondLst>
                                            <p:cond delay="0"/>
                                          </p:stCondLst>
                                        </p:cTn>
                                        <p:tgtEl>
                                          <p:spTgt spid="215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53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path" presetSubtype="0" accel="50000" decel="50000" fill="hold" grpId="0" nodeType="clickEffect">
                                  <p:stCondLst>
                                    <p:cond delay="0"/>
                                  </p:stCondLst>
                                  <p:childTnLst>
                                    <p:animMotion origin="layout" path="M -1.38133E-6 -2.59259E-6 L -0.45027 -2.59259E-6 " pathEditMode="relative" rAng="0" ptsTypes="AA">
                                      <p:cBhvr>
                                        <p:cTn id="12" dur="2000" fill="hold"/>
                                        <p:tgtEl>
                                          <p:spTgt spid="21530"/>
                                        </p:tgtEl>
                                        <p:attrNameLst>
                                          <p:attrName>ppt_x</p:attrName>
                                          <p:attrName>ppt_y</p:attrName>
                                        </p:attrNameLst>
                                      </p:cBhvr>
                                      <p:rCtr x="-22517" y="0"/>
                                    </p:animMotion>
                                  </p:childTnLst>
                                </p:cTn>
                              </p:par>
                              <p:par>
                                <p:cTn id="13" presetID="42" presetClass="path" presetSubtype="0" accel="50000" decel="50000" fill="hold" grpId="1" nodeType="withEffect">
                                  <p:stCondLst>
                                    <p:cond delay="0"/>
                                  </p:stCondLst>
                                  <p:childTnLst>
                                    <p:animMotion origin="layout" path="M 4.2885E-6 3.51852E-6 L -0.45633 3.51852E-6 " pathEditMode="relative" rAng="0" ptsTypes="AA">
                                      <p:cBhvr>
                                        <p:cTn id="14" dur="2000" fill="hold"/>
                                        <p:tgtEl>
                                          <p:spTgt spid="21531"/>
                                        </p:tgtEl>
                                        <p:attrNameLst>
                                          <p:attrName>ppt_x</p:attrName>
                                          <p:attrName>ppt_y</p:attrName>
                                        </p:attrNameLst>
                                      </p:cBhvr>
                                      <p:rCtr x="-22816" y="0"/>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1530"/>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21531"/>
                                        </p:tgtEl>
                                        <p:attrNameLst>
                                          <p:attrName>style.visibility</p:attrName>
                                        </p:attrNameLst>
                                      </p:cBhvr>
                                      <p:to>
                                        <p:strVal val="hidden"/>
                                      </p:to>
                                    </p:set>
                                  </p:childTnLst>
                                </p:cTn>
                              </p:par>
                            </p:childTnLst>
                          </p:cTn>
                        </p:par>
                        <p:par>
                          <p:cTn id="21" fill="hold" nodeType="withGroup">
                            <p:stCondLst>
                              <p:cond delay="0"/>
                            </p:stCondLst>
                            <p:childTnLst>
                              <p:par>
                                <p:cTn id="22" presetID="1"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2"/>
                                        </p:tgtEl>
                                        <p:attrNameLst>
                                          <p:attrName>style.visibility</p:attrName>
                                        </p:attrNameLst>
                                      </p:cBhvr>
                                      <p:to>
                                        <p:strVal val="visible"/>
                                      </p:to>
                                    </p:set>
                                  </p:childTnLst>
                                </p:cTn>
                              </p:par>
                            </p:childTnLst>
                          </p:cTn>
                        </p:par>
                        <p:par>
                          <p:cTn id="30" fill="hold" nodeType="afterGroup">
                            <p:stCondLst>
                              <p:cond delay="0"/>
                            </p:stCondLst>
                            <p:childTnLst>
                              <p:par>
                                <p:cTn id="31" presetID="1" presetClass="entr" presetSubtype="0" fill="hold" nodeType="afterEffect">
                                  <p:stCondLst>
                                    <p:cond delay="500"/>
                                  </p:stCondLst>
                                  <p:childTnLst>
                                    <p:set>
                                      <p:cBhvr>
                                        <p:cTn id="32" dur="1" fill="hold">
                                          <p:stCondLst>
                                            <p:cond delay="0"/>
                                          </p:stCondLst>
                                        </p:cTn>
                                        <p:tgtEl>
                                          <p:spTgt spid="65"/>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nodeType="afterEffect">
                                  <p:stCondLst>
                                    <p:cond delay="500"/>
                                  </p:stCondLst>
                                  <p:childTnLst>
                                    <p:set>
                                      <p:cBhvr>
                                        <p:cTn id="35" dur="1" fill="hold">
                                          <p:stCondLst>
                                            <p:cond delay="0"/>
                                          </p:stCondLst>
                                        </p:cTn>
                                        <p:tgtEl>
                                          <p:spTgt spid="36"/>
                                        </p:tgtEl>
                                        <p:attrNameLst>
                                          <p:attrName>style.visibility</p:attrName>
                                        </p:attrNameLst>
                                      </p:cBhvr>
                                      <p:to>
                                        <p:strVal val="visible"/>
                                      </p:to>
                                    </p:set>
                                  </p:childTnLst>
                                </p:cTn>
                              </p:par>
                            </p:childTnLst>
                          </p:cTn>
                        </p:par>
                        <p:par>
                          <p:cTn id="36" fill="hold" nodeType="afterGroup">
                            <p:stCondLst>
                              <p:cond delay="1000"/>
                            </p:stCondLst>
                            <p:childTnLst>
                              <p:par>
                                <p:cTn id="37" presetID="1" presetClass="entr" presetSubtype="0" fill="hold" nodeType="afterEffect">
                                  <p:stCondLst>
                                    <p:cond delay="500"/>
                                  </p:stCondLst>
                                  <p:childTnLst>
                                    <p:set>
                                      <p:cBhvr>
                                        <p:cTn id="38" dur="1" fill="hold">
                                          <p:stCondLst>
                                            <p:cond delay="0"/>
                                          </p:stCondLst>
                                        </p:cTn>
                                        <p:tgtEl>
                                          <p:spTgt spid="41"/>
                                        </p:tgtEl>
                                        <p:attrNameLst>
                                          <p:attrName>style.visibility</p:attrName>
                                        </p:attrNameLst>
                                      </p:cBhvr>
                                      <p:to>
                                        <p:strVal val="visible"/>
                                      </p:to>
                                    </p:set>
                                  </p:childTnLst>
                                </p:cTn>
                              </p:par>
                            </p:childTnLst>
                          </p:cTn>
                        </p:par>
                        <p:par>
                          <p:cTn id="39" fill="hold" nodeType="afterGroup">
                            <p:stCondLst>
                              <p:cond delay="1500"/>
                            </p:stCondLst>
                            <p:childTnLst>
                              <p:par>
                                <p:cTn id="40" presetID="1" presetClass="entr" presetSubtype="0" fill="hold" nodeType="afterEffect">
                                  <p:stCondLst>
                                    <p:cond delay="500"/>
                                  </p:stCondLst>
                                  <p:childTnLst>
                                    <p:set>
                                      <p:cBhvr>
                                        <p:cTn id="41" dur="1" fill="hold">
                                          <p:stCondLst>
                                            <p:cond delay="0"/>
                                          </p:stCondLst>
                                        </p:cTn>
                                        <p:tgtEl>
                                          <p:spTgt spid="44"/>
                                        </p:tgtEl>
                                        <p:attrNameLst>
                                          <p:attrName>style.visibility</p:attrName>
                                        </p:attrNameLst>
                                      </p:cBhvr>
                                      <p:to>
                                        <p:strVal val="visible"/>
                                      </p:to>
                                    </p:set>
                                  </p:childTnLst>
                                </p:cTn>
                              </p:par>
                            </p:childTnLst>
                          </p:cTn>
                        </p:par>
                        <p:par>
                          <p:cTn id="42" fill="hold" nodeType="afterGroup">
                            <p:stCondLst>
                              <p:cond delay="2000"/>
                            </p:stCondLst>
                            <p:childTnLst>
                              <p:par>
                                <p:cTn id="43" presetID="1" presetClass="entr" presetSubtype="0" fill="hold" nodeType="afterEffect">
                                  <p:stCondLst>
                                    <p:cond delay="50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childTnLst>
                                </p:cTn>
                              </p:par>
                            </p:childTnLst>
                          </p:cTn>
                        </p:par>
                        <p:par>
                          <p:cTn id="49" fill="hold" nodeType="afterGroup">
                            <p:stCondLst>
                              <p:cond delay="2500"/>
                            </p:stCondLst>
                            <p:childTnLst>
                              <p:par>
                                <p:cTn id="50" presetID="1" presetClass="entr" presetSubtype="0" fill="hold" nodeType="afterEffect">
                                  <p:stCondLst>
                                    <p:cond delay="500"/>
                                  </p:stCondLst>
                                  <p:childTnLst>
                                    <p:set>
                                      <p:cBhvr>
                                        <p:cTn id="51" dur="1" fill="hold">
                                          <p:stCondLst>
                                            <p:cond delay="0"/>
                                          </p:stCondLst>
                                        </p:cTn>
                                        <p:tgtEl>
                                          <p:spTgt spid="50"/>
                                        </p:tgtEl>
                                        <p:attrNameLst>
                                          <p:attrName>style.visibility</p:attrName>
                                        </p:attrNameLst>
                                      </p:cBhvr>
                                      <p:to>
                                        <p:strVal val="visible"/>
                                      </p:to>
                                    </p:set>
                                  </p:childTnLst>
                                </p:cTn>
                              </p:par>
                            </p:childTnLst>
                          </p:cTn>
                        </p:par>
                        <p:par>
                          <p:cTn id="52" fill="hold" nodeType="afterGroup">
                            <p:stCondLst>
                              <p:cond delay="3000"/>
                            </p:stCondLst>
                            <p:childTnLst>
                              <p:par>
                                <p:cTn id="53" presetID="1" presetClass="entr" presetSubtype="0" fill="hold" nodeType="afterEffect">
                                  <p:stCondLst>
                                    <p:cond delay="500"/>
                                  </p:stCondLst>
                                  <p:childTnLst>
                                    <p:set>
                                      <p:cBhvr>
                                        <p:cTn id="54" dur="1" fill="hold">
                                          <p:stCondLst>
                                            <p:cond delay="0"/>
                                          </p:stCondLst>
                                        </p:cTn>
                                        <p:tgtEl>
                                          <p:spTgt spid="53"/>
                                        </p:tgtEl>
                                        <p:attrNameLst>
                                          <p:attrName>style.visibility</p:attrName>
                                        </p:attrNameLst>
                                      </p:cBhvr>
                                      <p:to>
                                        <p:strVal val="visible"/>
                                      </p:to>
                                    </p:set>
                                  </p:childTnLst>
                                </p:cTn>
                              </p:par>
                            </p:childTnLst>
                          </p:cTn>
                        </p:par>
                        <p:par>
                          <p:cTn id="55" fill="hold" nodeType="afterGroup">
                            <p:stCondLst>
                              <p:cond delay="3500"/>
                            </p:stCondLst>
                            <p:childTnLst>
                              <p:par>
                                <p:cTn id="56" presetID="1" presetClass="entr" presetSubtype="0" fill="hold" nodeType="afterEffect">
                                  <p:stCondLst>
                                    <p:cond delay="500"/>
                                  </p:stCondLst>
                                  <p:childTnLst>
                                    <p:set>
                                      <p:cBhvr>
                                        <p:cTn id="57" dur="1" fill="hold">
                                          <p:stCondLst>
                                            <p:cond delay="0"/>
                                          </p:stCondLst>
                                        </p:cTn>
                                        <p:tgtEl>
                                          <p:spTgt spid="56"/>
                                        </p:tgtEl>
                                        <p:attrNameLst>
                                          <p:attrName>style.visibility</p:attrName>
                                        </p:attrNameLst>
                                      </p:cBhvr>
                                      <p:to>
                                        <p:strVal val="visible"/>
                                      </p:to>
                                    </p:set>
                                  </p:childTnLst>
                                </p:cTn>
                              </p:par>
                            </p:childTnLst>
                          </p:cTn>
                        </p:par>
                        <p:par>
                          <p:cTn id="58" fill="hold" nodeType="afterGroup">
                            <p:stCondLst>
                              <p:cond delay="4000"/>
                            </p:stCondLst>
                            <p:childTnLst>
                              <p:par>
                                <p:cTn id="59" presetID="1" presetClass="entr" presetSubtype="0" fill="hold" nodeType="afterEffect">
                                  <p:stCondLst>
                                    <p:cond delay="500"/>
                                  </p:stCondLst>
                                  <p:childTnLst>
                                    <p:set>
                                      <p:cBhvr>
                                        <p:cTn id="60" dur="1" fill="hold">
                                          <p:stCondLst>
                                            <p:cond delay="0"/>
                                          </p:stCondLst>
                                        </p:cTn>
                                        <p:tgtEl>
                                          <p:spTgt spid="59"/>
                                        </p:tgtEl>
                                        <p:attrNameLst>
                                          <p:attrName>style.visibility</p:attrName>
                                        </p:attrNameLst>
                                      </p:cBhvr>
                                      <p:to>
                                        <p:strVal val="visible"/>
                                      </p:to>
                                    </p:set>
                                  </p:childTnLst>
                                </p:cTn>
                              </p:par>
                            </p:childTnLst>
                          </p:cTn>
                        </p:par>
                        <p:par>
                          <p:cTn id="61" fill="hold" nodeType="afterGroup">
                            <p:stCondLst>
                              <p:cond delay="4500"/>
                            </p:stCondLst>
                            <p:childTnLst>
                              <p:par>
                                <p:cTn id="62" presetID="1" presetClass="entr" presetSubtype="0" fill="hold" nodeType="afterEffect">
                                  <p:stCondLst>
                                    <p:cond delay="500"/>
                                  </p:stCondLst>
                                  <p:childTnLst>
                                    <p:set>
                                      <p:cBhvr>
                                        <p:cTn id="63" dur="1" fill="hold">
                                          <p:stCondLst>
                                            <p:cond delay="0"/>
                                          </p:stCondLst>
                                        </p:cTn>
                                        <p:tgtEl>
                                          <p:spTgt spid="72"/>
                                        </p:tgtEl>
                                        <p:attrNameLst>
                                          <p:attrName>style.visibility</p:attrName>
                                        </p:attrNameLst>
                                      </p:cBhvr>
                                      <p:to>
                                        <p:strVal val="visible"/>
                                      </p:to>
                                    </p:set>
                                  </p:childTnLst>
                                </p:cTn>
                              </p:par>
                            </p:childTnLst>
                          </p:cTn>
                        </p:par>
                        <p:par>
                          <p:cTn id="64" fill="hold" nodeType="afterGroup">
                            <p:stCondLst>
                              <p:cond delay="5000"/>
                            </p:stCondLst>
                            <p:childTnLst>
                              <p:par>
                                <p:cTn id="65" presetID="1" presetClass="entr" presetSubtype="0" fill="hold" nodeType="afterEffect">
                                  <p:stCondLst>
                                    <p:cond delay="500"/>
                                  </p:stCondLst>
                                  <p:childTnLst>
                                    <p:set>
                                      <p:cBhvr>
                                        <p:cTn id="66" dur="1" fill="hold">
                                          <p:stCondLst>
                                            <p:cond delay="0"/>
                                          </p:stCondLst>
                                        </p:cTn>
                                        <p:tgtEl>
                                          <p:spTgt spid="75"/>
                                        </p:tgtEl>
                                        <p:attrNameLst>
                                          <p:attrName>style.visibility</p:attrName>
                                        </p:attrNameLst>
                                      </p:cBhvr>
                                      <p:to>
                                        <p:strVal val="visible"/>
                                      </p:to>
                                    </p:set>
                                  </p:childTnLst>
                                </p:cTn>
                              </p:par>
                            </p:childTnLst>
                          </p:cTn>
                        </p:par>
                        <p:par>
                          <p:cTn id="67" fill="hold" nodeType="afterGroup">
                            <p:stCondLst>
                              <p:cond delay="5500"/>
                            </p:stCondLst>
                            <p:childTnLst>
                              <p:par>
                                <p:cTn id="68" presetID="1" presetClass="entr" presetSubtype="0" fill="hold" nodeType="afterEffect">
                                  <p:stCondLst>
                                    <p:cond delay="500"/>
                                  </p:stCondLst>
                                  <p:childTnLst>
                                    <p:set>
                                      <p:cBhvr>
                                        <p:cTn id="69"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0" grpId="0"/>
      <p:bldP spid="21530" grpId="1"/>
      <p:bldP spid="21530" grpId="2"/>
      <p:bldP spid="21531" grpId="0" animBg="1"/>
      <p:bldP spid="21531" grpId="1" animBg="1"/>
      <p:bldP spid="21531" grpId="2" animBg="1"/>
      <p:bldP spid="3" grpId="0"/>
      <p:bldP spid="8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968" y="1140852"/>
            <a:ext cx="6723391" cy="2224919"/>
          </a:xfrm>
          <a:prstGeom prst="rect">
            <a:avLst/>
          </a:prstGeom>
        </p:spPr>
        <p:txBody>
          <a:bodyPr lIns="38389" tIns="19194" rIns="38389" bIns="19194">
            <a:normAutofit/>
          </a:bodyPr>
          <a:lstStyle>
            <a:lvl1pPr marL="422275" indent="-422275" algn="l" rtl="0" eaLnBrk="1" fontAlgn="base" hangingPunct="1">
              <a:spcBef>
                <a:spcPts val="738"/>
              </a:spcBef>
              <a:spcAft>
                <a:spcPct val="0"/>
              </a:spcAft>
              <a:buClr>
                <a:srgbClr val="FFFFFF"/>
              </a:buClr>
              <a:buSzPct val="80000"/>
              <a:buFont typeface="Wingdings" charset="2"/>
              <a:buChar char="§"/>
              <a:defRPr sz="4800">
                <a:solidFill>
                  <a:srgbClr val="FFFFFF"/>
                </a:solidFill>
                <a:latin typeface="+mn-lt"/>
                <a:ea typeface="ＭＳ Ｐゴシック" charset="-128"/>
                <a:cs typeface="ＭＳ Ｐゴシック" charset="-128"/>
                <a:sym typeface="Arial" charset="0"/>
              </a:defRPr>
            </a:lvl1pPr>
            <a:lvl2pPr marL="844550" indent="-422275" algn="l" rtl="0" eaLnBrk="1" fontAlgn="base" hangingPunct="1">
              <a:spcBef>
                <a:spcPts val="738"/>
              </a:spcBef>
              <a:spcAft>
                <a:spcPct val="0"/>
              </a:spcAft>
              <a:buClr>
                <a:srgbClr val="FFFFFF"/>
              </a:buClr>
              <a:buSzPct val="80000"/>
              <a:buFont typeface="Wingdings" charset="2"/>
              <a:buChar char="§"/>
              <a:defRPr sz="4200">
                <a:solidFill>
                  <a:srgbClr val="FFFFFF"/>
                </a:solidFill>
                <a:latin typeface="+mn-lt"/>
                <a:ea typeface="ＭＳ Ｐゴシック" charset="-128"/>
                <a:cs typeface="+mn-cs"/>
                <a:sym typeface="Arial" charset="0"/>
              </a:defRPr>
            </a:lvl2pPr>
            <a:lvl3pPr marL="1352550" indent="-379413" algn="l" rtl="0" eaLnBrk="1" fontAlgn="base" hangingPunct="1">
              <a:spcBef>
                <a:spcPts val="600"/>
              </a:spcBef>
              <a:spcAft>
                <a:spcPct val="0"/>
              </a:spcAft>
              <a:buClr>
                <a:srgbClr val="FFFFFF"/>
              </a:buClr>
              <a:buSzPct val="80000"/>
              <a:buFont typeface="Wingdings" charset="2"/>
              <a:buChar char="§"/>
              <a:defRPr sz="3600">
                <a:solidFill>
                  <a:srgbClr val="FFFFFF"/>
                </a:solidFill>
                <a:latin typeface="+mn-lt"/>
                <a:ea typeface="ＭＳ Ｐゴシック" charset="-128"/>
                <a:cs typeface="+mn-cs"/>
                <a:sym typeface="Arial" charset="0"/>
              </a:defRPr>
            </a:lvl3pPr>
            <a:lvl4pPr marL="2116138" indent="-339725" algn="l" rtl="0" eaLnBrk="1" fontAlgn="base" hangingPunct="1">
              <a:spcBef>
                <a:spcPts val="450"/>
              </a:spcBef>
              <a:spcAft>
                <a:spcPct val="0"/>
              </a:spcAft>
              <a:buClr>
                <a:srgbClr val="FFFFFF"/>
              </a:buClr>
              <a:buSzPct val="80000"/>
              <a:buFont typeface="Wingdings" charset="2"/>
              <a:buChar char="§"/>
              <a:defRPr sz="3100">
                <a:solidFill>
                  <a:srgbClr val="FFFFFF"/>
                </a:solidFill>
                <a:latin typeface="+mn-lt"/>
                <a:ea typeface="ＭＳ Ｐゴシック" charset="-128"/>
                <a:cs typeface="+mn-cs"/>
                <a:sym typeface="Arial" charset="0"/>
              </a:defRPr>
            </a:lvl4pPr>
            <a:lvl5pPr marL="2794000" indent="-306388" algn="l" rtl="0" eaLnBrk="1" fontAlgn="base" hangingPunct="1">
              <a:spcBef>
                <a:spcPts val="450"/>
              </a:spcBef>
              <a:spcAft>
                <a:spcPct val="0"/>
              </a:spcAft>
              <a:buClr>
                <a:srgbClr val="FFFFFF"/>
              </a:buClr>
              <a:buSzPct val="80000"/>
              <a:buFont typeface="Wingdings" charset="2"/>
              <a:buChar char="§"/>
              <a:defRPr sz="3000">
                <a:solidFill>
                  <a:srgbClr val="FFFFFF"/>
                </a:solidFill>
                <a:latin typeface="+mn-lt"/>
                <a:ea typeface="ＭＳ Ｐゴシック" charset="-128"/>
                <a:cs typeface="+mn-cs"/>
                <a:sym typeface="Arial" charset="0"/>
              </a:defRPr>
            </a:lvl5pPr>
            <a:lvl6pPr marL="3476459" indent="-307234" algn="l" rtl="0" eaLnBrk="1" fontAlgn="base" hangingPunct="1">
              <a:spcBef>
                <a:spcPts val="446"/>
              </a:spcBef>
              <a:spcAft>
                <a:spcPct val="0"/>
              </a:spcAft>
              <a:buClr>
                <a:srgbClr val="FFFFFF"/>
              </a:buClr>
              <a:buSzPct val="80000"/>
              <a:buFont typeface="Lucida Grande" charset="0"/>
              <a:buChar char="§"/>
              <a:defRPr sz="3000">
                <a:solidFill>
                  <a:srgbClr val="FFFFFF"/>
                </a:solidFill>
                <a:latin typeface="+mn-lt"/>
                <a:ea typeface="+mn-ea"/>
                <a:cs typeface="+mn-cs"/>
                <a:sym typeface="Arial" charset="0"/>
              </a:defRPr>
            </a:lvl6pPr>
            <a:lvl7pPr marL="4157098" indent="-307234" algn="l" rtl="0" eaLnBrk="1" fontAlgn="base" hangingPunct="1">
              <a:spcBef>
                <a:spcPts val="446"/>
              </a:spcBef>
              <a:spcAft>
                <a:spcPct val="0"/>
              </a:spcAft>
              <a:buClr>
                <a:srgbClr val="FFFFFF"/>
              </a:buClr>
              <a:buSzPct val="80000"/>
              <a:buFont typeface="Lucida Grande" charset="0"/>
              <a:buChar char="§"/>
              <a:defRPr sz="3000">
                <a:solidFill>
                  <a:srgbClr val="FFFFFF"/>
                </a:solidFill>
                <a:latin typeface="+mn-lt"/>
                <a:ea typeface="+mn-ea"/>
                <a:cs typeface="+mn-cs"/>
                <a:sym typeface="Arial" charset="0"/>
              </a:defRPr>
            </a:lvl7pPr>
            <a:lvl8pPr marL="4837738" indent="-307234" algn="l" rtl="0" eaLnBrk="1" fontAlgn="base" hangingPunct="1">
              <a:spcBef>
                <a:spcPts val="446"/>
              </a:spcBef>
              <a:spcAft>
                <a:spcPct val="0"/>
              </a:spcAft>
              <a:buClr>
                <a:srgbClr val="FFFFFF"/>
              </a:buClr>
              <a:buSzPct val="80000"/>
              <a:buFont typeface="Lucida Grande" charset="0"/>
              <a:buChar char="§"/>
              <a:defRPr sz="3000">
                <a:solidFill>
                  <a:srgbClr val="FFFFFF"/>
                </a:solidFill>
                <a:latin typeface="+mn-lt"/>
                <a:ea typeface="+mn-ea"/>
                <a:cs typeface="+mn-cs"/>
                <a:sym typeface="Arial" charset="0"/>
              </a:defRPr>
            </a:lvl8pPr>
            <a:lvl9pPr marL="5518375" indent="-307234" algn="l" rtl="0" eaLnBrk="1" fontAlgn="base" hangingPunct="1">
              <a:spcBef>
                <a:spcPts val="446"/>
              </a:spcBef>
              <a:spcAft>
                <a:spcPct val="0"/>
              </a:spcAft>
              <a:buClr>
                <a:srgbClr val="FFFFFF"/>
              </a:buClr>
              <a:buSzPct val="80000"/>
              <a:buFont typeface="Lucida Grande" charset="0"/>
              <a:buChar char="§"/>
              <a:defRPr sz="3000">
                <a:solidFill>
                  <a:srgbClr val="FFFFFF"/>
                </a:solidFill>
                <a:latin typeface="+mn-lt"/>
                <a:ea typeface="+mn-ea"/>
                <a:cs typeface="+mn-cs"/>
                <a:sym typeface="Arial" charset="0"/>
              </a:defRPr>
            </a:lvl9pPr>
          </a:lstStyle>
          <a:p>
            <a:pPr defTabSz="383889">
              <a:defRPr/>
            </a:pPr>
            <a:endParaRPr lang="en-US" kern="0" dirty="0" smtClean="0"/>
          </a:p>
          <a:p>
            <a:pPr defTabSz="383889">
              <a:defRPr/>
            </a:pPr>
            <a:endParaRPr lang="en-US" kern="0" dirty="0"/>
          </a:p>
        </p:txBody>
      </p:sp>
      <p:sp>
        <p:nvSpPr>
          <p:cNvPr id="6" name="Title 1"/>
          <p:cNvSpPr>
            <a:spLocks noGrp="1"/>
          </p:cNvSpPr>
          <p:nvPr>
            <p:ph type="title"/>
          </p:nvPr>
        </p:nvSpPr>
        <p:spPr>
          <a:xfrm>
            <a:off x="427260" y="514644"/>
            <a:ext cx="5817084" cy="505264"/>
          </a:xfrm>
        </p:spPr>
        <p:txBody>
          <a:bodyPr>
            <a:normAutofit fontScale="90000"/>
          </a:bodyPr>
          <a:lstStyle/>
          <a:p>
            <a:pPr>
              <a:defRPr/>
            </a:pPr>
            <a:r>
              <a:rPr lang="en-US" dirty="0" smtClean="0"/>
              <a:t>Budgeting Process – Target Value Design</a:t>
            </a:r>
            <a:endParaRPr lang="en-US" dirty="0"/>
          </a:p>
        </p:txBody>
      </p:sp>
      <p:pic>
        <p:nvPicPr>
          <p:cNvPr id="2" name="Picture 1"/>
          <p:cNvPicPr>
            <a:picLocks noChangeAspect="1"/>
          </p:cNvPicPr>
          <p:nvPr/>
        </p:nvPicPr>
        <p:blipFill rotWithShape="1">
          <a:blip r:embed="rId3"/>
          <a:srcRect b="31588"/>
          <a:stretch/>
        </p:blipFill>
        <p:spPr>
          <a:xfrm>
            <a:off x="793193" y="1668019"/>
            <a:ext cx="6478909" cy="4830058"/>
          </a:xfrm>
          <a:prstGeom prst="rect">
            <a:avLst/>
          </a:prstGeom>
        </p:spPr>
      </p:pic>
      <p:sp>
        <p:nvSpPr>
          <p:cNvPr id="8" name="TextBox 7"/>
          <p:cNvSpPr txBox="1"/>
          <p:nvPr/>
        </p:nvSpPr>
        <p:spPr>
          <a:xfrm>
            <a:off x="793193" y="1314077"/>
            <a:ext cx="6098938" cy="300373"/>
          </a:xfrm>
          <a:prstGeom prst="rect">
            <a:avLst/>
          </a:prstGeom>
          <a:noFill/>
        </p:spPr>
        <p:txBody>
          <a:bodyPr wrap="square" lIns="38389" tIns="19194" rIns="38389" bIns="19194" rtlCol="0">
            <a:spAutoFit/>
          </a:bodyPr>
          <a:lstStyle/>
          <a:p>
            <a:pPr defTabSz="427729" fontAlgn="auto">
              <a:spcBef>
                <a:spcPts val="0"/>
              </a:spcBef>
              <a:spcAft>
                <a:spcPts val="0"/>
              </a:spcAft>
            </a:pPr>
            <a:r>
              <a:rPr lang="en-US" sz="1700" dirty="0">
                <a:solidFill>
                  <a:prstClr val="white"/>
                </a:solidFill>
                <a:latin typeface="Arial"/>
                <a:cs typeface="+mn-cs"/>
              </a:rPr>
              <a:t>The Program / Idea </a:t>
            </a:r>
          </a:p>
        </p:txBody>
      </p:sp>
    </p:spTree>
    <p:extLst>
      <p:ext uri="{BB962C8B-B14F-4D97-AF65-F5344CB8AC3E}">
        <p14:creationId xmlns:p14="http://schemas.microsoft.com/office/powerpoint/2010/main" val="3128549491"/>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a:xfrm>
            <a:off x="480968" y="1140852"/>
            <a:ext cx="6723391" cy="2224919"/>
          </a:xfrm>
          <a:prstGeom prst="rect">
            <a:avLst/>
          </a:prstGeom>
        </p:spPr>
        <p:txBody>
          <a:bodyPr lIns="38389" tIns="19194" rIns="38389" bIns="19194">
            <a:normAutofit/>
          </a:bodyPr>
          <a:lstStyle>
            <a:lvl1pPr marL="422275" indent="-422275" algn="l" rtl="0" eaLnBrk="1" fontAlgn="base" hangingPunct="1">
              <a:spcBef>
                <a:spcPts val="738"/>
              </a:spcBef>
              <a:spcAft>
                <a:spcPct val="0"/>
              </a:spcAft>
              <a:buClr>
                <a:srgbClr val="FFFFFF"/>
              </a:buClr>
              <a:buSzPct val="80000"/>
              <a:buFont typeface="Wingdings" charset="2"/>
              <a:buChar char="§"/>
              <a:defRPr sz="4800">
                <a:solidFill>
                  <a:srgbClr val="FFFFFF"/>
                </a:solidFill>
                <a:latin typeface="+mn-lt"/>
                <a:ea typeface="ＭＳ Ｐゴシック" charset="-128"/>
                <a:cs typeface="ＭＳ Ｐゴシック" charset="-128"/>
                <a:sym typeface="Arial" charset="0"/>
              </a:defRPr>
            </a:lvl1pPr>
            <a:lvl2pPr marL="844550" indent="-422275" algn="l" rtl="0" eaLnBrk="1" fontAlgn="base" hangingPunct="1">
              <a:spcBef>
                <a:spcPts val="738"/>
              </a:spcBef>
              <a:spcAft>
                <a:spcPct val="0"/>
              </a:spcAft>
              <a:buClr>
                <a:srgbClr val="FFFFFF"/>
              </a:buClr>
              <a:buSzPct val="80000"/>
              <a:buFont typeface="Wingdings" charset="2"/>
              <a:buChar char="§"/>
              <a:defRPr sz="4200">
                <a:solidFill>
                  <a:srgbClr val="FFFFFF"/>
                </a:solidFill>
                <a:latin typeface="+mn-lt"/>
                <a:ea typeface="ＭＳ Ｐゴシック" charset="-128"/>
                <a:cs typeface="+mn-cs"/>
                <a:sym typeface="Arial" charset="0"/>
              </a:defRPr>
            </a:lvl2pPr>
            <a:lvl3pPr marL="1352550" indent="-379413" algn="l" rtl="0" eaLnBrk="1" fontAlgn="base" hangingPunct="1">
              <a:spcBef>
                <a:spcPts val="600"/>
              </a:spcBef>
              <a:spcAft>
                <a:spcPct val="0"/>
              </a:spcAft>
              <a:buClr>
                <a:srgbClr val="FFFFFF"/>
              </a:buClr>
              <a:buSzPct val="80000"/>
              <a:buFont typeface="Wingdings" charset="2"/>
              <a:buChar char="§"/>
              <a:defRPr sz="3600">
                <a:solidFill>
                  <a:srgbClr val="FFFFFF"/>
                </a:solidFill>
                <a:latin typeface="+mn-lt"/>
                <a:ea typeface="ＭＳ Ｐゴシック" charset="-128"/>
                <a:cs typeface="+mn-cs"/>
                <a:sym typeface="Arial" charset="0"/>
              </a:defRPr>
            </a:lvl3pPr>
            <a:lvl4pPr marL="2116138" indent="-339725" algn="l" rtl="0" eaLnBrk="1" fontAlgn="base" hangingPunct="1">
              <a:spcBef>
                <a:spcPts val="450"/>
              </a:spcBef>
              <a:spcAft>
                <a:spcPct val="0"/>
              </a:spcAft>
              <a:buClr>
                <a:srgbClr val="FFFFFF"/>
              </a:buClr>
              <a:buSzPct val="80000"/>
              <a:buFont typeface="Wingdings" charset="2"/>
              <a:buChar char="§"/>
              <a:defRPr sz="3100">
                <a:solidFill>
                  <a:srgbClr val="FFFFFF"/>
                </a:solidFill>
                <a:latin typeface="+mn-lt"/>
                <a:ea typeface="ＭＳ Ｐゴシック" charset="-128"/>
                <a:cs typeface="+mn-cs"/>
                <a:sym typeface="Arial" charset="0"/>
              </a:defRPr>
            </a:lvl4pPr>
            <a:lvl5pPr marL="2794000" indent="-306388" algn="l" rtl="0" eaLnBrk="1" fontAlgn="base" hangingPunct="1">
              <a:spcBef>
                <a:spcPts val="450"/>
              </a:spcBef>
              <a:spcAft>
                <a:spcPct val="0"/>
              </a:spcAft>
              <a:buClr>
                <a:srgbClr val="FFFFFF"/>
              </a:buClr>
              <a:buSzPct val="80000"/>
              <a:buFont typeface="Wingdings" charset="2"/>
              <a:buChar char="§"/>
              <a:defRPr sz="3000">
                <a:solidFill>
                  <a:srgbClr val="FFFFFF"/>
                </a:solidFill>
                <a:latin typeface="+mn-lt"/>
                <a:ea typeface="ＭＳ Ｐゴシック" charset="-128"/>
                <a:cs typeface="+mn-cs"/>
                <a:sym typeface="Arial" charset="0"/>
              </a:defRPr>
            </a:lvl5pPr>
            <a:lvl6pPr marL="3476459" indent="-307234" algn="l" rtl="0" eaLnBrk="1" fontAlgn="base" hangingPunct="1">
              <a:spcBef>
                <a:spcPts val="446"/>
              </a:spcBef>
              <a:spcAft>
                <a:spcPct val="0"/>
              </a:spcAft>
              <a:buClr>
                <a:srgbClr val="FFFFFF"/>
              </a:buClr>
              <a:buSzPct val="80000"/>
              <a:buFont typeface="Lucida Grande" charset="0"/>
              <a:buChar char="§"/>
              <a:defRPr sz="3000">
                <a:solidFill>
                  <a:srgbClr val="FFFFFF"/>
                </a:solidFill>
                <a:latin typeface="+mn-lt"/>
                <a:ea typeface="+mn-ea"/>
                <a:cs typeface="+mn-cs"/>
                <a:sym typeface="Arial" charset="0"/>
              </a:defRPr>
            </a:lvl6pPr>
            <a:lvl7pPr marL="4157098" indent="-307234" algn="l" rtl="0" eaLnBrk="1" fontAlgn="base" hangingPunct="1">
              <a:spcBef>
                <a:spcPts val="446"/>
              </a:spcBef>
              <a:spcAft>
                <a:spcPct val="0"/>
              </a:spcAft>
              <a:buClr>
                <a:srgbClr val="FFFFFF"/>
              </a:buClr>
              <a:buSzPct val="80000"/>
              <a:buFont typeface="Lucida Grande" charset="0"/>
              <a:buChar char="§"/>
              <a:defRPr sz="3000">
                <a:solidFill>
                  <a:srgbClr val="FFFFFF"/>
                </a:solidFill>
                <a:latin typeface="+mn-lt"/>
                <a:ea typeface="+mn-ea"/>
                <a:cs typeface="+mn-cs"/>
                <a:sym typeface="Arial" charset="0"/>
              </a:defRPr>
            </a:lvl7pPr>
            <a:lvl8pPr marL="4837738" indent="-307234" algn="l" rtl="0" eaLnBrk="1" fontAlgn="base" hangingPunct="1">
              <a:spcBef>
                <a:spcPts val="446"/>
              </a:spcBef>
              <a:spcAft>
                <a:spcPct val="0"/>
              </a:spcAft>
              <a:buClr>
                <a:srgbClr val="FFFFFF"/>
              </a:buClr>
              <a:buSzPct val="80000"/>
              <a:buFont typeface="Lucida Grande" charset="0"/>
              <a:buChar char="§"/>
              <a:defRPr sz="3000">
                <a:solidFill>
                  <a:srgbClr val="FFFFFF"/>
                </a:solidFill>
                <a:latin typeface="+mn-lt"/>
                <a:ea typeface="+mn-ea"/>
                <a:cs typeface="+mn-cs"/>
                <a:sym typeface="Arial" charset="0"/>
              </a:defRPr>
            </a:lvl8pPr>
            <a:lvl9pPr marL="5518375" indent="-307234" algn="l" rtl="0" eaLnBrk="1" fontAlgn="base" hangingPunct="1">
              <a:spcBef>
                <a:spcPts val="446"/>
              </a:spcBef>
              <a:spcAft>
                <a:spcPct val="0"/>
              </a:spcAft>
              <a:buClr>
                <a:srgbClr val="FFFFFF"/>
              </a:buClr>
              <a:buSzPct val="80000"/>
              <a:buFont typeface="Lucida Grande" charset="0"/>
              <a:buChar char="§"/>
              <a:defRPr sz="3000">
                <a:solidFill>
                  <a:srgbClr val="FFFFFF"/>
                </a:solidFill>
                <a:latin typeface="+mn-lt"/>
                <a:ea typeface="+mn-ea"/>
                <a:cs typeface="+mn-cs"/>
                <a:sym typeface="Arial" charset="0"/>
              </a:defRPr>
            </a:lvl9pPr>
          </a:lstStyle>
          <a:p>
            <a:pPr defTabSz="383889">
              <a:defRPr/>
            </a:pPr>
            <a:endParaRPr lang="en-US" kern="0" dirty="0" smtClean="0"/>
          </a:p>
          <a:p>
            <a:pPr defTabSz="383889">
              <a:defRPr/>
            </a:pPr>
            <a:endParaRPr lang="en-US" kern="0" dirty="0"/>
          </a:p>
        </p:txBody>
      </p:sp>
      <p:sp>
        <p:nvSpPr>
          <p:cNvPr id="6" name="Title 1"/>
          <p:cNvSpPr>
            <a:spLocks noGrp="1"/>
          </p:cNvSpPr>
          <p:nvPr>
            <p:ph type="title"/>
          </p:nvPr>
        </p:nvSpPr>
        <p:spPr>
          <a:xfrm>
            <a:off x="427260" y="514644"/>
            <a:ext cx="5817084" cy="505264"/>
          </a:xfrm>
        </p:spPr>
        <p:txBody>
          <a:bodyPr>
            <a:normAutofit fontScale="90000"/>
          </a:bodyPr>
          <a:lstStyle/>
          <a:p>
            <a:pPr>
              <a:defRPr/>
            </a:pPr>
            <a:r>
              <a:rPr lang="en-US" dirty="0" smtClean="0"/>
              <a:t>Budgeting Process – Target Value Design</a:t>
            </a:r>
            <a:endParaRPr lang="en-US" dirty="0"/>
          </a:p>
        </p:txBody>
      </p:sp>
      <p:sp>
        <p:nvSpPr>
          <p:cNvPr id="8" name="TextBox 7"/>
          <p:cNvSpPr txBox="1"/>
          <p:nvPr/>
        </p:nvSpPr>
        <p:spPr>
          <a:xfrm>
            <a:off x="793193" y="1314077"/>
            <a:ext cx="6098938" cy="300373"/>
          </a:xfrm>
          <a:prstGeom prst="rect">
            <a:avLst/>
          </a:prstGeom>
          <a:noFill/>
        </p:spPr>
        <p:txBody>
          <a:bodyPr wrap="square" lIns="38389" tIns="19194" rIns="38389" bIns="19194" rtlCol="0">
            <a:spAutoFit/>
          </a:bodyPr>
          <a:lstStyle/>
          <a:p>
            <a:pPr defTabSz="427729" fontAlgn="auto">
              <a:spcBef>
                <a:spcPts val="0"/>
              </a:spcBef>
              <a:spcAft>
                <a:spcPts val="0"/>
              </a:spcAft>
            </a:pPr>
            <a:r>
              <a:rPr lang="en-US" sz="1700" dirty="0">
                <a:solidFill>
                  <a:prstClr val="white"/>
                </a:solidFill>
                <a:latin typeface="Arial"/>
                <a:cs typeface="+mn-cs"/>
              </a:rPr>
              <a:t>Engagement / Communicate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93" y="1668020"/>
            <a:ext cx="4692493" cy="4780337"/>
          </a:xfrm>
          <a:prstGeom prst="rect">
            <a:avLst/>
          </a:prstGeom>
        </p:spPr>
      </p:pic>
    </p:spTree>
    <p:extLst>
      <p:ext uri="{BB962C8B-B14F-4D97-AF65-F5344CB8AC3E}">
        <p14:creationId xmlns:p14="http://schemas.microsoft.com/office/powerpoint/2010/main" val="238921205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61" y="514644"/>
            <a:ext cx="5267829" cy="505264"/>
          </a:xfrm>
        </p:spPr>
        <p:txBody>
          <a:bodyPr>
            <a:normAutofit/>
          </a:bodyPr>
          <a:lstStyle/>
          <a:p>
            <a:pPr>
              <a:defRPr/>
            </a:pPr>
            <a:r>
              <a:rPr lang="en-US" dirty="0" smtClean="0"/>
              <a:t>Budgeting Process</a:t>
            </a:r>
            <a:endParaRPr lang="en-US" dirty="0"/>
          </a:p>
        </p:txBody>
      </p:sp>
      <p:sp>
        <p:nvSpPr>
          <p:cNvPr id="4" name="TextBox 3"/>
          <p:cNvSpPr txBox="1"/>
          <p:nvPr/>
        </p:nvSpPr>
        <p:spPr>
          <a:xfrm>
            <a:off x="152976" y="6477001"/>
            <a:ext cx="244240" cy="238818"/>
          </a:xfrm>
          <a:prstGeom prst="rect">
            <a:avLst/>
          </a:prstGeom>
          <a:noFill/>
        </p:spPr>
        <p:txBody>
          <a:bodyPr wrap="none" lIns="38389" tIns="19194" rIns="38389" bIns="19194" rtlCol="0">
            <a:spAutoFit/>
          </a:bodyPr>
          <a:lstStyle/>
          <a:p>
            <a:pPr defTabSz="427729" fontAlgn="auto">
              <a:spcBef>
                <a:spcPts val="0"/>
              </a:spcBef>
              <a:spcAft>
                <a:spcPts val="0"/>
              </a:spcAft>
            </a:pPr>
            <a:r>
              <a:rPr lang="en-US" sz="1300" dirty="0">
                <a:solidFill>
                  <a:prstClr val="black"/>
                </a:solidFill>
                <a:latin typeface="Arial"/>
                <a:cs typeface="+mn-cs"/>
              </a:rPr>
              <a:t>JJ</a:t>
            </a:r>
          </a:p>
        </p:txBody>
      </p:sp>
      <p:sp>
        <p:nvSpPr>
          <p:cNvPr id="6" name="TextBox 5"/>
          <p:cNvSpPr txBox="1"/>
          <p:nvPr/>
        </p:nvSpPr>
        <p:spPr>
          <a:xfrm>
            <a:off x="793193" y="1314077"/>
            <a:ext cx="6098938" cy="300373"/>
          </a:xfrm>
          <a:prstGeom prst="rect">
            <a:avLst/>
          </a:prstGeom>
          <a:noFill/>
        </p:spPr>
        <p:txBody>
          <a:bodyPr wrap="square" lIns="38389" tIns="19194" rIns="38389" bIns="19194" rtlCol="0">
            <a:spAutoFit/>
          </a:bodyPr>
          <a:lstStyle/>
          <a:p>
            <a:pPr defTabSz="427729" fontAlgn="auto">
              <a:spcBef>
                <a:spcPts val="0"/>
              </a:spcBef>
              <a:spcAft>
                <a:spcPts val="0"/>
              </a:spcAft>
            </a:pPr>
            <a:r>
              <a:rPr lang="en-US" sz="1700" dirty="0">
                <a:solidFill>
                  <a:prstClr val="white"/>
                </a:solidFill>
                <a:latin typeface="Arial"/>
                <a:cs typeface="+mn-cs"/>
              </a:rPr>
              <a:t>Model the Program</a:t>
            </a:r>
          </a:p>
        </p:txBody>
      </p:sp>
      <p:pic>
        <p:nvPicPr>
          <p:cNvPr id="3" name="Picture 2"/>
          <p:cNvPicPr>
            <a:picLocks noChangeAspect="1"/>
          </p:cNvPicPr>
          <p:nvPr/>
        </p:nvPicPr>
        <p:blipFill>
          <a:blip r:embed="rId3"/>
          <a:stretch>
            <a:fillRect/>
          </a:stretch>
        </p:blipFill>
        <p:spPr>
          <a:xfrm>
            <a:off x="793193" y="1668018"/>
            <a:ext cx="5845070" cy="4760274"/>
          </a:xfrm>
          <a:prstGeom prst="rect">
            <a:avLst/>
          </a:prstGeom>
        </p:spPr>
      </p:pic>
    </p:spTree>
    <p:extLst>
      <p:ext uri="{BB962C8B-B14F-4D97-AF65-F5344CB8AC3E}">
        <p14:creationId xmlns:p14="http://schemas.microsoft.com/office/powerpoint/2010/main" val="427442272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61" y="514644"/>
            <a:ext cx="5267829" cy="505264"/>
          </a:xfrm>
        </p:spPr>
        <p:txBody>
          <a:bodyPr>
            <a:normAutofit/>
          </a:bodyPr>
          <a:lstStyle/>
          <a:p>
            <a:pPr>
              <a:defRPr/>
            </a:pPr>
            <a:r>
              <a:rPr lang="en-US" dirty="0" smtClean="0"/>
              <a:t>Budgeting Process</a:t>
            </a:r>
            <a:endParaRPr lang="en-US" dirty="0"/>
          </a:p>
        </p:txBody>
      </p:sp>
      <p:sp>
        <p:nvSpPr>
          <p:cNvPr id="4" name="TextBox 3"/>
          <p:cNvSpPr txBox="1"/>
          <p:nvPr/>
        </p:nvSpPr>
        <p:spPr>
          <a:xfrm>
            <a:off x="152976" y="6477001"/>
            <a:ext cx="244240" cy="238818"/>
          </a:xfrm>
          <a:prstGeom prst="rect">
            <a:avLst/>
          </a:prstGeom>
          <a:noFill/>
        </p:spPr>
        <p:txBody>
          <a:bodyPr wrap="none" lIns="38389" tIns="19194" rIns="38389" bIns="19194" rtlCol="0">
            <a:spAutoFit/>
          </a:bodyPr>
          <a:lstStyle/>
          <a:p>
            <a:pPr defTabSz="427729" fontAlgn="auto">
              <a:spcBef>
                <a:spcPts val="0"/>
              </a:spcBef>
              <a:spcAft>
                <a:spcPts val="0"/>
              </a:spcAft>
            </a:pPr>
            <a:r>
              <a:rPr lang="en-US" sz="1300" dirty="0">
                <a:solidFill>
                  <a:prstClr val="black"/>
                </a:solidFill>
                <a:latin typeface="Arial"/>
                <a:cs typeface="+mn-cs"/>
              </a:rPr>
              <a:t>JJ</a:t>
            </a:r>
          </a:p>
        </p:txBody>
      </p:sp>
      <p:pic>
        <p:nvPicPr>
          <p:cNvPr id="5" name="Picture 4"/>
          <p:cNvPicPr>
            <a:picLocks noChangeAspect="1"/>
          </p:cNvPicPr>
          <p:nvPr/>
        </p:nvPicPr>
        <p:blipFill>
          <a:blip r:embed="rId3"/>
          <a:stretch>
            <a:fillRect/>
          </a:stretch>
        </p:blipFill>
        <p:spPr>
          <a:xfrm>
            <a:off x="793194" y="1668020"/>
            <a:ext cx="5887051" cy="4634449"/>
          </a:xfrm>
          <a:prstGeom prst="rect">
            <a:avLst/>
          </a:prstGeom>
        </p:spPr>
      </p:pic>
      <p:sp>
        <p:nvSpPr>
          <p:cNvPr id="6" name="TextBox 5"/>
          <p:cNvSpPr txBox="1"/>
          <p:nvPr/>
        </p:nvSpPr>
        <p:spPr>
          <a:xfrm>
            <a:off x="793193" y="1314077"/>
            <a:ext cx="6098938" cy="300373"/>
          </a:xfrm>
          <a:prstGeom prst="rect">
            <a:avLst/>
          </a:prstGeom>
          <a:noFill/>
        </p:spPr>
        <p:txBody>
          <a:bodyPr wrap="square" lIns="38389" tIns="19194" rIns="38389" bIns="19194" rtlCol="0">
            <a:spAutoFit/>
          </a:bodyPr>
          <a:lstStyle/>
          <a:p>
            <a:pPr defTabSz="427729" fontAlgn="auto">
              <a:spcBef>
                <a:spcPts val="0"/>
              </a:spcBef>
              <a:spcAft>
                <a:spcPts val="0"/>
              </a:spcAft>
            </a:pPr>
            <a:r>
              <a:rPr lang="en-US" sz="1700" dirty="0">
                <a:solidFill>
                  <a:prstClr val="white"/>
                </a:solidFill>
                <a:latin typeface="Arial"/>
                <a:cs typeface="+mn-cs"/>
              </a:rPr>
              <a:t>Model the Program</a:t>
            </a:r>
          </a:p>
        </p:txBody>
      </p:sp>
    </p:spTree>
    <p:extLst>
      <p:ext uri="{BB962C8B-B14F-4D97-AF65-F5344CB8AC3E}">
        <p14:creationId xmlns:p14="http://schemas.microsoft.com/office/powerpoint/2010/main" val="3206835645"/>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61" y="514644"/>
            <a:ext cx="5267829" cy="505264"/>
          </a:xfrm>
        </p:spPr>
        <p:txBody>
          <a:bodyPr>
            <a:normAutofit/>
          </a:bodyPr>
          <a:lstStyle/>
          <a:p>
            <a:pPr>
              <a:defRPr/>
            </a:pPr>
            <a:r>
              <a:rPr lang="en-US" dirty="0" smtClean="0"/>
              <a:t>Budgeting Process</a:t>
            </a:r>
            <a:endParaRPr lang="en-US" dirty="0"/>
          </a:p>
        </p:txBody>
      </p:sp>
      <p:sp>
        <p:nvSpPr>
          <p:cNvPr id="4" name="TextBox 3"/>
          <p:cNvSpPr txBox="1"/>
          <p:nvPr/>
        </p:nvSpPr>
        <p:spPr>
          <a:xfrm>
            <a:off x="152976" y="6477001"/>
            <a:ext cx="244240" cy="238818"/>
          </a:xfrm>
          <a:prstGeom prst="rect">
            <a:avLst/>
          </a:prstGeom>
          <a:noFill/>
        </p:spPr>
        <p:txBody>
          <a:bodyPr wrap="none" lIns="38389" tIns="19194" rIns="38389" bIns="19194" rtlCol="0">
            <a:spAutoFit/>
          </a:bodyPr>
          <a:lstStyle/>
          <a:p>
            <a:pPr defTabSz="427729" fontAlgn="auto">
              <a:spcBef>
                <a:spcPts val="0"/>
              </a:spcBef>
              <a:spcAft>
                <a:spcPts val="0"/>
              </a:spcAft>
            </a:pPr>
            <a:r>
              <a:rPr lang="en-US" sz="1300" dirty="0">
                <a:solidFill>
                  <a:prstClr val="black"/>
                </a:solidFill>
                <a:latin typeface="Arial"/>
                <a:cs typeface="+mn-cs"/>
              </a:rPr>
              <a:t>JJ</a:t>
            </a:r>
          </a:p>
        </p:txBody>
      </p:sp>
      <p:sp>
        <p:nvSpPr>
          <p:cNvPr id="6" name="TextBox 5"/>
          <p:cNvSpPr txBox="1"/>
          <p:nvPr/>
        </p:nvSpPr>
        <p:spPr>
          <a:xfrm>
            <a:off x="793193" y="1314077"/>
            <a:ext cx="6098938" cy="300373"/>
          </a:xfrm>
          <a:prstGeom prst="rect">
            <a:avLst/>
          </a:prstGeom>
          <a:noFill/>
        </p:spPr>
        <p:txBody>
          <a:bodyPr wrap="square" lIns="38389" tIns="19194" rIns="38389" bIns="19194" rtlCol="0">
            <a:spAutoFit/>
          </a:bodyPr>
          <a:lstStyle/>
          <a:p>
            <a:pPr defTabSz="427729" fontAlgn="auto">
              <a:spcBef>
                <a:spcPts val="0"/>
              </a:spcBef>
              <a:spcAft>
                <a:spcPts val="0"/>
              </a:spcAft>
            </a:pPr>
            <a:r>
              <a:rPr lang="en-US" sz="1700" dirty="0">
                <a:solidFill>
                  <a:prstClr val="white"/>
                </a:solidFill>
                <a:latin typeface="Arial"/>
                <a:cs typeface="+mn-cs"/>
              </a:rPr>
              <a:t>Model the Program</a:t>
            </a:r>
          </a:p>
        </p:txBody>
      </p:sp>
      <p:pic>
        <p:nvPicPr>
          <p:cNvPr id="7" name="Picture 6"/>
          <p:cNvPicPr>
            <a:picLocks noChangeAspect="1"/>
          </p:cNvPicPr>
          <p:nvPr/>
        </p:nvPicPr>
        <p:blipFill>
          <a:blip r:embed="rId3"/>
          <a:stretch>
            <a:fillRect/>
          </a:stretch>
        </p:blipFill>
        <p:spPr>
          <a:xfrm>
            <a:off x="793192" y="1668020"/>
            <a:ext cx="5842426" cy="4634449"/>
          </a:xfrm>
          <a:prstGeom prst="rect">
            <a:avLst/>
          </a:prstGeom>
        </p:spPr>
      </p:pic>
    </p:spTree>
    <p:extLst>
      <p:ext uri="{BB962C8B-B14F-4D97-AF65-F5344CB8AC3E}">
        <p14:creationId xmlns:p14="http://schemas.microsoft.com/office/powerpoint/2010/main" val="3949414894"/>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61" y="514644"/>
            <a:ext cx="5267829" cy="505264"/>
          </a:xfrm>
        </p:spPr>
        <p:txBody>
          <a:bodyPr>
            <a:normAutofit/>
          </a:bodyPr>
          <a:lstStyle/>
          <a:p>
            <a:pPr>
              <a:defRPr/>
            </a:pPr>
            <a:r>
              <a:rPr lang="en-US" dirty="0" smtClean="0"/>
              <a:t>Budgeting Process</a:t>
            </a:r>
            <a:endParaRPr lang="en-US" dirty="0"/>
          </a:p>
        </p:txBody>
      </p:sp>
      <p:sp>
        <p:nvSpPr>
          <p:cNvPr id="6" name="TextBox 5"/>
          <p:cNvSpPr txBox="1"/>
          <p:nvPr/>
        </p:nvSpPr>
        <p:spPr>
          <a:xfrm>
            <a:off x="793193" y="1314077"/>
            <a:ext cx="6098938" cy="300373"/>
          </a:xfrm>
          <a:prstGeom prst="rect">
            <a:avLst/>
          </a:prstGeom>
          <a:noFill/>
        </p:spPr>
        <p:txBody>
          <a:bodyPr wrap="square" lIns="38389" tIns="19194" rIns="38389" bIns="19194" rtlCol="0">
            <a:spAutoFit/>
          </a:bodyPr>
          <a:lstStyle/>
          <a:p>
            <a:pPr defTabSz="427729" fontAlgn="auto">
              <a:spcBef>
                <a:spcPts val="0"/>
              </a:spcBef>
              <a:spcAft>
                <a:spcPts val="0"/>
              </a:spcAft>
            </a:pPr>
            <a:r>
              <a:rPr lang="en-US" sz="1700" dirty="0">
                <a:solidFill>
                  <a:prstClr val="white"/>
                </a:solidFill>
                <a:latin typeface="Arial"/>
                <a:cs typeface="+mn-cs"/>
              </a:rPr>
              <a:t>Data Within the Model</a:t>
            </a:r>
          </a:p>
        </p:txBody>
      </p:sp>
      <p:pic>
        <p:nvPicPr>
          <p:cNvPr id="3" name="Picture 2"/>
          <p:cNvPicPr>
            <a:picLocks noChangeAspect="1"/>
          </p:cNvPicPr>
          <p:nvPr/>
        </p:nvPicPr>
        <p:blipFill>
          <a:blip r:embed="rId3"/>
          <a:stretch>
            <a:fillRect/>
          </a:stretch>
        </p:blipFill>
        <p:spPr>
          <a:xfrm>
            <a:off x="793193" y="1668019"/>
            <a:ext cx="6311938" cy="4811601"/>
          </a:xfrm>
          <a:prstGeom prst="rect">
            <a:avLst/>
          </a:prstGeom>
        </p:spPr>
      </p:pic>
    </p:spTree>
    <p:extLst>
      <p:ext uri="{BB962C8B-B14F-4D97-AF65-F5344CB8AC3E}">
        <p14:creationId xmlns:p14="http://schemas.microsoft.com/office/powerpoint/2010/main" val="148827876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261" y="514644"/>
            <a:ext cx="5267829" cy="505264"/>
          </a:xfrm>
        </p:spPr>
        <p:txBody>
          <a:bodyPr>
            <a:normAutofit/>
          </a:bodyPr>
          <a:lstStyle/>
          <a:p>
            <a:pPr>
              <a:defRPr/>
            </a:pPr>
            <a:r>
              <a:rPr lang="en-US" dirty="0" smtClean="0"/>
              <a:t>Budgeting Process</a:t>
            </a:r>
            <a:endParaRPr lang="en-US" dirty="0"/>
          </a:p>
        </p:txBody>
      </p:sp>
      <p:sp>
        <p:nvSpPr>
          <p:cNvPr id="6" name="TextBox 5"/>
          <p:cNvSpPr txBox="1"/>
          <p:nvPr/>
        </p:nvSpPr>
        <p:spPr>
          <a:xfrm>
            <a:off x="793193" y="1314077"/>
            <a:ext cx="6098938" cy="300373"/>
          </a:xfrm>
          <a:prstGeom prst="rect">
            <a:avLst/>
          </a:prstGeom>
          <a:noFill/>
        </p:spPr>
        <p:txBody>
          <a:bodyPr wrap="square" lIns="38389" tIns="19194" rIns="38389" bIns="19194" rtlCol="0">
            <a:spAutoFit/>
          </a:bodyPr>
          <a:lstStyle/>
          <a:p>
            <a:pPr defTabSz="427729" fontAlgn="auto">
              <a:spcBef>
                <a:spcPts val="0"/>
              </a:spcBef>
              <a:spcAft>
                <a:spcPts val="0"/>
              </a:spcAft>
            </a:pPr>
            <a:r>
              <a:rPr lang="en-US" sz="1700" dirty="0">
                <a:solidFill>
                  <a:prstClr val="white"/>
                </a:solidFill>
                <a:latin typeface="Arial"/>
                <a:cs typeface="+mn-cs"/>
              </a:rPr>
              <a:t>Estimate Supporting Data</a:t>
            </a:r>
          </a:p>
        </p:txBody>
      </p:sp>
      <p:pic>
        <p:nvPicPr>
          <p:cNvPr id="5" name="Picture 4"/>
          <p:cNvPicPr>
            <a:picLocks noChangeAspect="1"/>
          </p:cNvPicPr>
          <p:nvPr/>
        </p:nvPicPr>
        <p:blipFill>
          <a:blip r:embed="rId3"/>
          <a:stretch>
            <a:fillRect/>
          </a:stretch>
        </p:blipFill>
        <p:spPr>
          <a:xfrm>
            <a:off x="793193" y="1668019"/>
            <a:ext cx="2746250" cy="4779932"/>
          </a:xfrm>
          <a:prstGeom prst="rect">
            <a:avLst/>
          </a:prstGeom>
        </p:spPr>
      </p:pic>
      <p:sp>
        <p:nvSpPr>
          <p:cNvPr id="7" name="TextBox 6"/>
          <p:cNvSpPr txBox="1"/>
          <p:nvPr/>
        </p:nvSpPr>
        <p:spPr>
          <a:xfrm>
            <a:off x="3842662" y="1668019"/>
            <a:ext cx="3096148" cy="2577920"/>
          </a:xfrm>
          <a:prstGeom prst="rect">
            <a:avLst/>
          </a:prstGeom>
          <a:noFill/>
        </p:spPr>
        <p:txBody>
          <a:bodyPr wrap="square" lIns="38389" tIns="19194" rIns="38389" bIns="19194" rtlCol="0">
            <a:spAutoFit/>
          </a:bodyPr>
          <a:lstStyle/>
          <a:p>
            <a:pPr marL="239931" indent="-239931" defTabSz="427729" fontAlgn="auto">
              <a:spcBef>
                <a:spcPts val="0"/>
              </a:spcBef>
              <a:spcAft>
                <a:spcPts val="0"/>
              </a:spcAft>
              <a:buFont typeface="Arial" panose="020B0604020202020204" pitchFamily="34" charset="0"/>
              <a:buChar char="•"/>
            </a:pPr>
            <a:r>
              <a:rPr lang="en-US" sz="1500" b="1" dirty="0">
                <a:solidFill>
                  <a:prstClr val="white"/>
                </a:solidFill>
                <a:latin typeface="Arial"/>
                <a:cs typeface="+mn-cs"/>
              </a:rPr>
              <a:t>Communicate Assumptions</a:t>
            </a:r>
          </a:p>
          <a:p>
            <a:pPr marL="453795" lvl="1" indent="-239931" defTabSz="427729" fontAlgn="auto">
              <a:spcBef>
                <a:spcPts val="0"/>
              </a:spcBef>
              <a:spcAft>
                <a:spcPts val="0"/>
              </a:spcAft>
              <a:buFont typeface="Arial" panose="020B0604020202020204" pitchFamily="34" charset="0"/>
              <a:buChar char="•"/>
            </a:pPr>
            <a:r>
              <a:rPr lang="en-US" sz="1500" dirty="0">
                <a:solidFill>
                  <a:prstClr val="white"/>
                </a:solidFill>
                <a:latin typeface="Arial"/>
                <a:cs typeface="+mn-cs"/>
              </a:rPr>
              <a:t>This tool helps inform other team members that were not involved in the earlier stages.</a:t>
            </a:r>
          </a:p>
          <a:p>
            <a:pPr marL="239931" indent="-239931" defTabSz="427729" fontAlgn="auto">
              <a:spcBef>
                <a:spcPts val="0"/>
              </a:spcBef>
              <a:spcAft>
                <a:spcPts val="0"/>
              </a:spcAft>
              <a:buFont typeface="Arial" panose="020B0604020202020204" pitchFamily="34" charset="0"/>
              <a:buChar char="•"/>
            </a:pPr>
            <a:r>
              <a:rPr lang="en-US" sz="1500" b="1" dirty="0">
                <a:solidFill>
                  <a:prstClr val="white"/>
                </a:solidFill>
                <a:latin typeface="Arial"/>
                <a:cs typeface="+mn-cs"/>
              </a:rPr>
              <a:t>Data Separated by Rooms</a:t>
            </a:r>
          </a:p>
          <a:p>
            <a:pPr marL="453795" lvl="1" indent="-239931" defTabSz="427729" fontAlgn="auto">
              <a:spcBef>
                <a:spcPts val="0"/>
              </a:spcBef>
              <a:spcAft>
                <a:spcPts val="0"/>
              </a:spcAft>
              <a:buFont typeface="Arial" panose="020B0604020202020204" pitchFamily="34" charset="0"/>
              <a:buChar char="•"/>
            </a:pPr>
            <a:r>
              <a:rPr lang="en-US" sz="1500" dirty="0">
                <a:solidFill>
                  <a:prstClr val="white"/>
                </a:solidFill>
                <a:latin typeface="Arial"/>
                <a:cs typeface="+mn-cs"/>
              </a:rPr>
              <a:t>In a format that communicates to field construction staff to what they are buying (bid tab format)</a:t>
            </a:r>
          </a:p>
          <a:p>
            <a:pPr defTabSz="427729" fontAlgn="auto">
              <a:spcBef>
                <a:spcPts val="0"/>
              </a:spcBef>
              <a:spcAft>
                <a:spcPts val="0"/>
              </a:spcAft>
            </a:pPr>
            <a:endParaRPr lang="en-US" sz="1500" dirty="0">
              <a:solidFill>
                <a:prstClr val="white"/>
              </a:solidFill>
              <a:latin typeface="Arial"/>
              <a:cs typeface="+mn-cs"/>
            </a:endParaRPr>
          </a:p>
          <a:p>
            <a:pPr marL="239931" indent="-239931" defTabSz="427729" fontAlgn="auto">
              <a:spcBef>
                <a:spcPts val="0"/>
              </a:spcBef>
              <a:spcAft>
                <a:spcPts val="0"/>
              </a:spcAft>
              <a:buFont typeface="Arial" panose="020B0604020202020204" pitchFamily="34" charset="0"/>
              <a:buChar char="•"/>
            </a:pPr>
            <a:endParaRPr lang="en-US" sz="1500" dirty="0">
              <a:solidFill>
                <a:prstClr val="white"/>
              </a:solidFill>
              <a:latin typeface="Arial"/>
              <a:cs typeface="+mn-cs"/>
            </a:endParaRPr>
          </a:p>
        </p:txBody>
      </p:sp>
    </p:spTree>
    <p:extLst>
      <p:ext uri="{BB962C8B-B14F-4D97-AF65-F5344CB8AC3E}">
        <p14:creationId xmlns:p14="http://schemas.microsoft.com/office/powerpoint/2010/main" val="1155298391"/>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InfinyD</a:t>
            </a:r>
            <a:endParaRPr lang="en-US" dirty="0"/>
          </a:p>
        </p:txBody>
      </p:sp>
    </p:spTree>
    <p:extLst>
      <p:ext uri="{BB962C8B-B14F-4D97-AF65-F5344CB8AC3E}">
        <p14:creationId xmlns:p14="http://schemas.microsoft.com/office/powerpoint/2010/main" val="3743560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457200" y="4572006"/>
            <a:ext cx="3886200" cy="461665"/>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b="1" dirty="0">
                <a:latin typeface="Calibri" panose="020F0502020204030204" pitchFamily="34" charset="0"/>
              </a:rPr>
              <a:t>Jeff Ratcliff, CHC</a:t>
            </a:r>
            <a:endParaRPr lang="en-US" sz="2400" dirty="0">
              <a:latin typeface="Calibri" panose="020F0502020204030204" pitchFamily="34" charset="0"/>
            </a:endParaRPr>
          </a:p>
        </p:txBody>
      </p:sp>
      <p:sp>
        <p:nvSpPr>
          <p:cNvPr id="3" name="TextBox 2"/>
          <p:cNvSpPr txBox="1"/>
          <p:nvPr/>
        </p:nvSpPr>
        <p:spPr>
          <a:xfrm>
            <a:off x="381003" y="525963"/>
            <a:ext cx="2055947" cy="769441"/>
          </a:xfrm>
          <a:prstGeom prst="rect">
            <a:avLst/>
          </a:prstGeom>
          <a:noFill/>
        </p:spPr>
        <p:txBody>
          <a:bodyPr wrap="none" rtlCol="0">
            <a:spAutoFit/>
          </a:bodyPr>
          <a:lstStyle/>
          <a:p>
            <a:r>
              <a:rPr lang="en-US" sz="4400" b="1" dirty="0" smtClean="0">
                <a:latin typeface="Calibri" panose="020F0502020204030204" pitchFamily="34" charset="0"/>
              </a:rPr>
              <a:t>Speaker</a:t>
            </a:r>
            <a:endParaRPr lang="en-US" sz="4400" b="1" dirty="0">
              <a:latin typeface="Calibri" panose="020F0502020204030204" pitchFamily="34" charset="0"/>
            </a:endParaRPr>
          </a:p>
        </p:txBody>
      </p:sp>
      <p:sp>
        <p:nvSpPr>
          <p:cNvPr id="10" name="TextBox 2"/>
          <p:cNvSpPr txBox="1">
            <a:spLocks noChangeArrowheads="1"/>
          </p:cNvSpPr>
          <p:nvPr/>
        </p:nvSpPr>
        <p:spPr bwMode="auto">
          <a:xfrm>
            <a:off x="3581400" y="1447800"/>
            <a:ext cx="5181600" cy="1997919"/>
          </a:xfrm>
          <a:prstGeom prst="rect">
            <a:avLst/>
          </a:prstGeom>
          <a:no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50000"/>
              </a:lnSpc>
            </a:pPr>
            <a:r>
              <a:rPr lang="en-US" sz="1400" b="1" dirty="0">
                <a:latin typeface="Calibri" panose="020F0502020204030204" pitchFamily="34" charset="0"/>
              </a:rPr>
              <a:t>Jeff Ratcliff, CHC </a:t>
            </a:r>
            <a:r>
              <a:rPr lang="en-US" sz="1400" dirty="0">
                <a:latin typeface="Calibri" panose="020F0502020204030204" pitchFamily="34" charset="0"/>
              </a:rPr>
              <a:t>is Director of Preconstruction with The Beck Group in Dallas. With nearly 15 years of project management experience, he is skilled at managing construction in critical care facilities while building valuable relationships with owners and team members. Jeff received his Bachelor of Science in construction science from the University of Louisiana at Monroe.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966" y="1476703"/>
            <a:ext cx="2346434" cy="2815721"/>
          </a:xfrm>
          <a:prstGeom prst="rect">
            <a:avLst/>
          </a:prstGeom>
        </p:spPr>
      </p:pic>
    </p:spTree>
    <p:extLst>
      <p:ext uri="{BB962C8B-B14F-4D97-AF65-F5344CB8AC3E}">
        <p14:creationId xmlns:p14="http://schemas.microsoft.com/office/powerpoint/2010/main" val="337058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80810" y="3832716"/>
            <a:ext cx="3592558" cy="2880340"/>
          </a:xfrm>
          <a:prstGeom prst="rect">
            <a:avLst/>
          </a:prstGeom>
        </p:spPr>
        <p:txBody>
          <a:bodyPr wrap="square">
            <a:spAutoFit/>
          </a:bodyPr>
          <a:lstStyle/>
          <a:p>
            <a:pPr algn="r" defTabSz="816388" fontAlgn="auto">
              <a:lnSpc>
                <a:spcPct val="119000"/>
              </a:lnSpc>
              <a:spcBef>
                <a:spcPts val="0"/>
              </a:spcBef>
              <a:spcAft>
                <a:spcPts val="0"/>
              </a:spcAft>
            </a:pPr>
            <a:r>
              <a:rPr lang="en-US" sz="1700" b="1" i="1" kern="1400" dirty="0">
                <a:solidFill>
                  <a:srgbClr val="981B18"/>
                </a:solidFill>
                <a:latin typeface="Roboto Cn"/>
                <a:cs typeface="+mn-cs"/>
              </a:rPr>
              <a:t>InfinyD:</a:t>
            </a:r>
          </a:p>
          <a:p>
            <a:pPr algn="r" defTabSz="816388" fontAlgn="auto">
              <a:lnSpc>
                <a:spcPct val="119000"/>
              </a:lnSpc>
              <a:spcBef>
                <a:spcPts val="0"/>
              </a:spcBef>
              <a:spcAft>
                <a:spcPts val="0"/>
              </a:spcAft>
            </a:pPr>
            <a:r>
              <a:rPr lang="en-US" sz="1700" b="1" i="1" kern="1400" dirty="0">
                <a:solidFill>
                  <a:srgbClr val="981B18"/>
                </a:solidFill>
                <a:latin typeface="Roboto Cn"/>
                <a:cs typeface="+mn-cs"/>
              </a:rPr>
              <a:t>brings open 3D models, your team’s experience and business information to the forefront of operations introducing advanced model based querying and reporting from the data sources systems of record </a:t>
            </a:r>
            <a:endParaRPr lang="en-US" sz="1700" b="1" i="1" kern="1400" dirty="0">
              <a:solidFill>
                <a:srgbClr val="981B18"/>
              </a:solidFill>
              <a:latin typeface="Calibri" panose="020F0502020204030204" pitchFamily="34" charset="0"/>
              <a:cs typeface="+mn-cs"/>
            </a:endParaRPr>
          </a:p>
          <a:p>
            <a:pPr algn="r" defTabSz="816388" fontAlgn="auto">
              <a:lnSpc>
                <a:spcPct val="119000"/>
              </a:lnSpc>
              <a:spcBef>
                <a:spcPts val="0"/>
              </a:spcBef>
              <a:spcAft>
                <a:spcPts val="375"/>
              </a:spcAft>
            </a:pPr>
            <a:r>
              <a:rPr lang="en-US" sz="1625" b="1" i="1" kern="1400" dirty="0">
                <a:solidFill>
                  <a:srgbClr val="981B18"/>
                </a:solidFill>
                <a:latin typeface="Calibri" panose="020F0502020204030204" pitchFamily="34" charset="0"/>
                <a:cs typeface="+mn-cs"/>
              </a:rPr>
              <a:t> </a:t>
            </a:r>
          </a:p>
        </p:txBody>
      </p:sp>
      <p:pic>
        <p:nvPicPr>
          <p:cNvPr id="2" name="Picture 1"/>
          <p:cNvPicPr>
            <a:picLocks noChangeAspect="1"/>
          </p:cNvPicPr>
          <p:nvPr/>
        </p:nvPicPr>
        <p:blipFill>
          <a:blip r:embed="rId3"/>
          <a:stretch>
            <a:fillRect/>
          </a:stretch>
        </p:blipFill>
        <p:spPr>
          <a:xfrm>
            <a:off x="364753" y="3502617"/>
            <a:ext cx="4816057" cy="2947585"/>
          </a:xfrm>
          <a:prstGeom prst="rect">
            <a:avLst/>
          </a:prstGeom>
        </p:spPr>
      </p:pic>
      <p:pic>
        <p:nvPicPr>
          <p:cNvPr id="5" name="Picture 4"/>
          <p:cNvPicPr>
            <a:picLocks noChangeAspect="1"/>
          </p:cNvPicPr>
          <p:nvPr/>
        </p:nvPicPr>
        <p:blipFill>
          <a:blip r:embed="rId4"/>
          <a:stretch>
            <a:fillRect/>
          </a:stretch>
        </p:blipFill>
        <p:spPr>
          <a:xfrm>
            <a:off x="389015" y="565688"/>
            <a:ext cx="4381360" cy="2737493"/>
          </a:xfrm>
          <a:prstGeom prst="rect">
            <a:avLst/>
          </a:prstGeom>
        </p:spPr>
      </p:pic>
      <p:pic>
        <p:nvPicPr>
          <p:cNvPr id="6" name="Picture 5"/>
          <p:cNvPicPr>
            <a:picLocks noChangeAspect="1"/>
          </p:cNvPicPr>
          <p:nvPr/>
        </p:nvPicPr>
        <p:blipFill>
          <a:blip r:embed="rId5"/>
          <a:stretch>
            <a:fillRect/>
          </a:stretch>
        </p:blipFill>
        <p:spPr>
          <a:xfrm>
            <a:off x="4952999" y="565688"/>
            <a:ext cx="3801954" cy="2554722"/>
          </a:xfrm>
          <a:prstGeom prst="rect">
            <a:avLst/>
          </a:prstGeom>
        </p:spPr>
      </p:pic>
      <p:pic>
        <p:nvPicPr>
          <p:cNvPr id="3" name="Picture 2"/>
          <p:cNvPicPr>
            <a:picLocks noChangeAspect="1"/>
          </p:cNvPicPr>
          <p:nvPr/>
        </p:nvPicPr>
        <p:blipFill>
          <a:blip r:embed="rId6"/>
          <a:stretch>
            <a:fillRect/>
          </a:stretch>
        </p:blipFill>
        <p:spPr>
          <a:xfrm>
            <a:off x="3566486" y="2177117"/>
            <a:ext cx="2773026" cy="1938694"/>
          </a:xfrm>
          <a:prstGeom prst="rect">
            <a:avLst/>
          </a:prstGeom>
        </p:spPr>
      </p:pic>
    </p:spTree>
    <p:extLst>
      <p:ext uri="{BB962C8B-B14F-4D97-AF65-F5344CB8AC3E}">
        <p14:creationId xmlns:p14="http://schemas.microsoft.com/office/powerpoint/2010/main" val="257269412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981B26"/>
                </a:solidFill>
              </a:rPr>
              <a:t>One Model for Construction</a:t>
            </a:r>
            <a:endParaRPr lang="en-US" b="1" dirty="0">
              <a:solidFill>
                <a:srgbClr val="981B26"/>
              </a:solidFill>
            </a:endParaRPr>
          </a:p>
        </p:txBody>
      </p:sp>
      <p:sp>
        <p:nvSpPr>
          <p:cNvPr id="4" name="Rounded Rectangle 3"/>
          <p:cNvSpPr/>
          <p:nvPr/>
        </p:nvSpPr>
        <p:spPr>
          <a:xfrm>
            <a:off x="5167041" y="1914521"/>
            <a:ext cx="2270079" cy="419100"/>
          </a:xfrm>
          <a:prstGeom prst="round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spcBef>
                <a:spcPts val="0"/>
              </a:spcBef>
              <a:spcAft>
                <a:spcPts val="0"/>
              </a:spcAft>
            </a:pPr>
            <a:r>
              <a:rPr lang="en-US" dirty="0">
                <a:solidFill>
                  <a:srgbClr val="54605F"/>
                </a:solidFill>
              </a:rPr>
              <a:t>Quantities</a:t>
            </a:r>
          </a:p>
        </p:txBody>
      </p:sp>
      <p:sp>
        <p:nvSpPr>
          <p:cNvPr id="5" name="Rounded Rectangle 4"/>
          <p:cNvSpPr/>
          <p:nvPr/>
        </p:nvSpPr>
        <p:spPr>
          <a:xfrm>
            <a:off x="5167041" y="2835271"/>
            <a:ext cx="2270079" cy="419100"/>
          </a:xfrm>
          <a:prstGeom prst="round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spcBef>
                <a:spcPts val="0"/>
              </a:spcBef>
              <a:spcAft>
                <a:spcPts val="0"/>
              </a:spcAft>
            </a:pPr>
            <a:r>
              <a:rPr lang="en-US" dirty="0">
                <a:solidFill>
                  <a:srgbClr val="54605F"/>
                </a:solidFill>
              </a:rPr>
              <a:t>Scheduling</a:t>
            </a:r>
          </a:p>
        </p:txBody>
      </p:sp>
      <p:sp>
        <p:nvSpPr>
          <p:cNvPr id="6" name="Rounded Rectangle 5"/>
          <p:cNvSpPr/>
          <p:nvPr/>
        </p:nvSpPr>
        <p:spPr>
          <a:xfrm>
            <a:off x="5167041" y="2374896"/>
            <a:ext cx="2270079" cy="419100"/>
          </a:xfrm>
          <a:prstGeom prst="round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spcBef>
                <a:spcPts val="0"/>
              </a:spcBef>
              <a:spcAft>
                <a:spcPts val="0"/>
              </a:spcAft>
            </a:pPr>
            <a:r>
              <a:rPr lang="en-US" dirty="0">
                <a:solidFill>
                  <a:srgbClr val="54605F"/>
                </a:solidFill>
              </a:rPr>
              <a:t>Procurement</a:t>
            </a:r>
          </a:p>
        </p:txBody>
      </p:sp>
      <p:sp>
        <p:nvSpPr>
          <p:cNvPr id="8" name="Rounded Rectangle 7"/>
          <p:cNvSpPr/>
          <p:nvPr/>
        </p:nvSpPr>
        <p:spPr>
          <a:xfrm>
            <a:off x="5167041" y="3295645"/>
            <a:ext cx="2270079" cy="419100"/>
          </a:xfrm>
          <a:prstGeom prst="round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spcBef>
                <a:spcPts val="0"/>
              </a:spcBef>
              <a:spcAft>
                <a:spcPts val="0"/>
              </a:spcAft>
            </a:pPr>
            <a:r>
              <a:rPr lang="en-US" dirty="0">
                <a:solidFill>
                  <a:srgbClr val="54605F"/>
                </a:solidFill>
              </a:rPr>
              <a:t>Project Controls</a:t>
            </a:r>
          </a:p>
        </p:txBody>
      </p:sp>
      <p:sp>
        <p:nvSpPr>
          <p:cNvPr id="11" name="Rounded Rectangle 10"/>
          <p:cNvSpPr/>
          <p:nvPr/>
        </p:nvSpPr>
        <p:spPr>
          <a:xfrm>
            <a:off x="5167041" y="3756020"/>
            <a:ext cx="2270079" cy="419100"/>
          </a:xfrm>
          <a:prstGeom prst="round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spcBef>
                <a:spcPts val="0"/>
              </a:spcBef>
              <a:spcAft>
                <a:spcPts val="0"/>
              </a:spcAft>
            </a:pPr>
            <a:r>
              <a:rPr lang="en-US" dirty="0">
                <a:solidFill>
                  <a:srgbClr val="54605F"/>
                </a:solidFill>
              </a:rPr>
              <a:t>Resources</a:t>
            </a:r>
          </a:p>
        </p:txBody>
      </p:sp>
      <p:sp>
        <p:nvSpPr>
          <p:cNvPr id="12" name="Rounded Rectangle 11"/>
          <p:cNvSpPr/>
          <p:nvPr/>
        </p:nvSpPr>
        <p:spPr>
          <a:xfrm>
            <a:off x="5167041" y="4216395"/>
            <a:ext cx="2270079" cy="536576"/>
          </a:xfrm>
          <a:prstGeom prst="round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spcBef>
                <a:spcPts val="0"/>
              </a:spcBef>
              <a:spcAft>
                <a:spcPts val="0"/>
              </a:spcAft>
            </a:pPr>
            <a:r>
              <a:rPr lang="en-US" dirty="0">
                <a:solidFill>
                  <a:srgbClr val="54605F"/>
                </a:solidFill>
              </a:rPr>
              <a:t>Field Management</a:t>
            </a:r>
          </a:p>
        </p:txBody>
      </p:sp>
      <p:sp>
        <p:nvSpPr>
          <p:cNvPr id="13" name="Rounded Rectangle 12"/>
          <p:cNvSpPr/>
          <p:nvPr/>
        </p:nvSpPr>
        <p:spPr>
          <a:xfrm>
            <a:off x="1033191" y="2974849"/>
            <a:ext cx="1841500" cy="1044696"/>
          </a:xfrm>
          <a:prstGeom prst="round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spcBef>
                <a:spcPts val="0"/>
              </a:spcBef>
              <a:spcAft>
                <a:spcPts val="0"/>
              </a:spcAft>
            </a:pPr>
            <a:r>
              <a:rPr lang="en-US" dirty="0">
                <a:solidFill>
                  <a:srgbClr val="54605F"/>
                </a:solidFill>
              </a:rPr>
              <a:t>Intelligent</a:t>
            </a:r>
          </a:p>
          <a:p>
            <a:pPr algn="ctr" defTabSz="457200" fontAlgn="auto">
              <a:spcBef>
                <a:spcPts val="0"/>
              </a:spcBef>
              <a:spcAft>
                <a:spcPts val="0"/>
              </a:spcAft>
            </a:pPr>
            <a:r>
              <a:rPr lang="en-US" dirty="0">
                <a:solidFill>
                  <a:srgbClr val="54605F"/>
                </a:solidFill>
              </a:rPr>
              <a:t>Model for Construction</a:t>
            </a:r>
          </a:p>
        </p:txBody>
      </p:sp>
      <p:cxnSp>
        <p:nvCxnSpPr>
          <p:cNvPr id="235" name="Straight Arrow Connector 234"/>
          <p:cNvCxnSpPr>
            <a:stCxn id="4" idx="1"/>
            <a:endCxn id="13" idx="3"/>
          </p:cNvCxnSpPr>
          <p:nvPr/>
        </p:nvCxnSpPr>
        <p:spPr>
          <a:xfrm flipH="1">
            <a:off x="2874692" y="2124071"/>
            <a:ext cx="2292349" cy="1373126"/>
          </a:xfrm>
          <a:prstGeom prst="straightConnector1">
            <a:avLst/>
          </a:prstGeom>
          <a:ln w="19050">
            <a:solidFill>
              <a:srgbClr val="00B44E"/>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a:stCxn id="6" idx="1"/>
            <a:endCxn id="13" idx="3"/>
          </p:cNvCxnSpPr>
          <p:nvPr/>
        </p:nvCxnSpPr>
        <p:spPr>
          <a:xfrm flipH="1">
            <a:off x="2874692" y="2584447"/>
            <a:ext cx="2292349" cy="912751"/>
          </a:xfrm>
          <a:prstGeom prst="straightConnector1">
            <a:avLst/>
          </a:prstGeom>
          <a:ln w="19050">
            <a:solidFill>
              <a:srgbClr val="00B44E"/>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a:stCxn id="8" idx="1"/>
            <a:endCxn id="13" idx="3"/>
          </p:cNvCxnSpPr>
          <p:nvPr/>
        </p:nvCxnSpPr>
        <p:spPr>
          <a:xfrm flipH="1" flipV="1">
            <a:off x="2874692" y="3497197"/>
            <a:ext cx="2292349" cy="7998"/>
          </a:xfrm>
          <a:prstGeom prst="straightConnector1">
            <a:avLst/>
          </a:prstGeom>
          <a:ln w="19050">
            <a:solidFill>
              <a:srgbClr val="00B44E"/>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a:stCxn id="11" idx="1"/>
            <a:endCxn id="13" idx="3"/>
          </p:cNvCxnSpPr>
          <p:nvPr/>
        </p:nvCxnSpPr>
        <p:spPr>
          <a:xfrm flipH="1" flipV="1">
            <a:off x="2874692" y="3497198"/>
            <a:ext cx="2292349" cy="468373"/>
          </a:xfrm>
          <a:prstGeom prst="straightConnector1">
            <a:avLst/>
          </a:prstGeom>
          <a:ln w="19050">
            <a:solidFill>
              <a:srgbClr val="00B44E"/>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stCxn id="12" idx="1"/>
            <a:endCxn id="13" idx="3"/>
          </p:cNvCxnSpPr>
          <p:nvPr/>
        </p:nvCxnSpPr>
        <p:spPr>
          <a:xfrm flipH="1" flipV="1">
            <a:off x="2874692" y="3497197"/>
            <a:ext cx="2292349" cy="987486"/>
          </a:xfrm>
          <a:prstGeom prst="straightConnector1">
            <a:avLst/>
          </a:prstGeom>
          <a:ln w="19050">
            <a:solidFill>
              <a:srgbClr val="00B44E"/>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a:stCxn id="5" idx="1"/>
            <a:endCxn id="13" idx="3"/>
          </p:cNvCxnSpPr>
          <p:nvPr/>
        </p:nvCxnSpPr>
        <p:spPr>
          <a:xfrm flipH="1">
            <a:off x="2874692" y="3044821"/>
            <a:ext cx="2292349" cy="452376"/>
          </a:xfrm>
          <a:prstGeom prst="straightConnector1">
            <a:avLst/>
          </a:prstGeom>
          <a:ln w="19050">
            <a:solidFill>
              <a:srgbClr val="00B44E"/>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167041" y="4816622"/>
            <a:ext cx="2270079" cy="556368"/>
          </a:xfrm>
          <a:prstGeom prst="round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spcBef>
                <a:spcPts val="0"/>
              </a:spcBef>
              <a:spcAft>
                <a:spcPts val="0"/>
              </a:spcAft>
            </a:pPr>
            <a:r>
              <a:rPr lang="en-US" dirty="0">
                <a:solidFill>
                  <a:srgbClr val="54605F"/>
                </a:solidFill>
              </a:rPr>
              <a:t>Asset Management</a:t>
            </a:r>
          </a:p>
        </p:txBody>
      </p:sp>
      <p:cxnSp>
        <p:nvCxnSpPr>
          <p:cNvPr id="17" name="Straight Arrow Connector 16"/>
          <p:cNvCxnSpPr>
            <a:stCxn id="16" idx="1"/>
            <a:endCxn id="13" idx="3"/>
          </p:cNvCxnSpPr>
          <p:nvPr/>
        </p:nvCxnSpPr>
        <p:spPr>
          <a:xfrm flipH="1" flipV="1">
            <a:off x="2874692" y="3497198"/>
            <a:ext cx="2292349" cy="1597609"/>
          </a:xfrm>
          <a:prstGeom prst="straightConnector1">
            <a:avLst/>
          </a:prstGeom>
          <a:ln w="19050">
            <a:solidFill>
              <a:srgbClr val="00B44E"/>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081047"/>
      </p:ext>
    </p:extLst>
  </p:cSld>
  <p:clrMapOvr>
    <a:masterClrMapping/>
  </p:clrMapOvr>
  <mc:AlternateContent xmlns:mc="http://schemas.openxmlformats.org/markup-compatibility/2006" xmlns:p14="http://schemas.microsoft.com/office/powerpoint/2010/main">
    <mc:Choice Requires="p14">
      <p:transition spd="slow" p14:dur="1500" advClick="0" advTm="10000"/>
    </mc:Choice>
    <mc:Fallback xmlns="">
      <p:transition spd="slow" advClick="0" advTm="10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981B26"/>
                </a:solidFill>
              </a:rPr>
              <a:t>Challenge then becomes…</a:t>
            </a:r>
            <a:endParaRPr lang="en-US" b="1" dirty="0">
              <a:solidFill>
                <a:srgbClr val="981B26"/>
              </a:solidFill>
            </a:endParaRPr>
          </a:p>
        </p:txBody>
      </p:sp>
      <p:sp>
        <p:nvSpPr>
          <p:cNvPr id="4" name="Rounded Rectangle 3"/>
          <p:cNvSpPr/>
          <p:nvPr/>
        </p:nvSpPr>
        <p:spPr>
          <a:xfrm>
            <a:off x="5635136" y="1865347"/>
            <a:ext cx="2277452" cy="4191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lnSpc>
                <a:spcPct val="80000"/>
              </a:lnSpc>
              <a:spcBef>
                <a:spcPts val="0"/>
              </a:spcBef>
              <a:spcAft>
                <a:spcPts val="0"/>
              </a:spcAft>
            </a:pPr>
            <a:r>
              <a:rPr lang="en-US" sz="1600" dirty="0">
                <a:solidFill>
                  <a:prstClr val="black"/>
                </a:solidFill>
              </a:rPr>
              <a:t>Quantities</a:t>
            </a:r>
          </a:p>
        </p:txBody>
      </p:sp>
      <p:sp>
        <p:nvSpPr>
          <p:cNvPr id="5" name="Rounded Rectangle 4"/>
          <p:cNvSpPr/>
          <p:nvPr/>
        </p:nvSpPr>
        <p:spPr>
          <a:xfrm>
            <a:off x="5635136" y="2786097"/>
            <a:ext cx="2277452" cy="4191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lnSpc>
                <a:spcPct val="80000"/>
              </a:lnSpc>
              <a:spcBef>
                <a:spcPts val="0"/>
              </a:spcBef>
              <a:spcAft>
                <a:spcPts val="0"/>
              </a:spcAft>
            </a:pPr>
            <a:r>
              <a:rPr lang="en-US" sz="1600" dirty="0">
                <a:solidFill>
                  <a:prstClr val="black"/>
                </a:solidFill>
              </a:rPr>
              <a:t>Scheduling</a:t>
            </a:r>
          </a:p>
        </p:txBody>
      </p:sp>
      <p:sp>
        <p:nvSpPr>
          <p:cNvPr id="6" name="Rounded Rectangle 5"/>
          <p:cNvSpPr/>
          <p:nvPr/>
        </p:nvSpPr>
        <p:spPr>
          <a:xfrm>
            <a:off x="5635136" y="2325722"/>
            <a:ext cx="2277452" cy="4191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lnSpc>
                <a:spcPct val="80000"/>
              </a:lnSpc>
              <a:spcBef>
                <a:spcPts val="0"/>
              </a:spcBef>
              <a:spcAft>
                <a:spcPts val="0"/>
              </a:spcAft>
            </a:pPr>
            <a:r>
              <a:rPr lang="en-US" sz="1600" dirty="0">
                <a:solidFill>
                  <a:prstClr val="black"/>
                </a:solidFill>
              </a:rPr>
              <a:t>Procurement</a:t>
            </a:r>
          </a:p>
        </p:txBody>
      </p:sp>
      <p:sp>
        <p:nvSpPr>
          <p:cNvPr id="8" name="Rounded Rectangle 7"/>
          <p:cNvSpPr/>
          <p:nvPr/>
        </p:nvSpPr>
        <p:spPr>
          <a:xfrm>
            <a:off x="5635136" y="3246472"/>
            <a:ext cx="2277452" cy="4191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lnSpc>
                <a:spcPct val="80000"/>
              </a:lnSpc>
              <a:spcBef>
                <a:spcPts val="0"/>
              </a:spcBef>
              <a:spcAft>
                <a:spcPts val="0"/>
              </a:spcAft>
            </a:pPr>
            <a:r>
              <a:rPr lang="en-US" sz="1600" dirty="0">
                <a:solidFill>
                  <a:prstClr val="black"/>
                </a:solidFill>
              </a:rPr>
              <a:t>Project Controls</a:t>
            </a:r>
          </a:p>
        </p:txBody>
      </p:sp>
      <p:sp>
        <p:nvSpPr>
          <p:cNvPr id="11" name="Rounded Rectangle 10"/>
          <p:cNvSpPr/>
          <p:nvPr/>
        </p:nvSpPr>
        <p:spPr>
          <a:xfrm>
            <a:off x="5635136" y="3706846"/>
            <a:ext cx="2277452" cy="4191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lnSpc>
                <a:spcPct val="80000"/>
              </a:lnSpc>
              <a:spcBef>
                <a:spcPts val="0"/>
              </a:spcBef>
              <a:spcAft>
                <a:spcPts val="0"/>
              </a:spcAft>
            </a:pPr>
            <a:r>
              <a:rPr lang="en-US" sz="1600" dirty="0">
                <a:solidFill>
                  <a:prstClr val="black"/>
                </a:solidFill>
              </a:rPr>
              <a:t>Resources</a:t>
            </a:r>
          </a:p>
        </p:txBody>
      </p:sp>
      <p:sp>
        <p:nvSpPr>
          <p:cNvPr id="12" name="Rounded Rectangle 11"/>
          <p:cNvSpPr/>
          <p:nvPr/>
        </p:nvSpPr>
        <p:spPr>
          <a:xfrm>
            <a:off x="5635136" y="4167222"/>
            <a:ext cx="2277452" cy="476779"/>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lnSpc>
                <a:spcPct val="80000"/>
              </a:lnSpc>
              <a:spcBef>
                <a:spcPts val="0"/>
              </a:spcBef>
              <a:spcAft>
                <a:spcPts val="0"/>
              </a:spcAft>
            </a:pPr>
            <a:r>
              <a:rPr lang="en-US" sz="1600" dirty="0">
                <a:solidFill>
                  <a:prstClr val="black"/>
                </a:solidFill>
              </a:rPr>
              <a:t>Field Management</a:t>
            </a:r>
          </a:p>
        </p:txBody>
      </p:sp>
      <p:sp>
        <p:nvSpPr>
          <p:cNvPr id="13" name="Rounded Rectangle 12"/>
          <p:cNvSpPr/>
          <p:nvPr/>
        </p:nvSpPr>
        <p:spPr>
          <a:xfrm>
            <a:off x="1501286" y="2243172"/>
            <a:ext cx="1841500" cy="534458"/>
          </a:xfrm>
          <a:prstGeom prst="roundRect">
            <a:avLst/>
          </a:prstGeom>
          <a:ln>
            <a:solidFill>
              <a:schemeClr val="accent6">
                <a:lumMod val="50000"/>
              </a:schemeClr>
            </a:solidFill>
          </a:ln>
        </p:spPr>
        <p:style>
          <a:lnRef idx="2">
            <a:schemeClr val="accent6"/>
          </a:lnRef>
          <a:fillRef idx="1">
            <a:schemeClr val="lt1"/>
          </a:fillRef>
          <a:effectRef idx="0">
            <a:schemeClr val="accent6"/>
          </a:effectRef>
          <a:fontRef idx="minor">
            <a:schemeClr val="dk1"/>
          </a:fontRef>
        </p:style>
        <p:txBody>
          <a:bodyPr rtlCol="0" anchor="t"/>
          <a:lstStyle/>
          <a:p>
            <a:pPr algn="ctr" defTabSz="457200" fontAlgn="auto">
              <a:lnSpc>
                <a:spcPct val="150000"/>
              </a:lnSpc>
              <a:spcBef>
                <a:spcPts val="0"/>
              </a:spcBef>
              <a:spcAft>
                <a:spcPts val="0"/>
              </a:spcAft>
            </a:pPr>
            <a:r>
              <a:rPr lang="en-US" sz="1600" dirty="0">
                <a:solidFill>
                  <a:prstClr val="black"/>
                </a:solidFill>
              </a:rPr>
              <a:t>Autodesk</a:t>
            </a:r>
          </a:p>
          <a:p>
            <a:pPr algn="ctr" defTabSz="457200" fontAlgn="auto">
              <a:spcBef>
                <a:spcPts val="0"/>
              </a:spcBef>
              <a:spcAft>
                <a:spcPts val="0"/>
              </a:spcAft>
            </a:pPr>
            <a:endParaRPr lang="en-US" dirty="0">
              <a:solidFill>
                <a:prstClr val="black"/>
              </a:solidFill>
            </a:endParaRPr>
          </a:p>
        </p:txBody>
      </p:sp>
      <p:sp>
        <p:nvSpPr>
          <p:cNvPr id="14" name="Rounded Rectangle 13"/>
          <p:cNvSpPr/>
          <p:nvPr/>
        </p:nvSpPr>
        <p:spPr>
          <a:xfrm>
            <a:off x="1494936" y="2922159"/>
            <a:ext cx="1841500" cy="534458"/>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t"/>
          <a:lstStyle/>
          <a:p>
            <a:pPr algn="ctr" defTabSz="457200" fontAlgn="auto">
              <a:lnSpc>
                <a:spcPct val="150000"/>
              </a:lnSpc>
              <a:spcBef>
                <a:spcPts val="0"/>
              </a:spcBef>
              <a:spcAft>
                <a:spcPts val="0"/>
              </a:spcAft>
            </a:pPr>
            <a:r>
              <a:rPr lang="en-US" sz="1600" dirty="0">
                <a:solidFill>
                  <a:prstClr val="black"/>
                </a:solidFill>
              </a:rPr>
              <a:t>Bentley</a:t>
            </a:r>
          </a:p>
          <a:p>
            <a:pPr algn="ctr" defTabSz="457200" fontAlgn="auto">
              <a:spcBef>
                <a:spcPts val="0"/>
              </a:spcBef>
              <a:spcAft>
                <a:spcPts val="0"/>
              </a:spcAft>
            </a:pPr>
            <a:endParaRPr lang="en-US" dirty="0">
              <a:solidFill>
                <a:prstClr val="black"/>
              </a:solidFill>
            </a:endParaRPr>
          </a:p>
        </p:txBody>
      </p:sp>
      <p:sp>
        <p:nvSpPr>
          <p:cNvPr id="15" name="Rounded Rectangle 14"/>
          <p:cNvSpPr/>
          <p:nvPr/>
        </p:nvSpPr>
        <p:spPr>
          <a:xfrm>
            <a:off x="1501286" y="3616131"/>
            <a:ext cx="1841500" cy="534458"/>
          </a:xfrm>
          <a:prstGeom prst="roundRect">
            <a:avLst/>
          </a:prstGeom>
          <a:ln>
            <a:solidFill>
              <a:srgbClr val="7030A0"/>
            </a:solidFill>
          </a:ln>
        </p:spPr>
        <p:style>
          <a:lnRef idx="2">
            <a:schemeClr val="accent6"/>
          </a:lnRef>
          <a:fillRef idx="1">
            <a:schemeClr val="lt1"/>
          </a:fillRef>
          <a:effectRef idx="0">
            <a:schemeClr val="accent6"/>
          </a:effectRef>
          <a:fontRef idx="minor">
            <a:schemeClr val="dk1"/>
          </a:fontRef>
        </p:style>
        <p:txBody>
          <a:bodyPr rtlCol="0" anchor="t"/>
          <a:lstStyle/>
          <a:p>
            <a:pPr algn="ctr" defTabSz="457200" fontAlgn="auto">
              <a:lnSpc>
                <a:spcPct val="150000"/>
              </a:lnSpc>
              <a:spcBef>
                <a:spcPts val="0"/>
              </a:spcBef>
              <a:spcAft>
                <a:spcPts val="0"/>
              </a:spcAft>
            </a:pPr>
            <a:r>
              <a:rPr lang="en-US" sz="1600" dirty="0">
                <a:solidFill>
                  <a:prstClr val="black"/>
                </a:solidFill>
              </a:rPr>
              <a:t>Intergraph</a:t>
            </a:r>
          </a:p>
          <a:p>
            <a:pPr algn="ctr" defTabSz="457200" fontAlgn="auto">
              <a:spcBef>
                <a:spcPts val="0"/>
              </a:spcBef>
              <a:spcAft>
                <a:spcPts val="0"/>
              </a:spcAft>
            </a:pPr>
            <a:endParaRPr lang="en-US" dirty="0">
              <a:solidFill>
                <a:prstClr val="black"/>
              </a:solidFill>
            </a:endParaRPr>
          </a:p>
        </p:txBody>
      </p:sp>
      <p:sp>
        <p:nvSpPr>
          <p:cNvPr id="16" name="Rounded Rectangle 15"/>
          <p:cNvSpPr/>
          <p:nvPr/>
        </p:nvSpPr>
        <p:spPr>
          <a:xfrm>
            <a:off x="1501286" y="4278344"/>
            <a:ext cx="1841500" cy="534458"/>
          </a:xfrm>
          <a:prstGeom prst="roundRect">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t"/>
          <a:lstStyle/>
          <a:p>
            <a:pPr algn="ctr" defTabSz="457200" fontAlgn="auto">
              <a:lnSpc>
                <a:spcPct val="150000"/>
              </a:lnSpc>
              <a:spcBef>
                <a:spcPts val="0"/>
              </a:spcBef>
              <a:spcAft>
                <a:spcPts val="0"/>
              </a:spcAft>
            </a:pPr>
            <a:r>
              <a:rPr lang="en-US" sz="1600" dirty="0">
                <a:solidFill>
                  <a:prstClr val="black"/>
                </a:solidFill>
              </a:rPr>
              <a:t>Trimble</a:t>
            </a:r>
          </a:p>
          <a:p>
            <a:pPr algn="ctr" defTabSz="457200" fontAlgn="auto">
              <a:spcBef>
                <a:spcPts val="0"/>
              </a:spcBef>
              <a:spcAft>
                <a:spcPts val="0"/>
              </a:spcAft>
            </a:pPr>
            <a:endParaRPr lang="en-US" dirty="0">
              <a:solidFill>
                <a:prstClr val="black"/>
              </a:solidFill>
            </a:endParaRPr>
          </a:p>
        </p:txBody>
      </p:sp>
      <p:cxnSp>
        <p:nvCxnSpPr>
          <p:cNvPr id="235" name="Straight Arrow Connector 234"/>
          <p:cNvCxnSpPr>
            <a:stCxn id="4" idx="1"/>
            <a:endCxn id="13" idx="3"/>
          </p:cNvCxnSpPr>
          <p:nvPr/>
        </p:nvCxnSpPr>
        <p:spPr>
          <a:xfrm flipH="1">
            <a:off x="3342786" y="2074897"/>
            <a:ext cx="2292350" cy="435504"/>
          </a:xfrm>
          <a:prstGeom prst="straightConnector1">
            <a:avLst/>
          </a:prstGeom>
          <a:ln>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7" name="Straight Arrow Connector 236"/>
          <p:cNvCxnSpPr>
            <a:stCxn id="6" idx="1"/>
            <a:endCxn id="13" idx="3"/>
          </p:cNvCxnSpPr>
          <p:nvPr/>
        </p:nvCxnSpPr>
        <p:spPr>
          <a:xfrm flipH="1" flipV="1">
            <a:off x="3342786" y="2510402"/>
            <a:ext cx="2292350" cy="24871"/>
          </a:xfrm>
          <a:prstGeom prst="straightConnector1">
            <a:avLst/>
          </a:prstGeom>
          <a:ln>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a:stCxn id="8" idx="1"/>
            <a:endCxn id="13" idx="3"/>
          </p:cNvCxnSpPr>
          <p:nvPr/>
        </p:nvCxnSpPr>
        <p:spPr>
          <a:xfrm flipH="1" flipV="1">
            <a:off x="3342786" y="2510402"/>
            <a:ext cx="2292350" cy="945621"/>
          </a:xfrm>
          <a:prstGeom prst="straightConnector1">
            <a:avLst/>
          </a:prstGeom>
          <a:ln>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a:stCxn id="11" idx="1"/>
            <a:endCxn id="13" idx="3"/>
          </p:cNvCxnSpPr>
          <p:nvPr/>
        </p:nvCxnSpPr>
        <p:spPr>
          <a:xfrm flipH="1" flipV="1">
            <a:off x="3342786" y="2510402"/>
            <a:ext cx="2292350" cy="1405995"/>
          </a:xfrm>
          <a:prstGeom prst="straightConnector1">
            <a:avLst/>
          </a:prstGeom>
          <a:ln>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stCxn id="12" idx="1"/>
            <a:endCxn id="13" idx="3"/>
          </p:cNvCxnSpPr>
          <p:nvPr/>
        </p:nvCxnSpPr>
        <p:spPr>
          <a:xfrm flipH="1" flipV="1">
            <a:off x="3342786" y="2510401"/>
            <a:ext cx="2292350" cy="1895210"/>
          </a:xfrm>
          <a:prstGeom prst="straightConnector1">
            <a:avLst/>
          </a:prstGeom>
          <a:ln>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a:stCxn id="5" idx="1"/>
            <a:endCxn id="13" idx="3"/>
          </p:cNvCxnSpPr>
          <p:nvPr/>
        </p:nvCxnSpPr>
        <p:spPr>
          <a:xfrm flipH="1" flipV="1">
            <a:off x="3342786" y="2510401"/>
            <a:ext cx="2292350" cy="485246"/>
          </a:xfrm>
          <a:prstGeom prst="straightConnector1">
            <a:avLst/>
          </a:prstGeom>
          <a:ln>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14" idx="3"/>
            <a:endCxn id="4" idx="1"/>
          </p:cNvCxnSpPr>
          <p:nvPr/>
        </p:nvCxnSpPr>
        <p:spPr>
          <a:xfrm flipV="1">
            <a:off x="3336436" y="2074898"/>
            <a:ext cx="2298700" cy="1114491"/>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4" idx="3"/>
            <a:endCxn id="6" idx="1"/>
          </p:cNvCxnSpPr>
          <p:nvPr/>
        </p:nvCxnSpPr>
        <p:spPr>
          <a:xfrm flipV="1">
            <a:off x="3336436" y="2535272"/>
            <a:ext cx="2298700" cy="654116"/>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4" idx="3"/>
            <a:endCxn id="5" idx="1"/>
          </p:cNvCxnSpPr>
          <p:nvPr/>
        </p:nvCxnSpPr>
        <p:spPr>
          <a:xfrm flipV="1">
            <a:off x="3336436" y="2995648"/>
            <a:ext cx="2298700" cy="193741"/>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4" idx="3"/>
            <a:endCxn id="8" idx="1"/>
          </p:cNvCxnSpPr>
          <p:nvPr/>
        </p:nvCxnSpPr>
        <p:spPr>
          <a:xfrm>
            <a:off x="3336436" y="3189388"/>
            <a:ext cx="2298700" cy="266634"/>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4" idx="3"/>
            <a:endCxn id="11" idx="1"/>
          </p:cNvCxnSpPr>
          <p:nvPr/>
        </p:nvCxnSpPr>
        <p:spPr>
          <a:xfrm>
            <a:off x="3336436" y="3189388"/>
            <a:ext cx="2298700" cy="727008"/>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4" idx="3"/>
            <a:endCxn id="11" idx="1"/>
          </p:cNvCxnSpPr>
          <p:nvPr/>
        </p:nvCxnSpPr>
        <p:spPr>
          <a:xfrm>
            <a:off x="3336436" y="3189388"/>
            <a:ext cx="2298700" cy="727008"/>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4" idx="3"/>
            <a:endCxn id="12" idx="1"/>
          </p:cNvCxnSpPr>
          <p:nvPr/>
        </p:nvCxnSpPr>
        <p:spPr>
          <a:xfrm>
            <a:off x="3336436" y="3189389"/>
            <a:ext cx="2298700" cy="1216223"/>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5" idx="3"/>
            <a:endCxn id="4" idx="1"/>
          </p:cNvCxnSpPr>
          <p:nvPr/>
        </p:nvCxnSpPr>
        <p:spPr>
          <a:xfrm flipV="1">
            <a:off x="3342786" y="2074898"/>
            <a:ext cx="2292350" cy="1808463"/>
          </a:xfrm>
          <a:prstGeom prst="straightConnector1">
            <a:avLst/>
          </a:prstGeom>
          <a:ln>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15" idx="3"/>
            <a:endCxn id="6" idx="1"/>
          </p:cNvCxnSpPr>
          <p:nvPr/>
        </p:nvCxnSpPr>
        <p:spPr>
          <a:xfrm flipV="1">
            <a:off x="3342786" y="2535272"/>
            <a:ext cx="2292350" cy="1348088"/>
          </a:xfrm>
          <a:prstGeom prst="straightConnector1">
            <a:avLst/>
          </a:prstGeom>
          <a:ln>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5" idx="3"/>
            <a:endCxn id="5" idx="1"/>
          </p:cNvCxnSpPr>
          <p:nvPr/>
        </p:nvCxnSpPr>
        <p:spPr>
          <a:xfrm flipV="1">
            <a:off x="3342786" y="2995648"/>
            <a:ext cx="2292350" cy="887713"/>
          </a:xfrm>
          <a:prstGeom prst="straightConnector1">
            <a:avLst/>
          </a:prstGeom>
          <a:ln>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5" idx="3"/>
            <a:endCxn id="8" idx="1"/>
          </p:cNvCxnSpPr>
          <p:nvPr/>
        </p:nvCxnSpPr>
        <p:spPr>
          <a:xfrm flipV="1">
            <a:off x="3342786" y="3456022"/>
            <a:ext cx="2292350" cy="427338"/>
          </a:xfrm>
          <a:prstGeom prst="straightConnector1">
            <a:avLst/>
          </a:prstGeom>
          <a:ln>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stCxn id="15" idx="3"/>
            <a:endCxn id="11" idx="1"/>
          </p:cNvCxnSpPr>
          <p:nvPr/>
        </p:nvCxnSpPr>
        <p:spPr>
          <a:xfrm>
            <a:off x="3342786" y="3883360"/>
            <a:ext cx="2292350" cy="33036"/>
          </a:xfrm>
          <a:prstGeom prst="straightConnector1">
            <a:avLst/>
          </a:prstGeom>
          <a:ln>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15" idx="3"/>
            <a:endCxn id="12" idx="1"/>
          </p:cNvCxnSpPr>
          <p:nvPr/>
        </p:nvCxnSpPr>
        <p:spPr>
          <a:xfrm>
            <a:off x="3342786" y="3883361"/>
            <a:ext cx="2292350" cy="522251"/>
          </a:xfrm>
          <a:prstGeom prst="straightConnector1">
            <a:avLst/>
          </a:prstGeom>
          <a:ln>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6" idx="3"/>
            <a:endCxn id="4" idx="1"/>
          </p:cNvCxnSpPr>
          <p:nvPr/>
        </p:nvCxnSpPr>
        <p:spPr>
          <a:xfrm flipV="1">
            <a:off x="3342786" y="2074897"/>
            <a:ext cx="2292350" cy="2470676"/>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6" idx="3"/>
            <a:endCxn id="6" idx="1"/>
          </p:cNvCxnSpPr>
          <p:nvPr/>
        </p:nvCxnSpPr>
        <p:spPr>
          <a:xfrm flipV="1">
            <a:off x="3342786" y="2535273"/>
            <a:ext cx="2292350" cy="2010301"/>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16" idx="3"/>
            <a:endCxn id="5" idx="1"/>
          </p:cNvCxnSpPr>
          <p:nvPr/>
        </p:nvCxnSpPr>
        <p:spPr>
          <a:xfrm flipV="1">
            <a:off x="3342786" y="2995647"/>
            <a:ext cx="2292350" cy="1549926"/>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16" idx="3"/>
            <a:endCxn id="8" idx="1"/>
          </p:cNvCxnSpPr>
          <p:nvPr/>
        </p:nvCxnSpPr>
        <p:spPr>
          <a:xfrm flipV="1">
            <a:off x="3342786" y="3456023"/>
            <a:ext cx="2292350" cy="1089551"/>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6" idx="3"/>
            <a:endCxn id="11" idx="1"/>
          </p:cNvCxnSpPr>
          <p:nvPr/>
        </p:nvCxnSpPr>
        <p:spPr>
          <a:xfrm flipV="1">
            <a:off x="3342786" y="3916397"/>
            <a:ext cx="2292350" cy="629177"/>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16" idx="3"/>
            <a:endCxn id="12" idx="1"/>
          </p:cNvCxnSpPr>
          <p:nvPr/>
        </p:nvCxnSpPr>
        <p:spPr>
          <a:xfrm flipV="1">
            <a:off x="3342786" y="4405611"/>
            <a:ext cx="2292350" cy="139962"/>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Rounded Rectangle 44"/>
          <p:cNvSpPr/>
          <p:nvPr/>
        </p:nvSpPr>
        <p:spPr>
          <a:xfrm>
            <a:off x="5628786" y="4696105"/>
            <a:ext cx="2277452" cy="50170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spcBef>
                <a:spcPts val="0"/>
              </a:spcBef>
              <a:spcAft>
                <a:spcPts val="0"/>
              </a:spcAft>
            </a:pPr>
            <a:r>
              <a:rPr lang="en-US" sz="1600" dirty="0">
                <a:solidFill>
                  <a:prstClr val="black"/>
                </a:solidFill>
              </a:rPr>
              <a:t>Asset Management</a:t>
            </a:r>
          </a:p>
        </p:txBody>
      </p:sp>
      <p:cxnSp>
        <p:nvCxnSpPr>
          <p:cNvPr id="47" name="Straight Arrow Connector 46"/>
          <p:cNvCxnSpPr>
            <a:stCxn id="45" idx="1"/>
            <a:endCxn id="13" idx="3"/>
          </p:cNvCxnSpPr>
          <p:nvPr/>
        </p:nvCxnSpPr>
        <p:spPr>
          <a:xfrm flipH="1" flipV="1">
            <a:off x="3342786" y="2510402"/>
            <a:ext cx="2286000" cy="2436557"/>
          </a:xfrm>
          <a:prstGeom prst="straightConnector1">
            <a:avLst/>
          </a:prstGeom>
          <a:ln>
            <a:solidFill>
              <a:schemeClr val="accent6">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4" idx="3"/>
            <a:endCxn id="45" idx="1"/>
          </p:cNvCxnSpPr>
          <p:nvPr/>
        </p:nvCxnSpPr>
        <p:spPr>
          <a:xfrm>
            <a:off x="3336436" y="3189388"/>
            <a:ext cx="2292350" cy="1757570"/>
          </a:xfrm>
          <a:prstGeom prst="straightConnector1">
            <a:avLst/>
          </a:prstGeom>
          <a:ln>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15" idx="3"/>
            <a:endCxn id="45" idx="1"/>
          </p:cNvCxnSpPr>
          <p:nvPr/>
        </p:nvCxnSpPr>
        <p:spPr>
          <a:xfrm>
            <a:off x="3342786" y="3883360"/>
            <a:ext cx="2286000" cy="1063598"/>
          </a:xfrm>
          <a:prstGeom prst="straightConnector1">
            <a:avLst/>
          </a:prstGeom>
          <a:ln>
            <a:solidFill>
              <a:srgbClr val="7030A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16" idx="3"/>
            <a:endCxn id="45" idx="1"/>
          </p:cNvCxnSpPr>
          <p:nvPr/>
        </p:nvCxnSpPr>
        <p:spPr>
          <a:xfrm>
            <a:off x="3342786" y="4545574"/>
            <a:ext cx="2286000" cy="401385"/>
          </a:xfrm>
          <a:prstGeom prst="straightConnector1">
            <a:avLst/>
          </a:prstGeom>
          <a:ln>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529796"/>
      </p:ext>
    </p:extLst>
  </p:cSld>
  <p:clrMapOvr>
    <a:masterClrMapping/>
  </p:clrMapOvr>
  <mc:AlternateContent xmlns:mc="http://schemas.openxmlformats.org/markup-compatibility/2006" xmlns:p14="http://schemas.microsoft.com/office/powerpoint/2010/main">
    <mc:Choice Requires="p14">
      <p:transition spd="slow" p14:dur="1500" advClick="0" advTm="10000"/>
    </mc:Choice>
    <mc:Fallback xmlns="">
      <p:transition spd="slow" advClick="0" advTm="10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981B26"/>
                </a:solidFill>
              </a:rPr>
              <a:t>Solution</a:t>
            </a:r>
            <a:endParaRPr lang="en-US" b="1" dirty="0">
              <a:solidFill>
                <a:srgbClr val="981B26"/>
              </a:solidFill>
            </a:endParaRPr>
          </a:p>
        </p:txBody>
      </p:sp>
      <p:sp>
        <p:nvSpPr>
          <p:cNvPr id="13" name="Rounded Rectangle 12"/>
          <p:cNvSpPr/>
          <p:nvPr/>
        </p:nvSpPr>
        <p:spPr>
          <a:xfrm>
            <a:off x="620723" y="2416489"/>
            <a:ext cx="1841500" cy="53445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defTabSz="457200" fontAlgn="auto">
              <a:lnSpc>
                <a:spcPct val="150000"/>
              </a:lnSpc>
              <a:spcBef>
                <a:spcPts val="0"/>
              </a:spcBef>
              <a:spcAft>
                <a:spcPts val="0"/>
              </a:spcAft>
            </a:pPr>
            <a:r>
              <a:rPr lang="en-US" dirty="0">
                <a:solidFill>
                  <a:prstClr val="black"/>
                </a:solidFill>
              </a:rPr>
              <a:t>Autodesk</a:t>
            </a:r>
          </a:p>
          <a:p>
            <a:pPr algn="ctr" defTabSz="457200" fontAlgn="auto">
              <a:spcBef>
                <a:spcPts val="0"/>
              </a:spcBef>
              <a:spcAft>
                <a:spcPts val="0"/>
              </a:spcAft>
            </a:pPr>
            <a:endParaRPr lang="en-US" dirty="0">
              <a:solidFill>
                <a:prstClr val="black"/>
              </a:solidFill>
            </a:endParaRPr>
          </a:p>
        </p:txBody>
      </p:sp>
      <p:sp>
        <p:nvSpPr>
          <p:cNvPr id="14" name="Rounded Rectangle 13"/>
          <p:cNvSpPr/>
          <p:nvPr/>
        </p:nvSpPr>
        <p:spPr>
          <a:xfrm>
            <a:off x="614373" y="3070537"/>
            <a:ext cx="1841500" cy="53445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defTabSz="457200" fontAlgn="auto">
              <a:lnSpc>
                <a:spcPct val="150000"/>
              </a:lnSpc>
              <a:spcBef>
                <a:spcPts val="0"/>
              </a:spcBef>
              <a:spcAft>
                <a:spcPts val="0"/>
              </a:spcAft>
            </a:pPr>
            <a:r>
              <a:rPr lang="en-US" dirty="0">
                <a:solidFill>
                  <a:prstClr val="black"/>
                </a:solidFill>
              </a:rPr>
              <a:t>Bentley</a:t>
            </a:r>
          </a:p>
          <a:p>
            <a:pPr algn="ctr" defTabSz="457200" fontAlgn="auto">
              <a:spcBef>
                <a:spcPts val="0"/>
              </a:spcBef>
              <a:spcAft>
                <a:spcPts val="0"/>
              </a:spcAft>
            </a:pPr>
            <a:endParaRPr lang="en-US" dirty="0">
              <a:solidFill>
                <a:prstClr val="black"/>
              </a:solidFill>
            </a:endParaRPr>
          </a:p>
        </p:txBody>
      </p:sp>
      <p:sp>
        <p:nvSpPr>
          <p:cNvPr id="15" name="Rounded Rectangle 14"/>
          <p:cNvSpPr/>
          <p:nvPr/>
        </p:nvSpPr>
        <p:spPr>
          <a:xfrm>
            <a:off x="620723" y="3766201"/>
            <a:ext cx="1841500" cy="53445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defTabSz="457200" fontAlgn="auto">
              <a:lnSpc>
                <a:spcPct val="150000"/>
              </a:lnSpc>
              <a:spcBef>
                <a:spcPts val="0"/>
              </a:spcBef>
              <a:spcAft>
                <a:spcPts val="0"/>
              </a:spcAft>
            </a:pPr>
            <a:r>
              <a:rPr lang="en-US" dirty="0">
                <a:solidFill>
                  <a:prstClr val="black"/>
                </a:solidFill>
              </a:rPr>
              <a:t>Intergraph</a:t>
            </a:r>
          </a:p>
          <a:p>
            <a:pPr algn="ctr" defTabSz="457200" fontAlgn="auto">
              <a:spcBef>
                <a:spcPts val="0"/>
              </a:spcBef>
              <a:spcAft>
                <a:spcPts val="0"/>
              </a:spcAft>
            </a:pPr>
            <a:endParaRPr lang="en-US" dirty="0">
              <a:solidFill>
                <a:prstClr val="black"/>
              </a:solidFill>
            </a:endParaRPr>
          </a:p>
        </p:txBody>
      </p:sp>
      <p:sp>
        <p:nvSpPr>
          <p:cNvPr id="16" name="Rounded Rectangle 15"/>
          <p:cNvSpPr/>
          <p:nvPr/>
        </p:nvSpPr>
        <p:spPr>
          <a:xfrm>
            <a:off x="620723" y="4451662"/>
            <a:ext cx="1841500" cy="53445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t"/>
          <a:lstStyle/>
          <a:p>
            <a:pPr algn="ctr" defTabSz="457200" fontAlgn="auto">
              <a:lnSpc>
                <a:spcPct val="150000"/>
              </a:lnSpc>
              <a:spcBef>
                <a:spcPts val="0"/>
              </a:spcBef>
              <a:spcAft>
                <a:spcPts val="0"/>
              </a:spcAft>
            </a:pPr>
            <a:r>
              <a:rPr lang="en-US" dirty="0">
                <a:solidFill>
                  <a:prstClr val="black"/>
                </a:solidFill>
              </a:rPr>
              <a:t>Trimble</a:t>
            </a:r>
          </a:p>
          <a:p>
            <a:pPr algn="ctr" defTabSz="457200" fontAlgn="auto">
              <a:spcBef>
                <a:spcPts val="0"/>
              </a:spcBef>
              <a:spcAft>
                <a:spcPts val="0"/>
              </a:spcAft>
            </a:pPr>
            <a:endParaRPr lang="en-US" dirty="0">
              <a:solidFill>
                <a:prstClr val="black"/>
              </a:solidFill>
            </a:endParaRPr>
          </a:p>
        </p:txBody>
      </p:sp>
      <p:cxnSp>
        <p:nvCxnSpPr>
          <p:cNvPr id="9" name="Straight Arrow Connector 8"/>
          <p:cNvCxnSpPr>
            <a:endCxn id="13" idx="3"/>
          </p:cNvCxnSpPr>
          <p:nvPr/>
        </p:nvCxnSpPr>
        <p:spPr>
          <a:xfrm flipH="1" flipV="1">
            <a:off x="2462225" y="2683719"/>
            <a:ext cx="950911" cy="925114"/>
          </a:xfrm>
          <a:prstGeom prst="straightConnector1">
            <a:avLst/>
          </a:prstGeom>
          <a:ln>
            <a:solidFill>
              <a:srgbClr val="149F40"/>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4" idx="3"/>
          </p:cNvCxnSpPr>
          <p:nvPr/>
        </p:nvCxnSpPr>
        <p:spPr>
          <a:xfrm>
            <a:off x="2455875" y="3337767"/>
            <a:ext cx="957261" cy="271066"/>
          </a:xfrm>
          <a:prstGeom prst="straightConnector1">
            <a:avLst/>
          </a:prstGeom>
          <a:ln>
            <a:solidFill>
              <a:srgbClr val="149F4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p:cNvCxnSpPr>
          <p:nvPr/>
        </p:nvCxnSpPr>
        <p:spPr>
          <a:xfrm flipV="1">
            <a:off x="2462225" y="3608833"/>
            <a:ext cx="950911" cy="424598"/>
          </a:xfrm>
          <a:prstGeom prst="straightConnector1">
            <a:avLst/>
          </a:prstGeom>
          <a:ln>
            <a:solidFill>
              <a:srgbClr val="149F4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6" idx="3"/>
          </p:cNvCxnSpPr>
          <p:nvPr/>
        </p:nvCxnSpPr>
        <p:spPr>
          <a:xfrm flipV="1">
            <a:off x="2462225" y="3608833"/>
            <a:ext cx="950911" cy="1110059"/>
          </a:xfrm>
          <a:prstGeom prst="straightConnector1">
            <a:avLst/>
          </a:prstGeom>
          <a:ln>
            <a:solidFill>
              <a:srgbClr val="149F4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5441960" y="2206940"/>
            <a:ext cx="830262" cy="1401893"/>
          </a:xfrm>
          <a:prstGeom prst="straightConnector1">
            <a:avLst/>
          </a:prstGeom>
          <a:ln>
            <a:solidFill>
              <a:srgbClr val="149F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441960" y="2667314"/>
            <a:ext cx="830262" cy="941518"/>
          </a:xfrm>
          <a:prstGeom prst="straightConnector1">
            <a:avLst/>
          </a:prstGeom>
          <a:ln>
            <a:solidFill>
              <a:srgbClr val="149F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441960" y="3127690"/>
            <a:ext cx="830262" cy="481143"/>
          </a:xfrm>
          <a:prstGeom prst="straightConnector1">
            <a:avLst/>
          </a:prstGeom>
          <a:ln>
            <a:solidFill>
              <a:srgbClr val="149F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441960" y="3588064"/>
            <a:ext cx="830262" cy="20769"/>
          </a:xfrm>
          <a:prstGeom prst="straightConnector1">
            <a:avLst/>
          </a:prstGeom>
          <a:ln>
            <a:solidFill>
              <a:srgbClr val="149F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441960" y="3608833"/>
            <a:ext cx="830262" cy="900245"/>
          </a:xfrm>
          <a:prstGeom prst="straightConnector1">
            <a:avLst/>
          </a:prstGeom>
          <a:ln>
            <a:solidFill>
              <a:srgbClr val="149F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441960" y="3608832"/>
            <a:ext cx="830262" cy="439606"/>
          </a:xfrm>
          <a:prstGeom prst="straightConnector1">
            <a:avLst/>
          </a:prstGeom>
          <a:ln>
            <a:solidFill>
              <a:srgbClr val="149F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441960" y="3608833"/>
            <a:ext cx="830262" cy="1378049"/>
          </a:xfrm>
          <a:prstGeom prst="straightConnector1">
            <a:avLst/>
          </a:prstGeom>
          <a:ln>
            <a:solidFill>
              <a:srgbClr val="149F4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6278572" y="1997389"/>
            <a:ext cx="2277452" cy="4191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lnSpc>
                <a:spcPct val="80000"/>
              </a:lnSpc>
              <a:spcBef>
                <a:spcPts val="0"/>
              </a:spcBef>
              <a:spcAft>
                <a:spcPts val="0"/>
              </a:spcAft>
            </a:pPr>
            <a:r>
              <a:rPr lang="en-US" sz="1600" dirty="0">
                <a:solidFill>
                  <a:prstClr val="black"/>
                </a:solidFill>
              </a:rPr>
              <a:t>Quantities</a:t>
            </a:r>
          </a:p>
        </p:txBody>
      </p:sp>
      <p:sp>
        <p:nvSpPr>
          <p:cNvPr id="30" name="Rounded Rectangle 29"/>
          <p:cNvSpPr/>
          <p:nvPr/>
        </p:nvSpPr>
        <p:spPr>
          <a:xfrm>
            <a:off x="6278572" y="2918139"/>
            <a:ext cx="2277452" cy="4191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lnSpc>
                <a:spcPct val="80000"/>
              </a:lnSpc>
              <a:spcBef>
                <a:spcPts val="0"/>
              </a:spcBef>
              <a:spcAft>
                <a:spcPts val="0"/>
              </a:spcAft>
            </a:pPr>
            <a:r>
              <a:rPr lang="en-US" sz="1600" dirty="0">
                <a:solidFill>
                  <a:prstClr val="black"/>
                </a:solidFill>
              </a:rPr>
              <a:t>Scheduling</a:t>
            </a:r>
          </a:p>
        </p:txBody>
      </p:sp>
      <p:sp>
        <p:nvSpPr>
          <p:cNvPr id="31" name="Rounded Rectangle 30"/>
          <p:cNvSpPr/>
          <p:nvPr/>
        </p:nvSpPr>
        <p:spPr>
          <a:xfrm>
            <a:off x="6278572" y="2457764"/>
            <a:ext cx="2277452" cy="4191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lnSpc>
                <a:spcPct val="80000"/>
              </a:lnSpc>
              <a:spcBef>
                <a:spcPts val="0"/>
              </a:spcBef>
              <a:spcAft>
                <a:spcPts val="0"/>
              </a:spcAft>
            </a:pPr>
            <a:r>
              <a:rPr lang="en-US" sz="1600" dirty="0">
                <a:solidFill>
                  <a:prstClr val="black"/>
                </a:solidFill>
              </a:rPr>
              <a:t>Procurement</a:t>
            </a:r>
          </a:p>
        </p:txBody>
      </p:sp>
      <p:sp>
        <p:nvSpPr>
          <p:cNvPr id="32" name="Rounded Rectangle 31"/>
          <p:cNvSpPr/>
          <p:nvPr/>
        </p:nvSpPr>
        <p:spPr>
          <a:xfrm>
            <a:off x="6278572" y="3378514"/>
            <a:ext cx="2277452" cy="4191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lnSpc>
                <a:spcPct val="80000"/>
              </a:lnSpc>
              <a:spcBef>
                <a:spcPts val="0"/>
              </a:spcBef>
              <a:spcAft>
                <a:spcPts val="0"/>
              </a:spcAft>
            </a:pPr>
            <a:r>
              <a:rPr lang="en-US" sz="1600" dirty="0">
                <a:solidFill>
                  <a:prstClr val="black"/>
                </a:solidFill>
              </a:rPr>
              <a:t>Project Control</a:t>
            </a:r>
          </a:p>
        </p:txBody>
      </p:sp>
      <p:sp>
        <p:nvSpPr>
          <p:cNvPr id="33" name="Rounded Rectangle 32"/>
          <p:cNvSpPr/>
          <p:nvPr/>
        </p:nvSpPr>
        <p:spPr>
          <a:xfrm>
            <a:off x="6278572" y="3838888"/>
            <a:ext cx="2277452" cy="4191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lnSpc>
                <a:spcPct val="80000"/>
              </a:lnSpc>
              <a:spcBef>
                <a:spcPts val="0"/>
              </a:spcBef>
              <a:spcAft>
                <a:spcPts val="0"/>
              </a:spcAft>
            </a:pPr>
            <a:r>
              <a:rPr lang="en-US" sz="1600" dirty="0">
                <a:solidFill>
                  <a:prstClr val="black"/>
                </a:solidFill>
              </a:rPr>
              <a:t>Resources</a:t>
            </a:r>
          </a:p>
        </p:txBody>
      </p:sp>
      <p:sp>
        <p:nvSpPr>
          <p:cNvPr id="34" name="Rounded Rectangle 33"/>
          <p:cNvSpPr/>
          <p:nvPr/>
        </p:nvSpPr>
        <p:spPr>
          <a:xfrm>
            <a:off x="6278572" y="4299264"/>
            <a:ext cx="2277452" cy="476779"/>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lnSpc>
                <a:spcPct val="80000"/>
              </a:lnSpc>
              <a:spcBef>
                <a:spcPts val="0"/>
              </a:spcBef>
              <a:spcAft>
                <a:spcPts val="0"/>
              </a:spcAft>
            </a:pPr>
            <a:r>
              <a:rPr lang="en-US" sz="1600" dirty="0">
                <a:solidFill>
                  <a:prstClr val="black"/>
                </a:solidFill>
              </a:rPr>
              <a:t>Field Management</a:t>
            </a:r>
          </a:p>
        </p:txBody>
      </p:sp>
      <p:sp>
        <p:nvSpPr>
          <p:cNvPr id="35" name="Rounded Rectangle 34"/>
          <p:cNvSpPr/>
          <p:nvPr/>
        </p:nvSpPr>
        <p:spPr>
          <a:xfrm>
            <a:off x="6272222" y="4828147"/>
            <a:ext cx="2277452" cy="50170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spcBef>
                <a:spcPts val="0"/>
              </a:spcBef>
              <a:spcAft>
                <a:spcPts val="0"/>
              </a:spcAft>
            </a:pPr>
            <a:r>
              <a:rPr lang="en-US" sz="1600" dirty="0">
                <a:solidFill>
                  <a:prstClr val="black"/>
                </a:solidFill>
              </a:rPr>
              <a:t>Asset Management</a:t>
            </a:r>
          </a:p>
        </p:txBody>
      </p:sp>
      <p:sp>
        <p:nvSpPr>
          <p:cNvPr id="37" name="Rounded Rectangle 36"/>
          <p:cNvSpPr/>
          <p:nvPr/>
        </p:nvSpPr>
        <p:spPr>
          <a:xfrm>
            <a:off x="3413136" y="3209974"/>
            <a:ext cx="2028826" cy="797718"/>
          </a:xfrm>
          <a:prstGeom prst="roundRect">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457200" fontAlgn="auto">
              <a:spcBef>
                <a:spcPts val="0"/>
              </a:spcBef>
              <a:spcAft>
                <a:spcPts val="0"/>
              </a:spcAft>
            </a:pPr>
            <a:r>
              <a:rPr lang="en-US" dirty="0">
                <a:solidFill>
                  <a:srgbClr val="54605F"/>
                </a:solidFill>
              </a:rPr>
              <a:t>Intelligent</a:t>
            </a:r>
          </a:p>
          <a:p>
            <a:pPr algn="ctr" defTabSz="457200" fontAlgn="auto">
              <a:spcBef>
                <a:spcPts val="0"/>
              </a:spcBef>
              <a:spcAft>
                <a:spcPts val="0"/>
              </a:spcAft>
            </a:pPr>
            <a:r>
              <a:rPr lang="en-US" dirty="0">
                <a:solidFill>
                  <a:srgbClr val="54605F"/>
                </a:solidFill>
              </a:rPr>
              <a:t>Model for Construction</a:t>
            </a:r>
          </a:p>
        </p:txBody>
      </p:sp>
    </p:spTree>
    <p:extLst>
      <p:ext uri="{BB962C8B-B14F-4D97-AF65-F5344CB8AC3E}">
        <p14:creationId xmlns:p14="http://schemas.microsoft.com/office/powerpoint/2010/main" val="1834976701"/>
      </p:ext>
    </p:extLst>
  </p:cSld>
  <p:clrMapOvr>
    <a:masterClrMapping/>
  </p:clrMapOvr>
  <mc:AlternateContent xmlns:mc="http://schemas.openxmlformats.org/markup-compatibility/2006" xmlns:p14="http://schemas.microsoft.com/office/powerpoint/2010/main">
    <mc:Choice Requires="p14">
      <p:transition spd="slow" p14:dur="1500" advClick="0" advTm="14000"/>
    </mc:Choice>
    <mc:Fallback xmlns="">
      <p:transition spd="slow" advClick="0" advTm="14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Model Based Workflow</a:t>
            </a:r>
            <a:endParaRPr lang="en-US" dirty="0"/>
          </a:p>
        </p:txBody>
      </p:sp>
      <p:sp>
        <p:nvSpPr>
          <p:cNvPr id="5" name="Content Placeholder 4"/>
          <p:cNvSpPr>
            <a:spLocks noGrp="1"/>
          </p:cNvSpPr>
          <p:nvPr>
            <p:ph idx="1"/>
          </p:nvPr>
        </p:nvSpPr>
        <p:spPr/>
        <p:txBody>
          <a:bodyPr/>
          <a:lstStyle/>
          <a:p>
            <a:pPr marL="457200" indent="-457200">
              <a:buFont typeface="Arial" panose="020B0604020202020204" pitchFamily="34" charset="0"/>
              <a:buChar char="•"/>
            </a:pPr>
            <a:r>
              <a:rPr lang="en-US" dirty="0" smtClean="0"/>
              <a:t>Import Models </a:t>
            </a:r>
          </a:p>
          <a:p>
            <a:pPr marL="457200" indent="-457200">
              <a:buFont typeface="Arial" panose="020B0604020202020204" pitchFamily="34" charset="0"/>
              <a:buChar char="•"/>
            </a:pPr>
            <a:r>
              <a:rPr lang="en-US" dirty="0" smtClean="0"/>
              <a:t>Enhance Model for Missing Information</a:t>
            </a:r>
          </a:p>
          <a:p>
            <a:pPr marL="457200" indent="-457200">
              <a:buFont typeface="Arial" panose="020B0604020202020204" pitchFamily="34" charset="0"/>
              <a:buChar char="•"/>
            </a:pPr>
            <a:r>
              <a:rPr lang="en-US" dirty="0" smtClean="0"/>
              <a:t>Check Model for Errors</a:t>
            </a:r>
          </a:p>
          <a:p>
            <a:pPr marL="457200" indent="-457200">
              <a:buFont typeface="Arial" panose="020B0604020202020204" pitchFamily="34" charset="0"/>
              <a:buChar char="•"/>
            </a:pPr>
            <a:r>
              <a:rPr lang="en-US" dirty="0" smtClean="0"/>
              <a:t>Error Report</a:t>
            </a:r>
          </a:p>
          <a:p>
            <a:pPr marL="457200" indent="-457200">
              <a:buFont typeface="Arial" panose="020B0604020202020204" pitchFamily="34" charset="0"/>
              <a:buChar char="•"/>
            </a:pPr>
            <a:r>
              <a:rPr lang="en-US" dirty="0" smtClean="0"/>
              <a:t>FDE Report  </a:t>
            </a:r>
            <a:r>
              <a:rPr lang="en-US" sz="2000" dirty="0" smtClean="0"/>
              <a:t>(Facility Data Exchange)</a:t>
            </a:r>
          </a:p>
        </p:txBody>
      </p:sp>
      <p:sp>
        <p:nvSpPr>
          <p:cNvPr id="2" name="TextBox 1"/>
          <p:cNvSpPr txBox="1"/>
          <p:nvPr/>
        </p:nvSpPr>
        <p:spPr>
          <a:xfrm>
            <a:off x="6052089" y="6179458"/>
            <a:ext cx="2712203" cy="369332"/>
          </a:xfrm>
          <a:prstGeom prst="rect">
            <a:avLst/>
          </a:prstGeom>
          <a:noFill/>
        </p:spPr>
        <p:txBody>
          <a:bodyPr wrap="square" rtlCol="0">
            <a:spAutoFit/>
          </a:bodyPr>
          <a:lstStyle/>
          <a:p>
            <a:pPr defTabSz="457200" fontAlgn="auto">
              <a:spcBef>
                <a:spcPts val="0"/>
              </a:spcBef>
              <a:spcAft>
                <a:spcPts val="0"/>
              </a:spcAft>
            </a:pPr>
            <a:r>
              <a:rPr lang="en-US" dirty="0">
                <a:solidFill>
                  <a:prstClr val="black"/>
                </a:solidFill>
                <a:latin typeface="Arial"/>
                <a:cs typeface="+mn-cs"/>
              </a:rPr>
              <a:t>http://bim.psu.edu/Uses/</a:t>
            </a:r>
          </a:p>
        </p:txBody>
      </p:sp>
      <p:pic>
        <p:nvPicPr>
          <p:cNvPr id="3" name="Picture 2"/>
          <p:cNvPicPr>
            <a:picLocks noChangeAspect="1"/>
          </p:cNvPicPr>
          <p:nvPr/>
        </p:nvPicPr>
        <p:blipFill>
          <a:blip r:embed="rId3"/>
          <a:stretch>
            <a:fillRect/>
          </a:stretch>
        </p:blipFill>
        <p:spPr>
          <a:xfrm>
            <a:off x="3742841" y="3921711"/>
            <a:ext cx="5021451" cy="2329539"/>
          </a:xfrm>
          <a:prstGeom prst="rect">
            <a:avLst/>
          </a:prstGeom>
        </p:spPr>
      </p:pic>
    </p:spTree>
    <p:extLst>
      <p:ext uri="{BB962C8B-B14F-4D97-AF65-F5344CB8AC3E}">
        <p14:creationId xmlns:p14="http://schemas.microsoft.com/office/powerpoint/2010/main" val="167817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Model Based Workflow Issues</a:t>
            </a:r>
            <a:endParaRPr lang="en-US" dirty="0"/>
          </a:p>
        </p:txBody>
      </p:sp>
      <p:sp>
        <p:nvSpPr>
          <p:cNvPr id="5" name="Content Placeholder 4"/>
          <p:cNvSpPr>
            <a:spLocks noGrp="1"/>
          </p:cNvSpPr>
          <p:nvPr>
            <p:ph idx="1"/>
          </p:nvPr>
        </p:nvSpPr>
        <p:spPr/>
        <p:txBody>
          <a:bodyPr/>
          <a:lstStyle/>
          <a:p>
            <a:pPr marL="457200" indent="-457200">
              <a:buFont typeface="Arial" panose="020B0604020202020204" pitchFamily="34" charset="0"/>
              <a:buChar char="•"/>
            </a:pPr>
            <a:r>
              <a:rPr lang="en-US" dirty="0" smtClean="0"/>
              <a:t>Need Models from Multiple Sources</a:t>
            </a:r>
          </a:p>
          <a:p>
            <a:pPr marL="457200" indent="-457200">
              <a:buFont typeface="Arial" panose="020B0604020202020204" pitchFamily="34" charset="0"/>
              <a:buChar char="•"/>
            </a:pPr>
            <a:r>
              <a:rPr lang="en-US" dirty="0" smtClean="0"/>
              <a:t>Models may be Missing </a:t>
            </a:r>
            <a:r>
              <a:rPr lang="en-US" dirty="0"/>
              <a:t>D</a:t>
            </a:r>
            <a:r>
              <a:rPr lang="en-US" dirty="0" smtClean="0"/>
              <a:t>ata</a:t>
            </a:r>
          </a:p>
          <a:p>
            <a:pPr marL="457200" indent="-457200">
              <a:buFont typeface="Arial" panose="020B0604020202020204" pitchFamily="34" charset="0"/>
              <a:buChar char="•"/>
            </a:pPr>
            <a:r>
              <a:rPr lang="en-US" dirty="0" smtClean="0"/>
              <a:t>Data may need to be added for Owner Req.</a:t>
            </a:r>
          </a:p>
          <a:p>
            <a:pPr marL="457200" indent="-457200">
              <a:buFont typeface="Arial" panose="020B0604020202020204" pitchFamily="34" charset="0"/>
              <a:buChar char="•"/>
            </a:pPr>
            <a:r>
              <a:rPr lang="en-US" dirty="0" smtClean="0"/>
              <a:t>Errors need to be Documented and Communicated</a:t>
            </a:r>
          </a:p>
          <a:p>
            <a:pPr marL="457200" indent="-457200">
              <a:buFont typeface="Arial" panose="020B0604020202020204" pitchFamily="34" charset="0"/>
              <a:buChar char="•"/>
            </a:pPr>
            <a:r>
              <a:rPr lang="en-US" dirty="0" smtClean="0"/>
              <a:t>Data needs to be populated by many parties</a:t>
            </a:r>
          </a:p>
          <a:p>
            <a:pPr marL="457200" indent="-457200">
              <a:buFont typeface="Arial" panose="020B0604020202020204" pitchFamily="34" charset="0"/>
              <a:buChar char="•"/>
            </a:pPr>
            <a:r>
              <a:rPr lang="en-US" dirty="0" smtClean="0"/>
              <a:t>FDE Worksheet needs to be filled out</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9967102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a:t>
            </a:r>
            <a:endParaRPr lang="en-US" dirty="0"/>
          </a:p>
        </p:txBody>
      </p:sp>
      <p:sp>
        <p:nvSpPr>
          <p:cNvPr id="3" name="Content Placeholder 2"/>
          <p:cNvSpPr>
            <a:spLocks noGrp="1"/>
          </p:cNvSpPr>
          <p:nvPr>
            <p:ph idx="1"/>
          </p:nvPr>
        </p:nvSpPr>
        <p:spPr/>
        <p:txBody>
          <a:bodyPr/>
          <a:lstStyle/>
          <a:p>
            <a:r>
              <a:rPr lang="en-US" dirty="0" smtClean="0"/>
              <a:t>InfinyD import Options</a:t>
            </a:r>
          </a:p>
          <a:p>
            <a:pPr marL="457200" indent="-457200">
              <a:buFont typeface="Arial" panose="020B0604020202020204" pitchFamily="34" charset="0"/>
              <a:buChar char="•"/>
            </a:pPr>
            <a:r>
              <a:rPr lang="en-US" dirty="0" smtClean="0"/>
              <a:t>Industry Foundation Class (IFC)</a:t>
            </a:r>
          </a:p>
          <a:p>
            <a:pPr marL="457200" indent="-457200">
              <a:buFont typeface="Arial" panose="020B0604020202020204" pitchFamily="34" charset="0"/>
              <a:buChar char="•"/>
            </a:pPr>
            <a:r>
              <a:rPr lang="en-US" dirty="0" err="1" smtClean="0"/>
              <a:t>Navisworks</a:t>
            </a:r>
            <a:r>
              <a:rPr lang="en-US" dirty="0" smtClean="0"/>
              <a:t> Document (NWD)</a:t>
            </a:r>
            <a:endParaRPr lang="en-US" dirty="0"/>
          </a:p>
        </p:txBody>
      </p:sp>
      <p:pic>
        <p:nvPicPr>
          <p:cNvPr id="4" name="Picture 3"/>
          <p:cNvPicPr>
            <a:picLocks noChangeAspect="1"/>
          </p:cNvPicPr>
          <p:nvPr/>
        </p:nvPicPr>
        <p:blipFill>
          <a:blip r:embed="rId2"/>
          <a:stretch>
            <a:fillRect/>
          </a:stretch>
        </p:blipFill>
        <p:spPr>
          <a:xfrm>
            <a:off x="2815938" y="3696235"/>
            <a:ext cx="4571866" cy="2119788"/>
          </a:xfrm>
          <a:prstGeom prst="rect">
            <a:avLst/>
          </a:prstGeom>
        </p:spPr>
      </p:pic>
      <p:pic>
        <p:nvPicPr>
          <p:cNvPr id="5" name="Picture 4"/>
          <p:cNvPicPr>
            <a:picLocks noChangeAspect="1"/>
          </p:cNvPicPr>
          <p:nvPr/>
        </p:nvPicPr>
        <p:blipFill>
          <a:blip r:embed="rId3"/>
          <a:stretch>
            <a:fillRect/>
          </a:stretch>
        </p:blipFill>
        <p:spPr>
          <a:xfrm>
            <a:off x="1246909" y="3117138"/>
            <a:ext cx="3433028" cy="1909020"/>
          </a:xfrm>
          <a:prstGeom prst="rect">
            <a:avLst/>
          </a:prstGeom>
        </p:spPr>
      </p:pic>
    </p:spTree>
    <p:extLst>
      <p:ext uri="{BB962C8B-B14F-4D97-AF65-F5344CB8AC3E}">
        <p14:creationId xmlns:p14="http://schemas.microsoft.com/office/powerpoint/2010/main" val="10274188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Generate</a:t>
            </a:r>
            <a:endParaRPr lang="en-US" dirty="0"/>
          </a:p>
        </p:txBody>
      </p:sp>
      <p:sp>
        <p:nvSpPr>
          <p:cNvPr id="3" name="Content Placeholder 2"/>
          <p:cNvSpPr>
            <a:spLocks noGrp="1"/>
          </p:cNvSpPr>
          <p:nvPr>
            <p:ph idx="1"/>
          </p:nvPr>
        </p:nvSpPr>
        <p:spPr/>
        <p:txBody>
          <a:bodyPr/>
          <a:lstStyle/>
          <a:p>
            <a:r>
              <a:rPr lang="en-US" dirty="0" smtClean="0"/>
              <a:t>Custom Data Operations</a:t>
            </a:r>
          </a:p>
          <a:p>
            <a:pPr marL="457200" indent="-457200">
              <a:buFont typeface="Arial" panose="020B0604020202020204" pitchFamily="34" charset="0"/>
              <a:buChar char="•"/>
            </a:pPr>
            <a:r>
              <a:rPr lang="en-US" dirty="0" smtClean="0"/>
              <a:t>Emergency Lights</a:t>
            </a:r>
          </a:p>
          <a:p>
            <a:pPr marL="457200" indent="-457200">
              <a:buFont typeface="Arial" panose="020B0604020202020204" pitchFamily="34" charset="0"/>
              <a:buChar char="•"/>
            </a:pPr>
            <a:r>
              <a:rPr lang="en-US" dirty="0" smtClean="0"/>
              <a:t>Owner Asset Classification</a:t>
            </a:r>
          </a:p>
          <a:p>
            <a:pPr marL="457200" indent="-457200">
              <a:buFont typeface="Arial" panose="020B0604020202020204" pitchFamily="34" charset="0"/>
              <a:buChar char="•"/>
            </a:pPr>
            <a:r>
              <a:rPr lang="en-US" dirty="0" smtClean="0"/>
              <a:t>Owner System Designation</a:t>
            </a:r>
            <a:endParaRPr lang="en-US" dirty="0"/>
          </a:p>
        </p:txBody>
      </p:sp>
      <p:pic>
        <p:nvPicPr>
          <p:cNvPr id="4" name="Picture 3"/>
          <p:cNvPicPr>
            <a:picLocks noChangeAspect="1"/>
          </p:cNvPicPr>
          <p:nvPr/>
        </p:nvPicPr>
        <p:blipFill>
          <a:blip r:embed="rId2"/>
          <a:stretch>
            <a:fillRect/>
          </a:stretch>
        </p:blipFill>
        <p:spPr>
          <a:xfrm>
            <a:off x="3594419" y="3932610"/>
            <a:ext cx="4864618" cy="2255525"/>
          </a:xfrm>
          <a:prstGeom prst="rect">
            <a:avLst/>
          </a:prstGeom>
        </p:spPr>
      </p:pic>
      <p:pic>
        <p:nvPicPr>
          <p:cNvPr id="5" name="Picture 4"/>
          <p:cNvPicPr>
            <a:picLocks noChangeAspect="1"/>
          </p:cNvPicPr>
          <p:nvPr/>
        </p:nvPicPr>
        <p:blipFill>
          <a:blip r:embed="rId3"/>
          <a:stretch>
            <a:fillRect/>
          </a:stretch>
        </p:blipFill>
        <p:spPr>
          <a:xfrm>
            <a:off x="714053" y="3428999"/>
            <a:ext cx="4669370" cy="2119746"/>
          </a:xfrm>
          <a:prstGeom prst="rect">
            <a:avLst/>
          </a:prstGeom>
        </p:spPr>
      </p:pic>
    </p:spTree>
    <p:extLst>
      <p:ext uri="{BB962C8B-B14F-4D97-AF65-F5344CB8AC3E}">
        <p14:creationId xmlns:p14="http://schemas.microsoft.com/office/powerpoint/2010/main" val="311839685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Generate</a:t>
            </a:r>
            <a:endParaRPr lang="en-US" dirty="0"/>
          </a:p>
        </p:txBody>
      </p:sp>
      <p:sp>
        <p:nvSpPr>
          <p:cNvPr id="3" name="Content Placeholder 2"/>
          <p:cNvSpPr>
            <a:spLocks noGrp="1"/>
          </p:cNvSpPr>
          <p:nvPr>
            <p:ph idx="1"/>
          </p:nvPr>
        </p:nvSpPr>
        <p:spPr/>
        <p:txBody>
          <a:bodyPr/>
          <a:lstStyle/>
          <a:p>
            <a:r>
              <a:rPr lang="en-US" dirty="0" smtClean="0"/>
              <a:t>Owner Data Property Set</a:t>
            </a:r>
            <a:endParaRPr lang="en-US" dirty="0"/>
          </a:p>
        </p:txBody>
      </p:sp>
      <p:pic>
        <p:nvPicPr>
          <p:cNvPr id="4" name="Picture 3"/>
          <p:cNvPicPr>
            <a:picLocks noChangeAspect="1"/>
          </p:cNvPicPr>
          <p:nvPr/>
        </p:nvPicPr>
        <p:blipFill>
          <a:blip r:embed="rId2"/>
          <a:stretch>
            <a:fillRect/>
          </a:stretch>
        </p:blipFill>
        <p:spPr>
          <a:xfrm>
            <a:off x="1051557" y="1970945"/>
            <a:ext cx="4902433" cy="3846524"/>
          </a:xfrm>
          <a:prstGeom prst="rect">
            <a:avLst/>
          </a:prstGeom>
        </p:spPr>
      </p:pic>
    </p:spTree>
    <p:extLst>
      <p:ext uri="{BB962C8B-B14F-4D97-AF65-F5344CB8AC3E}">
        <p14:creationId xmlns:p14="http://schemas.microsoft.com/office/powerpoint/2010/main" val="286237884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Analyze</a:t>
            </a:r>
            <a:endParaRPr lang="en-US" dirty="0"/>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smtClean="0"/>
              <a:t>Custom Data Operations</a:t>
            </a:r>
          </a:p>
          <a:p>
            <a:pPr marL="1200150" lvl="1" indent="-457200">
              <a:buFont typeface="Arial" panose="020B0604020202020204" pitchFamily="34" charset="0"/>
              <a:buChar char="•"/>
            </a:pPr>
            <a:r>
              <a:rPr lang="en-US" dirty="0" smtClean="0"/>
              <a:t>Check for Null Values</a:t>
            </a:r>
          </a:p>
        </p:txBody>
      </p:sp>
      <p:pic>
        <p:nvPicPr>
          <p:cNvPr id="4" name="Picture 3"/>
          <p:cNvPicPr>
            <a:picLocks noChangeAspect="1"/>
          </p:cNvPicPr>
          <p:nvPr/>
        </p:nvPicPr>
        <p:blipFill>
          <a:blip r:embed="rId2"/>
          <a:stretch>
            <a:fillRect/>
          </a:stretch>
        </p:blipFill>
        <p:spPr>
          <a:xfrm>
            <a:off x="1130528" y="2565936"/>
            <a:ext cx="6278190" cy="2820040"/>
          </a:xfrm>
          <a:prstGeom prst="rect">
            <a:avLst/>
          </a:prstGeom>
        </p:spPr>
      </p:pic>
    </p:spTree>
    <p:extLst>
      <p:ext uri="{BB962C8B-B14F-4D97-AF65-F5344CB8AC3E}">
        <p14:creationId xmlns:p14="http://schemas.microsoft.com/office/powerpoint/2010/main" val="1237672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l"/>
            <a:r>
              <a:rPr lang="en-US" b="1" dirty="0" smtClean="0"/>
              <a:t>Questions?</a:t>
            </a:r>
            <a:endParaRPr lang="en-US" b="1" dirty="0"/>
          </a:p>
        </p:txBody>
      </p:sp>
      <p:sp>
        <p:nvSpPr>
          <p:cNvPr id="5" name="Text Placeholder 2"/>
          <p:cNvSpPr txBox="1">
            <a:spLocks/>
          </p:cNvSpPr>
          <p:nvPr/>
        </p:nvSpPr>
        <p:spPr>
          <a:xfrm>
            <a:off x="533400" y="1608140"/>
            <a:ext cx="4038600" cy="3954463"/>
          </a:xfrm>
          <a:prstGeom prst="rect">
            <a:avLst/>
          </a:prstGeom>
        </p:spPr>
        <p:txBody>
          <a:bodyPr vert="horz" lIns="91440" tIns="45720" rIns="91440" bIns="45720" rtlCol="0" anchor="t"/>
          <a:lstStyle>
            <a:defPPr>
              <a:defRPr lang="en-US"/>
            </a:defPPr>
            <a:lvl1pPr algn="l" rtl="0" eaLnBrk="1" fontAlgn="base" hangingPunct="1">
              <a:spcBef>
                <a:spcPct val="0"/>
              </a:spcBef>
              <a:spcAft>
                <a:spcPct val="0"/>
              </a:spcAft>
              <a:defRPr sz="1200" kern="1200">
                <a:solidFill>
                  <a:prstClr val="black">
                    <a:tint val="75000"/>
                  </a:prst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indent="0">
              <a:buNone/>
            </a:pPr>
            <a:r>
              <a:rPr lang="en-US" sz="2400" dirty="0">
                <a:solidFill>
                  <a:srgbClr val="000000"/>
                </a:solidFill>
                <a:latin typeface="+mn-lt"/>
                <a:ea typeface="MS PGothic" pitchFamily="34" charset="-128"/>
              </a:rPr>
              <a:t>Submit a question to the </a:t>
            </a:r>
            <a:r>
              <a:rPr lang="en-US" sz="2400" dirty="0" smtClean="0">
                <a:solidFill>
                  <a:srgbClr val="000000"/>
                </a:solidFill>
                <a:latin typeface="+mn-lt"/>
                <a:ea typeface="MS PGothic" pitchFamily="34" charset="-128"/>
              </a:rPr>
              <a:t>moderator via </a:t>
            </a:r>
            <a:r>
              <a:rPr lang="en-US" sz="2400" dirty="0">
                <a:solidFill>
                  <a:srgbClr val="000000"/>
                </a:solidFill>
                <a:latin typeface="+mn-lt"/>
                <a:ea typeface="MS PGothic" pitchFamily="34" charset="-128"/>
              </a:rPr>
              <a:t>the </a:t>
            </a:r>
            <a:r>
              <a:rPr lang="en-US" sz="2400" dirty="0" smtClean="0">
                <a:solidFill>
                  <a:srgbClr val="000000"/>
                </a:solidFill>
                <a:latin typeface="+mn-lt"/>
                <a:ea typeface="MS PGothic" pitchFamily="34" charset="-128"/>
              </a:rPr>
              <a:t>chat </a:t>
            </a:r>
            <a:r>
              <a:rPr lang="en-US" sz="2400" dirty="0">
                <a:solidFill>
                  <a:srgbClr val="000000"/>
                </a:solidFill>
                <a:latin typeface="+mn-lt"/>
                <a:ea typeface="MS PGothic" pitchFamily="34" charset="-128"/>
              </a:rPr>
              <a:t>box</a:t>
            </a:r>
            <a:r>
              <a:rPr lang="en-US" sz="2400" dirty="0" smtClean="0">
                <a:solidFill>
                  <a:srgbClr val="000000"/>
                </a:solidFill>
                <a:latin typeface="+mn-lt"/>
                <a:ea typeface="MS PGothic" pitchFamily="34" charset="-128"/>
              </a:rPr>
              <a:t>.</a:t>
            </a:r>
          </a:p>
          <a:p>
            <a:pPr marL="0" indent="0">
              <a:buNone/>
            </a:pPr>
            <a:endParaRPr lang="en-US" sz="2400" dirty="0">
              <a:solidFill>
                <a:srgbClr val="000000"/>
              </a:solidFill>
              <a:latin typeface="+mn-lt"/>
              <a:ea typeface="MS PGothic" pitchFamily="34" charset="-128"/>
            </a:endParaRPr>
          </a:p>
          <a:p>
            <a:pPr marL="0" indent="0">
              <a:buNone/>
            </a:pPr>
            <a:r>
              <a:rPr lang="en-US" sz="2400" dirty="0" smtClean="0">
                <a:solidFill>
                  <a:srgbClr val="000000"/>
                </a:solidFill>
                <a:latin typeface="+mn-lt"/>
                <a:ea typeface="MS PGothic" pitchFamily="34" charset="-128"/>
              </a:rPr>
              <a:t>Content-related questions will be answered during the Q&amp;A portion at the end as time allows. </a:t>
            </a:r>
          </a:p>
          <a:p>
            <a:pPr marL="0" indent="0">
              <a:buNone/>
            </a:pPr>
            <a:endParaRPr lang="en-US" sz="2400" dirty="0">
              <a:solidFill>
                <a:srgbClr val="000000"/>
              </a:solidFill>
              <a:latin typeface="+mn-lt"/>
              <a:ea typeface="MS PGothic" pitchFamily="34" charset="-128"/>
            </a:endParaRPr>
          </a:p>
          <a:p>
            <a:pPr marL="0" indent="0">
              <a:buNone/>
            </a:pPr>
            <a:r>
              <a:rPr lang="en-US" sz="2400" dirty="0" smtClean="0">
                <a:solidFill>
                  <a:srgbClr val="000000"/>
                </a:solidFill>
                <a:latin typeface="+mn-lt"/>
                <a:ea typeface="MS PGothic" pitchFamily="34" charset="-128"/>
              </a:rPr>
              <a:t>Tech support questions will be answered by AIA staff promptly.</a:t>
            </a:r>
          </a:p>
        </p:txBody>
      </p:sp>
      <p:pic>
        <p:nvPicPr>
          <p:cNvPr id="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600200"/>
            <a:ext cx="2609850" cy="25336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6286500" y="3086100"/>
            <a:ext cx="22098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Arrow Connector 7"/>
          <p:cNvCxnSpPr/>
          <p:nvPr/>
        </p:nvCxnSpPr>
        <p:spPr>
          <a:xfrm>
            <a:off x="4343400" y="2057400"/>
            <a:ext cx="1600200" cy="0"/>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998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Analyze</a:t>
            </a:r>
            <a:endParaRPr lang="en-US" dirty="0"/>
          </a:p>
        </p:txBody>
      </p:sp>
      <p:sp>
        <p:nvSpPr>
          <p:cNvPr id="3" name="Content Placeholder 2"/>
          <p:cNvSpPr>
            <a:spLocks noGrp="1"/>
          </p:cNvSpPr>
          <p:nvPr>
            <p:ph idx="1"/>
          </p:nvPr>
        </p:nvSpPr>
        <p:spPr/>
        <p:txBody>
          <a:bodyPr/>
          <a:lstStyle/>
          <a:p>
            <a:r>
              <a:rPr lang="en-US" dirty="0" smtClean="0"/>
              <a:t>Owner FDE Check Property Set</a:t>
            </a:r>
            <a:endParaRPr lang="en-US" dirty="0"/>
          </a:p>
        </p:txBody>
      </p:sp>
      <p:pic>
        <p:nvPicPr>
          <p:cNvPr id="4" name="Picture 3"/>
          <p:cNvPicPr>
            <a:picLocks noChangeAspect="1"/>
          </p:cNvPicPr>
          <p:nvPr/>
        </p:nvPicPr>
        <p:blipFill>
          <a:blip r:embed="rId2"/>
          <a:stretch>
            <a:fillRect/>
          </a:stretch>
        </p:blipFill>
        <p:spPr>
          <a:xfrm>
            <a:off x="1984938" y="2074990"/>
            <a:ext cx="4197652" cy="3850796"/>
          </a:xfrm>
          <a:prstGeom prst="rect">
            <a:avLst/>
          </a:prstGeom>
        </p:spPr>
      </p:pic>
    </p:spTree>
    <p:extLst>
      <p:ext uri="{BB962C8B-B14F-4D97-AF65-F5344CB8AC3E}">
        <p14:creationId xmlns:p14="http://schemas.microsoft.com/office/powerpoint/2010/main" val="4575135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Communicate</a:t>
            </a:r>
            <a:endParaRPr lang="en-US" dirty="0"/>
          </a:p>
        </p:txBody>
      </p:sp>
      <p:sp>
        <p:nvSpPr>
          <p:cNvPr id="3" name="Content Placeholder 2"/>
          <p:cNvSpPr>
            <a:spLocks noGrp="1"/>
          </p:cNvSpPr>
          <p:nvPr>
            <p:ph idx="1"/>
          </p:nvPr>
        </p:nvSpPr>
        <p:spPr/>
        <p:txBody>
          <a:bodyPr/>
          <a:lstStyle/>
          <a:p>
            <a:r>
              <a:rPr lang="en-US" dirty="0" smtClean="0"/>
              <a:t>Data Report and Export</a:t>
            </a:r>
            <a:endParaRPr lang="en-US" dirty="0"/>
          </a:p>
        </p:txBody>
      </p:sp>
      <p:pic>
        <p:nvPicPr>
          <p:cNvPr id="4" name="Picture 3"/>
          <p:cNvPicPr>
            <a:picLocks noChangeAspect="1"/>
          </p:cNvPicPr>
          <p:nvPr/>
        </p:nvPicPr>
        <p:blipFill>
          <a:blip r:embed="rId2"/>
          <a:stretch>
            <a:fillRect/>
          </a:stretch>
        </p:blipFill>
        <p:spPr>
          <a:xfrm>
            <a:off x="343424" y="2570094"/>
            <a:ext cx="8343376" cy="2185420"/>
          </a:xfrm>
          <a:prstGeom prst="rect">
            <a:avLst/>
          </a:prstGeom>
        </p:spPr>
      </p:pic>
    </p:spTree>
    <p:extLst>
      <p:ext uri="{BB962C8B-B14F-4D97-AF65-F5344CB8AC3E}">
        <p14:creationId xmlns:p14="http://schemas.microsoft.com/office/powerpoint/2010/main" val="90933672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Communicate to Field</a:t>
            </a:r>
            <a:endParaRPr lang="en-US" dirty="0"/>
          </a:p>
        </p:txBody>
      </p:sp>
      <p:sp>
        <p:nvSpPr>
          <p:cNvPr id="3" name="Content Placeholder 2"/>
          <p:cNvSpPr>
            <a:spLocks noGrp="1"/>
          </p:cNvSpPr>
          <p:nvPr>
            <p:ph idx="1"/>
          </p:nvPr>
        </p:nvSpPr>
        <p:spPr>
          <a:xfrm>
            <a:off x="457200" y="961485"/>
            <a:ext cx="8229600" cy="4525963"/>
          </a:xfrm>
        </p:spPr>
        <p:txBody>
          <a:bodyPr/>
          <a:lstStyle/>
          <a:p>
            <a:r>
              <a:rPr lang="en-US" dirty="0" smtClean="0"/>
              <a:t>Field Data Entry</a:t>
            </a:r>
            <a:endParaRPr lang="en-US" dirty="0"/>
          </a:p>
        </p:txBody>
      </p:sp>
      <p:pic>
        <p:nvPicPr>
          <p:cNvPr id="4" name="Picture 3" descr="IMG_0057.png"/>
          <p:cNvPicPr>
            <a:picLocks noChangeAspect="1"/>
          </p:cNvPicPr>
          <p:nvPr/>
        </p:nvPicPr>
        <p:blipFill>
          <a:blip r:embed="rId3"/>
          <a:stretch>
            <a:fillRect/>
          </a:stretch>
        </p:blipFill>
        <p:spPr>
          <a:xfrm>
            <a:off x="1263112" y="1544898"/>
            <a:ext cx="6772759" cy="5088482"/>
          </a:xfrm>
          <a:prstGeom prst="rect">
            <a:avLst/>
          </a:prstGeom>
        </p:spPr>
      </p:pic>
    </p:spTree>
    <p:extLst>
      <p:ext uri="{BB962C8B-B14F-4D97-AF65-F5344CB8AC3E}">
        <p14:creationId xmlns:p14="http://schemas.microsoft.com/office/powerpoint/2010/main" val="3191516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Communicate</a:t>
            </a:r>
            <a:endParaRPr lang="en-US" dirty="0"/>
          </a:p>
        </p:txBody>
      </p:sp>
      <p:sp>
        <p:nvSpPr>
          <p:cNvPr id="3" name="Content Placeholder 2"/>
          <p:cNvSpPr>
            <a:spLocks noGrp="1"/>
          </p:cNvSpPr>
          <p:nvPr>
            <p:ph idx="1"/>
          </p:nvPr>
        </p:nvSpPr>
        <p:spPr>
          <a:xfrm>
            <a:off x="457200" y="961485"/>
            <a:ext cx="8229600" cy="4525963"/>
          </a:xfrm>
        </p:spPr>
        <p:txBody>
          <a:bodyPr/>
          <a:lstStyle/>
          <a:p>
            <a:r>
              <a:rPr lang="en-US" dirty="0" smtClean="0"/>
              <a:t>Visual Report</a:t>
            </a:r>
            <a:endParaRPr lang="en-US" dirty="0"/>
          </a:p>
        </p:txBody>
      </p:sp>
      <p:pic>
        <p:nvPicPr>
          <p:cNvPr id="4" name="Picture 3"/>
          <p:cNvPicPr>
            <a:picLocks noChangeAspect="1"/>
          </p:cNvPicPr>
          <p:nvPr/>
        </p:nvPicPr>
        <p:blipFill>
          <a:blip r:embed="rId3"/>
          <a:stretch>
            <a:fillRect/>
          </a:stretch>
        </p:blipFill>
        <p:spPr>
          <a:xfrm>
            <a:off x="468599" y="1648332"/>
            <a:ext cx="8201054" cy="4775715"/>
          </a:xfrm>
          <a:prstGeom prst="rect">
            <a:avLst/>
          </a:prstGeom>
        </p:spPr>
      </p:pic>
    </p:spTree>
    <p:extLst>
      <p:ext uri="{BB962C8B-B14F-4D97-AF65-F5344CB8AC3E}">
        <p14:creationId xmlns:p14="http://schemas.microsoft.com/office/powerpoint/2010/main" val="20581190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Realize</a:t>
            </a:r>
            <a:endParaRPr lang="en-US" dirty="0"/>
          </a:p>
        </p:txBody>
      </p:sp>
      <p:sp>
        <p:nvSpPr>
          <p:cNvPr id="3" name="Content Placeholder 2"/>
          <p:cNvSpPr>
            <a:spLocks noGrp="1"/>
          </p:cNvSpPr>
          <p:nvPr>
            <p:ph idx="1"/>
          </p:nvPr>
        </p:nvSpPr>
        <p:spPr/>
        <p:txBody>
          <a:bodyPr/>
          <a:lstStyle/>
          <a:p>
            <a:r>
              <a:rPr lang="en-US" dirty="0" smtClean="0"/>
              <a:t>Data Report and Export</a:t>
            </a:r>
            <a:endParaRPr lang="en-US" dirty="0"/>
          </a:p>
        </p:txBody>
      </p:sp>
      <p:pic>
        <p:nvPicPr>
          <p:cNvPr id="4" name="Picture 3"/>
          <p:cNvPicPr>
            <a:picLocks noChangeAspect="1"/>
          </p:cNvPicPr>
          <p:nvPr/>
        </p:nvPicPr>
        <p:blipFill>
          <a:blip r:embed="rId3"/>
          <a:stretch>
            <a:fillRect/>
          </a:stretch>
        </p:blipFill>
        <p:spPr>
          <a:xfrm>
            <a:off x="457200" y="1975656"/>
            <a:ext cx="5694218" cy="2825648"/>
          </a:xfrm>
          <a:prstGeom prst="rect">
            <a:avLst/>
          </a:prstGeom>
        </p:spPr>
      </p:pic>
      <p:pic>
        <p:nvPicPr>
          <p:cNvPr id="5" name="Picture 4"/>
          <p:cNvPicPr>
            <a:picLocks noChangeAspect="1"/>
          </p:cNvPicPr>
          <p:nvPr/>
        </p:nvPicPr>
        <p:blipFill>
          <a:blip r:embed="rId4"/>
          <a:stretch>
            <a:fillRect/>
          </a:stretch>
        </p:blipFill>
        <p:spPr>
          <a:xfrm>
            <a:off x="1575943" y="2982191"/>
            <a:ext cx="6155405" cy="2496786"/>
          </a:xfrm>
          <a:prstGeom prst="rect">
            <a:avLst/>
          </a:prstGeom>
        </p:spPr>
      </p:pic>
    </p:spTree>
    <p:extLst>
      <p:ext uri="{BB962C8B-B14F-4D97-AF65-F5344CB8AC3E}">
        <p14:creationId xmlns:p14="http://schemas.microsoft.com/office/powerpoint/2010/main" val="252984655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pPr algn="l"/>
            <a:r>
              <a:rPr lang="en-US" b="1" dirty="0" smtClean="0"/>
              <a:t>Q&amp;A Time</a:t>
            </a:r>
            <a:endParaRPr lang="en-US" b="1" dirty="0"/>
          </a:p>
        </p:txBody>
      </p:sp>
      <p:sp>
        <p:nvSpPr>
          <p:cNvPr id="5" name="Text Placeholder 2"/>
          <p:cNvSpPr txBox="1">
            <a:spLocks/>
          </p:cNvSpPr>
          <p:nvPr/>
        </p:nvSpPr>
        <p:spPr>
          <a:xfrm>
            <a:off x="533400" y="1608143"/>
            <a:ext cx="4038600" cy="2955925"/>
          </a:xfrm>
          <a:prstGeom prst="rect">
            <a:avLst/>
          </a:prstGeom>
        </p:spPr>
        <p:txBody>
          <a:bodyPr vert="horz" lIns="91440" tIns="45720" rIns="91440" bIns="45720" rtlCol="0" anchor="t"/>
          <a:lstStyle>
            <a:defPPr>
              <a:defRPr lang="en-US"/>
            </a:defPPr>
            <a:lvl1pPr algn="l" rtl="0" eaLnBrk="1" fontAlgn="base" hangingPunct="1">
              <a:spcBef>
                <a:spcPct val="0"/>
              </a:spcBef>
              <a:spcAft>
                <a:spcPct val="0"/>
              </a:spcAft>
              <a:defRPr sz="1200" kern="1200">
                <a:solidFill>
                  <a:prstClr val="black">
                    <a:tint val="75000"/>
                  </a:prstClr>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marL="0" indent="0">
              <a:buNone/>
            </a:pPr>
            <a:r>
              <a:rPr lang="en-US" sz="2400" dirty="0" smtClean="0">
                <a:solidFill>
                  <a:srgbClr val="000000"/>
                </a:solidFill>
                <a:latin typeface="+mn-lt"/>
                <a:ea typeface="MS PGothic" pitchFamily="34" charset="-128"/>
              </a:rPr>
              <a:t>If you have questions for today’s presenters, please submit them to </a:t>
            </a:r>
            <a:r>
              <a:rPr lang="en-US" sz="2400" dirty="0">
                <a:solidFill>
                  <a:srgbClr val="000000"/>
                </a:solidFill>
                <a:latin typeface="+mn-lt"/>
                <a:ea typeface="MS PGothic" pitchFamily="34" charset="-128"/>
              </a:rPr>
              <a:t>the </a:t>
            </a:r>
            <a:r>
              <a:rPr lang="en-US" sz="2400" dirty="0" smtClean="0">
                <a:solidFill>
                  <a:srgbClr val="000000"/>
                </a:solidFill>
                <a:latin typeface="+mn-lt"/>
                <a:ea typeface="MS PGothic" pitchFamily="34" charset="-128"/>
              </a:rPr>
              <a:t>moderator via </a:t>
            </a:r>
            <a:r>
              <a:rPr lang="en-US" sz="2400" dirty="0">
                <a:solidFill>
                  <a:srgbClr val="000000"/>
                </a:solidFill>
                <a:latin typeface="+mn-lt"/>
                <a:ea typeface="MS PGothic" pitchFamily="34" charset="-128"/>
              </a:rPr>
              <a:t>the </a:t>
            </a:r>
            <a:r>
              <a:rPr lang="en-US" sz="2400" dirty="0" smtClean="0">
                <a:solidFill>
                  <a:srgbClr val="000000"/>
                </a:solidFill>
                <a:latin typeface="+mn-lt"/>
                <a:ea typeface="MS PGothic" pitchFamily="34" charset="-128"/>
              </a:rPr>
              <a:t>chat </a:t>
            </a:r>
            <a:r>
              <a:rPr lang="en-US" sz="2400" dirty="0">
                <a:solidFill>
                  <a:srgbClr val="000000"/>
                </a:solidFill>
                <a:latin typeface="+mn-lt"/>
                <a:ea typeface="MS PGothic" pitchFamily="34" charset="-128"/>
              </a:rPr>
              <a:t>box</a:t>
            </a:r>
            <a:r>
              <a:rPr lang="en-US" sz="2400" dirty="0" smtClean="0">
                <a:solidFill>
                  <a:srgbClr val="000000"/>
                </a:solidFill>
                <a:latin typeface="+mn-lt"/>
                <a:ea typeface="MS PGothic" pitchFamily="34" charset="-128"/>
              </a:rPr>
              <a:t>.</a:t>
            </a:r>
          </a:p>
          <a:p>
            <a:pPr marL="0" indent="0">
              <a:buNone/>
            </a:pPr>
            <a:endParaRPr lang="en-US" sz="2400" dirty="0">
              <a:solidFill>
                <a:srgbClr val="000000"/>
              </a:solidFill>
              <a:latin typeface="+mn-lt"/>
              <a:ea typeface="MS PGothic" pitchFamily="34" charset="-128"/>
            </a:endParaRPr>
          </a:p>
          <a:p>
            <a:pPr marL="0" indent="0">
              <a:buNone/>
            </a:pPr>
            <a:r>
              <a:rPr lang="en-US" sz="2400" dirty="0" smtClean="0">
                <a:solidFill>
                  <a:srgbClr val="000000"/>
                </a:solidFill>
                <a:latin typeface="+mn-lt"/>
                <a:ea typeface="MS PGothic" pitchFamily="34" charset="-128"/>
              </a:rPr>
              <a:t>Content-related questions will be answered during this Q&amp;A portion as time allows. </a:t>
            </a:r>
          </a:p>
        </p:txBody>
      </p:sp>
      <p:pic>
        <p:nvPicPr>
          <p:cNvPr id="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1600200"/>
            <a:ext cx="2609850" cy="25336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6286500" y="3086100"/>
            <a:ext cx="2209800" cy="304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cxnSp>
        <p:nvCxnSpPr>
          <p:cNvPr id="8" name="Straight Arrow Connector 7"/>
          <p:cNvCxnSpPr/>
          <p:nvPr/>
        </p:nvCxnSpPr>
        <p:spPr>
          <a:xfrm>
            <a:off x="4343400" y="2057400"/>
            <a:ext cx="1600200" cy="0"/>
          </a:xfrm>
          <a:prstGeom prst="straightConnector1">
            <a:avLst/>
          </a:prstGeom>
          <a:ln w="5715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60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5324481"/>
            <a:ext cx="91630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p:cNvSpPr>
            <a:spLocks noGrp="1"/>
          </p:cNvSpPr>
          <p:nvPr>
            <p:ph type="title"/>
          </p:nvPr>
        </p:nvSpPr>
        <p:spPr>
          <a:xfrm>
            <a:off x="533400" y="533400"/>
            <a:ext cx="8229600" cy="1143000"/>
          </a:xfrm>
        </p:spPr>
        <p:txBody>
          <a:bodyPr anchor="t"/>
          <a:lstStyle/>
          <a:p>
            <a:pPr algn="l" eaLnBrk="1" hangingPunct="1"/>
            <a:r>
              <a:rPr lang="en-US" b="1" dirty="0" smtClean="0"/>
              <a:t>Thank you for joining us!</a:t>
            </a:r>
          </a:p>
        </p:txBody>
      </p:sp>
      <p:sp>
        <p:nvSpPr>
          <p:cNvPr id="25604" name="Content Placeholder 2"/>
          <p:cNvSpPr>
            <a:spLocks noGrp="1"/>
          </p:cNvSpPr>
          <p:nvPr>
            <p:ph idx="1"/>
          </p:nvPr>
        </p:nvSpPr>
        <p:spPr>
          <a:xfrm>
            <a:off x="533400" y="1371602"/>
            <a:ext cx="8153400" cy="1066801"/>
          </a:xfrm>
          <a:noFill/>
        </p:spPr>
        <p:txBody>
          <a:bodyPr/>
          <a:lstStyle/>
          <a:p>
            <a:pPr marL="0" indent="0" eaLnBrk="1" hangingPunct="1">
              <a:buFontTx/>
              <a:buNone/>
            </a:pPr>
            <a:r>
              <a:rPr lang="en-US" sz="2000" dirty="0" smtClean="0"/>
              <a:t>This concludes the AIA/CES Course </a:t>
            </a:r>
            <a:r>
              <a:rPr lang="en-US" sz="2000" b="1" dirty="0" smtClean="0"/>
              <a:t>#TAP1601.</a:t>
            </a:r>
            <a:r>
              <a:rPr lang="en-US" sz="2000" dirty="0" smtClean="0"/>
              <a:t> The webinar survey/report form URL is listed in the chat box </a:t>
            </a:r>
            <a:r>
              <a:rPr lang="en-US" sz="2000" b="1" i="1" dirty="0" smtClean="0"/>
              <a:t>and</a:t>
            </a:r>
            <a:r>
              <a:rPr lang="en-US" sz="2000" dirty="0" smtClean="0"/>
              <a:t> will be included in the follow-up email sent to you in the next hour. </a:t>
            </a:r>
          </a:p>
          <a:p>
            <a:pPr marL="0" indent="0" eaLnBrk="1" hangingPunct="1">
              <a:buFontTx/>
              <a:buNone/>
            </a:pPr>
            <a:endParaRPr lang="en-US" sz="2000" dirty="0" smtClean="0"/>
          </a:p>
        </p:txBody>
      </p:sp>
      <p:sp>
        <p:nvSpPr>
          <p:cNvPr id="5" name="Content Placeholder 2"/>
          <p:cNvSpPr txBox="1">
            <a:spLocks/>
          </p:cNvSpPr>
          <p:nvPr/>
        </p:nvSpPr>
        <p:spPr bwMode="auto">
          <a:xfrm>
            <a:off x="533400" y="2743200"/>
            <a:ext cx="8153400" cy="533400"/>
          </a:xfrm>
          <a:prstGeom prst="rect">
            <a:avLst/>
          </a:prstGeom>
          <a:noFill/>
          <a:ln>
            <a:noFill/>
          </a:ln>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400" b="1" dirty="0" smtClean="0"/>
              <a:t>Survey </a:t>
            </a:r>
            <a:r>
              <a:rPr lang="en-US" sz="2400" b="1" dirty="0"/>
              <a:t>Link: </a:t>
            </a:r>
            <a:r>
              <a:rPr lang="en-US" sz="2400" b="1" dirty="0">
                <a:hlinkClick r:id="rId3"/>
              </a:rPr>
              <a:t>http://</a:t>
            </a:r>
            <a:r>
              <a:rPr lang="en-US" sz="2400" b="1" dirty="0" smtClean="0">
                <a:hlinkClick r:id="rId3"/>
              </a:rPr>
              <a:t>bit.ly/1KfNOpq</a:t>
            </a:r>
            <a:r>
              <a:rPr lang="en-US" sz="2400" b="1" dirty="0" smtClean="0"/>
              <a:t>  </a:t>
            </a:r>
            <a:r>
              <a:rPr lang="en-US" sz="2400" b="1" dirty="0" smtClean="0">
                <a:solidFill>
                  <a:schemeClr val="tx2"/>
                </a:solidFill>
              </a:rPr>
              <a:t> </a:t>
            </a:r>
          </a:p>
          <a:p>
            <a:pPr marL="0" indent="0">
              <a:buFontTx/>
              <a:buNone/>
            </a:pPr>
            <a:endParaRPr lang="en-US" sz="2000" dirty="0" smtClean="0"/>
          </a:p>
        </p:txBody>
      </p:sp>
      <p:sp>
        <p:nvSpPr>
          <p:cNvPr id="7" name="Content Placeholder 2"/>
          <p:cNvSpPr txBox="1">
            <a:spLocks/>
          </p:cNvSpPr>
          <p:nvPr/>
        </p:nvSpPr>
        <p:spPr bwMode="auto">
          <a:xfrm>
            <a:off x="533400" y="3509969"/>
            <a:ext cx="8153400" cy="266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r>
              <a:rPr lang="en-US" sz="2000" dirty="0" smtClean="0"/>
              <a:t>All attendees must report credit individually by completing </a:t>
            </a:r>
            <a:br>
              <a:rPr lang="en-US" sz="2000" dirty="0" smtClean="0"/>
            </a:br>
            <a:r>
              <a:rPr lang="en-US" sz="2000" dirty="0" smtClean="0"/>
              <a:t>the webinar survey/report form within the next 3 business days. Credit will automatically appear on your transcript within 2 weeks.</a:t>
            </a:r>
          </a:p>
          <a:p>
            <a:pPr marL="0" indent="0">
              <a:buFontTx/>
              <a:buNone/>
            </a:pPr>
            <a:r>
              <a:rPr lang="en-US" sz="2000" b="1" dirty="0" smtClean="0">
                <a:solidFill>
                  <a:srgbClr val="FF0000"/>
                </a:solidFill>
              </a:rPr>
              <a:t>Tablet and smartphone users must copy down the above survey link.</a:t>
            </a:r>
            <a:endParaRPr lang="en-US" b="1" dirty="0" smtClean="0">
              <a:solidFill>
                <a:srgbClr val="FF0000"/>
              </a:solidFill>
            </a:endParaRPr>
          </a:p>
          <a:p>
            <a:pPr marL="0" indent="0" eaLnBrk="1" hangingPunct="1">
              <a:buFontTx/>
              <a:buNone/>
            </a:pPr>
            <a:endParaRPr lang="en-US" sz="2000" dirty="0" smtClean="0"/>
          </a:p>
          <a:p>
            <a:pPr marL="0" indent="0" eaLnBrk="1" hangingPunct="1">
              <a:buFontTx/>
              <a:buNone/>
            </a:pPr>
            <a:r>
              <a:rPr lang="en-US" sz="2000" dirty="0" smtClean="0"/>
              <a:t>Learn about other AIA webinar offerings at </a:t>
            </a:r>
            <a:r>
              <a:rPr lang="en-US" sz="2000" dirty="0" smtClean="0">
                <a:hlinkClick r:id="rId4"/>
              </a:rPr>
              <a:t>http://network.aia.org/events/webinars/</a:t>
            </a:r>
            <a:r>
              <a:rPr lang="en-US" sz="2000" dirty="0" smtClean="0"/>
              <a:t>.</a:t>
            </a:r>
          </a:p>
          <a:p>
            <a:pPr marL="0" indent="0" eaLnBrk="1" hangingPunct="1">
              <a:buFontTx/>
              <a:buNone/>
            </a:pPr>
            <a:endParaRPr lang="en-US" sz="2000" dirty="0" smtClean="0"/>
          </a:p>
        </p:txBody>
      </p:sp>
    </p:spTree>
    <p:extLst>
      <p:ext uri="{BB962C8B-B14F-4D97-AF65-F5344CB8AC3E}">
        <p14:creationId xmlns:p14="http://schemas.microsoft.com/office/powerpoint/2010/main" val="324134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304800"/>
            <a:ext cx="8229600" cy="1143000"/>
          </a:xfrm>
        </p:spPr>
        <p:txBody>
          <a:bodyPr/>
          <a:lstStyle/>
          <a:p>
            <a:pPr algn="l" eaLnBrk="1" hangingPunct="1"/>
            <a:r>
              <a:rPr lang="en-US" b="1" dirty="0" smtClean="0"/>
              <a:t>Copyright Materials</a:t>
            </a:r>
          </a:p>
        </p:txBody>
      </p:sp>
      <p:sp>
        <p:nvSpPr>
          <p:cNvPr id="17411" name="Content Placeholder 2"/>
          <p:cNvSpPr>
            <a:spLocks noGrp="1"/>
          </p:cNvSpPr>
          <p:nvPr>
            <p:ph idx="1"/>
          </p:nvPr>
        </p:nvSpPr>
        <p:spPr/>
        <p:txBody>
          <a:bodyPr/>
          <a:lstStyle/>
          <a:p>
            <a:pPr marL="0" indent="0" eaLnBrk="1" hangingPunct="1">
              <a:spcBef>
                <a:spcPct val="50000"/>
              </a:spcBef>
              <a:buFontTx/>
              <a:buNone/>
            </a:pPr>
            <a:r>
              <a:rPr lang="en-US" sz="2400" dirty="0" smtClean="0">
                <a:latin typeface="+mj-lt"/>
                <a:ea typeface="MS PGothic" pitchFamily="34" charset="-128"/>
              </a:rPr>
              <a:t>This presentation is protected by US and International Copyright laws.  Reproduction, distribution, display and use of the presentation without written permission of the speaker is prohibited.</a:t>
            </a:r>
          </a:p>
          <a:p>
            <a:pPr marL="0" indent="0" eaLnBrk="1" hangingPunct="1">
              <a:spcBef>
                <a:spcPct val="50000"/>
              </a:spcBef>
              <a:buFontTx/>
              <a:buNone/>
            </a:pPr>
            <a:endParaRPr lang="en-US" sz="2400" dirty="0" smtClean="0">
              <a:latin typeface="+mj-lt"/>
              <a:ea typeface="MS PGothic" pitchFamily="34" charset="-128"/>
            </a:endParaRPr>
          </a:p>
          <a:p>
            <a:pPr marL="0" indent="0">
              <a:spcBef>
                <a:spcPct val="50000"/>
              </a:spcBef>
              <a:buFontTx/>
              <a:buNone/>
            </a:pPr>
            <a:r>
              <a:rPr lang="en-US" sz="2400" dirty="0" smtClean="0">
                <a:latin typeface="+mj-lt"/>
                <a:ea typeface="MS PGothic" pitchFamily="34" charset="-128"/>
              </a:rPr>
              <a:t>©2016 The American Institute of Architects</a:t>
            </a:r>
          </a:p>
        </p:txBody>
      </p:sp>
      <p:pic>
        <p:nvPicPr>
          <p:cNvPr id="174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5324481"/>
            <a:ext cx="91630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40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5324481"/>
            <a:ext cx="916305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1"/>
          <p:cNvSpPr>
            <a:spLocks noGrp="1"/>
          </p:cNvSpPr>
          <p:nvPr>
            <p:ph type="title"/>
          </p:nvPr>
        </p:nvSpPr>
        <p:spPr>
          <a:xfrm>
            <a:off x="457200" y="304800"/>
            <a:ext cx="8229600" cy="1143000"/>
          </a:xfrm>
        </p:spPr>
        <p:txBody>
          <a:bodyPr/>
          <a:lstStyle/>
          <a:p>
            <a:pPr algn="l" eaLnBrk="1" hangingPunct="1"/>
            <a:r>
              <a:rPr lang="en-US" b="1" dirty="0" smtClean="0"/>
              <a:t>Compliance Statement</a:t>
            </a:r>
          </a:p>
        </p:txBody>
      </p:sp>
      <p:sp>
        <p:nvSpPr>
          <p:cNvPr id="3" name="Content Placeholder 2"/>
          <p:cNvSpPr>
            <a:spLocks noGrp="1"/>
          </p:cNvSpPr>
          <p:nvPr>
            <p:ph idx="1"/>
          </p:nvPr>
        </p:nvSpPr>
        <p:spPr/>
        <p:txBody>
          <a:bodyPr/>
          <a:lstStyle/>
          <a:p>
            <a:pPr marL="0" indent="0" eaLnBrk="1" hangingPunct="1">
              <a:buFontTx/>
              <a:buNone/>
              <a:defRPr/>
            </a:pPr>
            <a:r>
              <a:rPr lang="en-US" sz="2000" dirty="0" smtClean="0">
                <a:latin typeface="+mj-lt"/>
                <a:ea typeface="ＭＳ Ｐゴシック" pitchFamily="22" charset="-128"/>
              </a:rPr>
              <a:t>“AIA Knowledge” is a Registered Provider with The American Institute of Architects Continuing Education System (AIA/CES).  Credit(s) earned on completion of this program will be reported to AIA/CES </a:t>
            </a:r>
            <a:r>
              <a:rPr lang="en-US" sz="2000" b="1" dirty="0" smtClean="0">
                <a:latin typeface="+mj-lt"/>
                <a:ea typeface="ＭＳ Ｐゴシック" pitchFamily="22" charset="-128"/>
              </a:rPr>
              <a:t>for AIA members</a:t>
            </a:r>
            <a:r>
              <a:rPr lang="en-US" sz="2000" dirty="0" smtClean="0">
                <a:latin typeface="+mj-lt"/>
                <a:ea typeface="ＭＳ Ｐゴシック" pitchFamily="22" charset="-128"/>
              </a:rPr>
              <a:t>.  </a:t>
            </a:r>
          </a:p>
          <a:p>
            <a:pPr marL="0" indent="0" eaLnBrk="1" hangingPunct="1">
              <a:buFontTx/>
              <a:buNone/>
              <a:defRPr/>
            </a:pPr>
            <a:endParaRPr lang="en-US" sz="1200" dirty="0" smtClean="0">
              <a:latin typeface="+mj-lt"/>
              <a:ea typeface="ＭＳ Ｐゴシック" pitchFamily="22" charset="-128"/>
            </a:endParaRPr>
          </a:p>
          <a:p>
            <a:pPr marL="0" indent="0" eaLnBrk="1" hangingPunct="1">
              <a:buFontTx/>
              <a:buNone/>
              <a:defRPr/>
            </a:pPr>
            <a:r>
              <a:rPr lang="en-US" sz="2000" dirty="0" smtClean="0">
                <a:latin typeface="+mj-lt"/>
                <a:ea typeface="ＭＳ Ｐゴシック" pitchFamily="22" charset="-128"/>
              </a:rPr>
              <a:t>This program is registered with AIA/CES for continuing professional education.  As such, it does not include content that may be deemed or construed to be an approval or endorsement by the AIA of any material of construction or any method or manner of handling, using, distributing, or dealing in any material or product. </a:t>
            </a:r>
          </a:p>
          <a:p>
            <a:pPr marL="0" indent="0" eaLnBrk="1" hangingPunct="1">
              <a:buFontTx/>
              <a:buNone/>
              <a:defRPr/>
            </a:pPr>
            <a:endParaRPr lang="en-US" sz="1200" dirty="0">
              <a:latin typeface="+mj-lt"/>
              <a:ea typeface="ＭＳ Ｐゴシック" pitchFamily="22" charset="-128"/>
            </a:endParaRPr>
          </a:p>
          <a:p>
            <a:pPr marL="0" indent="0" eaLnBrk="1" hangingPunct="1">
              <a:buFontTx/>
              <a:buNone/>
              <a:defRPr/>
            </a:pPr>
            <a:r>
              <a:rPr lang="en-US" sz="2000" dirty="0" smtClean="0">
                <a:latin typeface="+mj-lt"/>
                <a:ea typeface="ＭＳ Ｐゴシック" pitchFamily="22" charset="-128"/>
              </a:rPr>
              <a:t>Questions related to specific materials, methods, and services will be addressed at the conclusion of this presentation.</a:t>
            </a:r>
          </a:p>
          <a:p>
            <a:pPr marL="0" indent="0" eaLnBrk="1" hangingPunct="1">
              <a:buNone/>
              <a:defRPr/>
            </a:pPr>
            <a:endParaRPr lang="en-US" sz="2000" dirty="0">
              <a:latin typeface="+mj-lt"/>
              <a:ea typeface="ＭＳ Ｐゴシック" pitchFamily="22" charset="-128"/>
            </a:endParaRPr>
          </a:p>
        </p:txBody>
      </p:sp>
    </p:spTree>
    <p:extLst>
      <p:ext uri="{BB962C8B-B14F-4D97-AF65-F5344CB8AC3E}">
        <p14:creationId xmlns:p14="http://schemas.microsoft.com/office/powerpoint/2010/main" val="60837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9.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Gill Sans Light"/>
            <a:cs typeface="Gill Sans Light"/>
          </a:defRPr>
        </a:defPPr>
      </a:lstStyle>
    </a:txDef>
  </a:objectDefaults>
  <a:extraClrSchemeLst/>
</a:theme>
</file>

<file path=ppt/theme/theme10.xml><?xml version="1.0" encoding="utf-8"?>
<a:theme xmlns:a="http://schemas.openxmlformats.org/drawingml/2006/main" name="PRESENTATION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DSK_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 Sans" charset="0"/>
            <a:ea typeface="ヒラギノ角ゴ Pro W3" charset="0"/>
            <a:cs typeface="ヒラギノ角ゴ Pro W3" charset="0"/>
            <a:sym typeface="Gill Sans" charset="0"/>
          </a:defRPr>
        </a:defPPr>
      </a:lstStyle>
    </a:lnDef>
  </a:objectDefaults>
  <a:extraClrSchemeLst>
    <a:extraClrScheme>
      <a:clrScheme name="Default - Title and Cont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Gill Sans Light"/>
            <a:cs typeface="Gill Sans Light"/>
          </a:defRPr>
        </a:defPPr>
      </a:lstStyle>
    </a:txDef>
  </a:objectDefaults>
  <a:extraClrSchemeLst/>
</a:theme>
</file>

<file path=ppt/theme/theme3.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Gill Sans Light"/>
            <a:cs typeface="Gill Sans Light"/>
          </a:defRPr>
        </a:defPPr>
      </a:lstStyle>
    </a:tx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resentation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defRPr sz="2400"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defRPr sz="2400"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Clarit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19325</TotalTime>
  <Words>2119</Words>
  <Application>Microsoft Office PowerPoint</Application>
  <PresentationFormat>On-screen Show (4:3)</PresentationFormat>
  <Paragraphs>397</Paragraphs>
  <Slides>76</Slides>
  <Notes>40</Notes>
  <HiddenSlides>0</HiddenSlides>
  <MMClips>0</MMClips>
  <ScaleCrop>false</ScaleCrop>
  <HeadingPairs>
    <vt:vector size="4" baseType="variant">
      <vt:variant>
        <vt:lpstr>Theme</vt:lpstr>
      </vt:variant>
      <vt:variant>
        <vt:i4>11</vt:i4>
      </vt:variant>
      <vt:variant>
        <vt:lpstr>Slide Titles</vt:lpstr>
      </vt:variant>
      <vt:variant>
        <vt:i4>76</vt:i4>
      </vt:variant>
    </vt:vector>
  </HeadingPairs>
  <TitlesOfParts>
    <vt:vector size="87" baseType="lpstr">
      <vt:lpstr>Custom Design</vt:lpstr>
      <vt:lpstr>2_Custom Design</vt:lpstr>
      <vt:lpstr>4_Custom Design</vt:lpstr>
      <vt:lpstr>1_Custom Design</vt:lpstr>
      <vt:lpstr>Presentation1</vt:lpstr>
      <vt:lpstr>1_Default Design</vt:lpstr>
      <vt:lpstr>1_Office Theme</vt:lpstr>
      <vt:lpstr>2_Office Theme</vt:lpstr>
      <vt:lpstr>Clarity</vt:lpstr>
      <vt:lpstr>PRESENTATION THEME</vt:lpstr>
      <vt:lpstr>Office Theme</vt:lpstr>
      <vt:lpstr>Welcome!</vt:lpstr>
      <vt:lpstr>PowerPoint Presentation</vt:lpstr>
      <vt:lpstr>PowerPoint Presentation</vt:lpstr>
      <vt:lpstr>PowerPoint Presentation</vt:lpstr>
      <vt:lpstr>PowerPoint Presentation</vt:lpstr>
      <vt:lpstr>PowerPoint Presentation</vt:lpstr>
      <vt:lpstr>Questions?</vt:lpstr>
      <vt:lpstr>Copyright Materials</vt:lpstr>
      <vt:lpstr>Compliance Statement</vt:lpstr>
      <vt:lpstr>AIA/CES Reporting Details</vt:lpstr>
      <vt:lpstr>Course Description</vt:lpstr>
      <vt:lpstr>Learning Objectives</vt:lpstr>
      <vt:lpstr>Building the right building</vt:lpstr>
      <vt:lpstr>Don't Just Consume Technology</vt:lpstr>
      <vt:lpstr>Agenda</vt:lpstr>
      <vt:lpstr>PowerPoint Presentation</vt:lpstr>
      <vt:lpstr>PowerPoint Presentation</vt:lpstr>
      <vt:lpstr>Silicon Valley meets the AEC</vt:lpstr>
      <vt:lpstr>Business Model</vt:lpstr>
      <vt:lpstr>The current business model</vt:lpstr>
      <vt:lpstr>Why change?</vt:lpstr>
      <vt:lpstr>COMPLEXITY IN HEALTHCARE:  DAILY ADMITS</vt:lpstr>
      <vt:lpstr>Behavioral design intelligence’s power</vt:lpstr>
      <vt:lpstr>The future business model</vt:lpstr>
      <vt:lpstr>PowerPoint Presentation</vt:lpstr>
      <vt:lpstr>Population driven design</vt:lpstr>
      <vt:lpstr>EMR data driving no. of MD’s</vt:lpstr>
      <vt:lpstr>PowerPoint Presentation</vt:lpstr>
      <vt:lpstr>BUILDING THE RIGHT BUILDING</vt:lpstr>
      <vt:lpstr>Case Studies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 Thoughts</vt:lpstr>
      <vt:lpstr>Impacts of Automation to Jobs</vt:lpstr>
      <vt:lpstr>Impacts in AEC</vt:lpstr>
      <vt:lpstr>Why Has This Not Happened Yet?</vt:lpstr>
      <vt:lpstr>Think Hybrid</vt:lpstr>
      <vt:lpstr>Think different Business Model</vt:lpstr>
      <vt:lpstr>Collaborating + Profiler</vt:lpstr>
      <vt:lpstr>Budgeting Process - Traditional</vt:lpstr>
      <vt:lpstr>Budgeting Process – Target Value Design</vt:lpstr>
      <vt:lpstr>About Beck Technology</vt:lpstr>
      <vt:lpstr>PowerPoint Presentation</vt:lpstr>
      <vt:lpstr>Budgeting Process – Target Value Design</vt:lpstr>
      <vt:lpstr>Budgeting Process – Target Value Design</vt:lpstr>
      <vt:lpstr>Budgeting Process</vt:lpstr>
      <vt:lpstr>Budgeting Process</vt:lpstr>
      <vt:lpstr>Budgeting Process</vt:lpstr>
      <vt:lpstr>Budgeting Process</vt:lpstr>
      <vt:lpstr>Budgeting Process</vt:lpstr>
      <vt:lpstr>InfinyD</vt:lpstr>
      <vt:lpstr>PowerPoint Presentation</vt:lpstr>
      <vt:lpstr>One Model for Construction</vt:lpstr>
      <vt:lpstr>Challenge then becomes…</vt:lpstr>
      <vt:lpstr>Solution</vt:lpstr>
      <vt:lpstr>Model Based Workflow</vt:lpstr>
      <vt:lpstr>Model Based Workflow Issues</vt:lpstr>
      <vt:lpstr>Gather</vt:lpstr>
      <vt:lpstr>Generate</vt:lpstr>
      <vt:lpstr>Generate</vt:lpstr>
      <vt:lpstr>Analyze</vt:lpstr>
      <vt:lpstr>Analyze</vt:lpstr>
      <vt:lpstr>Communicate</vt:lpstr>
      <vt:lpstr>Communicate to Field</vt:lpstr>
      <vt:lpstr>Communicate</vt:lpstr>
      <vt:lpstr>Realize</vt:lpstr>
      <vt:lpstr>Q&amp;A Time</vt:lpstr>
      <vt:lpstr>Thank you for joining us!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dc:creator>
  <cp:lastModifiedBy>Isabella Rosse</cp:lastModifiedBy>
  <cp:revision>316</cp:revision>
  <cp:lastPrinted>1601-01-01T00:00:00Z</cp:lastPrinted>
  <dcterms:created xsi:type="dcterms:W3CDTF">1601-01-01T00:00:00Z</dcterms:created>
  <dcterms:modified xsi:type="dcterms:W3CDTF">2016-02-16T16:36:16Z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