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4"/>
  </p:notesMasterIdLst>
  <p:handoutMasterIdLst>
    <p:handoutMasterId r:id="rId105"/>
  </p:handoutMasterIdLst>
  <p:sldIdLst>
    <p:sldId id="256" r:id="rId5"/>
    <p:sldId id="257" r:id="rId6"/>
    <p:sldId id="265" r:id="rId7"/>
    <p:sldId id="261" r:id="rId8"/>
    <p:sldId id="262" r:id="rId9"/>
    <p:sldId id="313" r:id="rId10"/>
    <p:sldId id="315" r:id="rId11"/>
    <p:sldId id="316" r:id="rId12"/>
    <p:sldId id="319" r:id="rId13"/>
    <p:sldId id="320" r:id="rId14"/>
    <p:sldId id="327" r:id="rId15"/>
    <p:sldId id="347" r:id="rId16"/>
    <p:sldId id="348" r:id="rId17"/>
    <p:sldId id="345" r:id="rId18"/>
    <p:sldId id="413" r:id="rId19"/>
    <p:sldId id="349" r:id="rId20"/>
    <p:sldId id="321" r:id="rId21"/>
    <p:sldId id="415" r:id="rId22"/>
    <p:sldId id="401" r:id="rId23"/>
    <p:sldId id="400" r:id="rId24"/>
    <p:sldId id="399" r:id="rId25"/>
    <p:sldId id="402" r:id="rId26"/>
    <p:sldId id="337" r:id="rId27"/>
    <p:sldId id="336" r:id="rId28"/>
    <p:sldId id="403" r:id="rId29"/>
    <p:sldId id="334" r:id="rId30"/>
    <p:sldId id="407" r:id="rId31"/>
    <p:sldId id="455" r:id="rId32"/>
    <p:sldId id="363" r:id="rId33"/>
    <p:sldId id="405" r:id="rId34"/>
    <p:sldId id="333" r:id="rId35"/>
    <p:sldId id="411" r:id="rId36"/>
    <p:sldId id="328" r:id="rId37"/>
    <p:sldId id="406" r:id="rId38"/>
    <p:sldId id="362" r:id="rId39"/>
    <p:sldId id="361" r:id="rId40"/>
    <p:sldId id="364" r:id="rId41"/>
    <p:sldId id="312" r:id="rId42"/>
    <p:sldId id="365" r:id="rId43"/>
    <p:sldId id="367" r:id="rId44"/>
    <p:sldId id="461" r:id="rId45"/>
    <p:sldId id="460" r:id="rId46"/>
    <p:sldId id="417" r:id="rId47"/>
    <p:sldId id="457" r:id="rId48"/>
    <p:sldId id="456" r:id="rId49"/>
    <p:sldId id="458" r:id="rId50"/>
    <p:sldId id="368" r:id="rId51"/>
    <p:sldId id="324" r:id="rId52"/>
    <p:sldId id="350" r:id="rId53"/>
    <p:sldId id="358" r:id="rId54"/>
    <p:sldId id="418" r:id="rId55"/>
    <p:sldId id="355" r:id="rId56"/>
    <p:sldId id="354" r:id="rId57"/>
    <p:sldId id="351" r:id="rId58"/>
    <p:sldId id="360" r:id="rId59"/>
    <p:sldId id="419" r:id="rId60"/>
    <p:sldId id="420" r:id="rId61"/>
    <p:sldId id="325" r:id="rId62"/>
    <p:sldId id="421" r:id="rId63"/>
    <p:sldId id="422" r:id="rId64"/>
    <p:sldId id="423" r:id="rId65"/>
    <p:sldId id="424" r:id="rId66"/>
    <p:sldId id="425" r:id="rId67"/>
    <p:sldId id="426" r:id="rId68"/>
    <p:sldId id="427" r:id="rId69"/>
    <p:sldId id="428" r:id="rId70"/>
    <p:sldId id="429" r:id="rId71"/>
    <p:sldId id="430" r:id="rId72"/>
    <p:sldId id="431" r:id="rId73"/>
    <p:sldId id="432" r:id="rId74"/>
    <p:sldId id="433" r:id="rId75"/>
    <p:sldId id="434" r:id="rId76"/>
    <p:sldId id="435" r:id="rId77"/>
    <p:sldId id="436" r:id="rId78"/>
    <p:sldId id="437" r:id="rId79"/>
    <p:sldId id="438" r:id="rId80"/>
    <p:sldId id="439" r:id="rId81"/>
    <p:sldId id="440" r:id="rId82"/>
    <p:sldId id="441" r:id="rId83"/>
    <p:sldId id="442" r:id="rId84"/>
    <p:sldId id="443" r:id="rId85"/>
    <p:sldId id="444" r:id="rId86"/>
    <p:sldId id="445" r:id="rId87"/>
    <p:sldId id="446" r:id="rId88"/>
    <p:sldId id="447" r:id="rId89"/>
    <p:sldId id="448" r:id="rId90"/>
    <p:sldId id="449" r:id="rId91"/>
    <p:sldId id="450" r:id="rId92"/>
    <p:sldId id="451" r:id="rId93"/>
    <p:sldId id="452" r:id="rId94"/>
    <p:sldId id="453" r:id="rId95"/>
    <p:sldId id="326" r:id="rId96"/>
    <p:sldId id="323" r:id="rId97"/>
    <p:sldId id="269" r:id="rId98"/>
    <p:sldId id="414" r:id="rId99"/>
    <p:sldId id="275" r:id="rId100"/>
    <p:sldId id="369" r:id="rId101"/>
    <p:sldId id="398" r:id="rId102"/>
    <p:sldId id="263" r:id="rId103"/>
  </p:sldIdLst>
  <p:sldSz cx="10058400" cy="7772400"/>
  <p:notesSz cx="9144000" cy="6858000"/>
  <p:defaultTextStyle>
    <a:defPPr>
      <a:defRPr lang="en-US"/>
    </a:defPPr>
    <a:lvl1pPr algn="l" defTabSz="508000" rtl="0" fontAlgn="base">
      <a:spcBef>
        <a:spcPct val="0"/>
      </a:spcBef>
      <a:spcAft>
        <a:spcPct val="0"/>
      </a:spcAft>
      <a:defRPr sz="2000" kern="1200">
        <a:solidFill>
          <a:schemeClr val="tx1"/>
        </a:solidFill>
        <a:latin typeface="Arial" charset="0"/>
        <a:ea typeface="+mn-ea"/>
        <a:cs typeface="Arial" charset="0"/>
      </a:defRPr>
    </a:lvl1pPr>
    <a:lvl2pPr marL="508000" indent="-50800" algn="l" defTabSz="508000" rtl="0" fontAlgn="base">
      <a:spcBef>
        <a:spcPct val="0"/>
      </a:spcBef>
      <a:spcAft>
        <a:spcPct val="0"/>
      </a:spcAft>
      <a:defRPr sz="2000" kern="1200">
        <a:solidFill>
          <a:schemeClr val="tx1"/>
        </a:solidFill>
        <a:latin typeface="Arial" charset="0"/>
        <a:ea typeface="+mn-ea"/>
        <a:cs typeface="Arial" charset="0"/>
      </a:defRPr>
    </a:lvl2pPr>
    <a:lvl3pPr marL="1017588" indent="-103188" algn="l" defTabSz="508000" rtl="0" fontAlgn="base">
      <a:spcBef>
        <a:spcPct val="0"/>
      </a:spcBef>
      <a:spcAft>
        <a:spcPct val="0"/>
      </a:spcAft>
      <a:defRPr sz="2000" kern="1200">
        <a:solidFill>
          <a:schemeClr val="tx1"/>
        </a:solidFill>
        <a:latin typeface="Arial" charset="0"/>
        <a:ea typeface="+mn-ea"/>
        <a:cs typeface="Arial" charset="0"/>
      </a:defRPr>
    </a:lvl3pPr>
    <a:lvl4pPr marL="1527175" indent="-155575" algn="l" defTabSz="508000" rtl="0" fontAlgn="base">
      <a:spcBef>
        <a:spcPct val="0"/>
      </a:spcBef>
      <a:spcAft>
        <a:spcPct val="0"/>
      </a:spcAft>
      <a:defRPr sz="2000" kern="1200">
        <a:solidFill>
          <a:schemeClr val="tx1"/>
        </a:solidFill>
        <a:latin typeface="Arial" charset="0"/>
        <a:ea typeface="+mn-ea"/>
        <a:cs typeface="Arial" charset="0"/>
      </a:defRPr>
    </a:lvl4pPr>
    <a:lvl5pPr marL="2036763" indent="-207963" algn="l" defTabSz="508000"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lton, Beverly" initials="B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28" autoAdjust="0"/>
  </p:normalViewPr>
  <p:slideViewPr>
    <p:cSldViewPr snapToGrid="0" snapToObjects="1">
      <p:cViewPr varScale="1">
        <p:scale>
          <a:sx n="91" d="100"/>
          <a:sy n="91" d="100"/>
        </p:scale>
        <p:origin x="-306" y="-108"/>
      </p:cViewPr>
      <p:guideLst>
        <p:guide orient="horz" pos="2448"/>
        <p:guide pos="3168"/>
      </p:guideLst>
    </p:cSldViewPr>
  </p:slideViewPr>
  <p:outlineViewPr>
    <p:cViewPr>
      <p:scale>
        <a:sx n="33" d="100"/>
        <a:sy n="33" d="100"/>
      </p:scale>
      <p:origin x="30" y="0"/>
    </p:cViewPr>
  </p:outlineViewPr>
  <p:notesTextViewPr>
    <p:cViewPr>
      <p:scale>
        <a:sx n="100" d="100"/>
        <a:sy n="100" d="100"/>
      </p:scale>
      <p:origin x="0" y="0"/>
    </p:cViewPr>
  </p:notesTextViewPr>
  <p:sorterViewPr>
    <p:cViewPr>
      <p:scale>
        <a:sx n="100" d="100"/>
        <a:sy n="100" d="100"/>
      </p:scale>
      <p:origin x="0" y="13104"/>
    </p:cViewPr>
  </p:sorterViewPr>
  <p:notesViewPr>
    <p:cSldViewPr snapToGrid="0" snapToObjects="1">
      <p:cViewPr varScale="1">
        <p:scale>
          <a:sx n="77" d="100"/>
          <a:sy n="77" d="100"/>
        </p:scale>
        <p:origin x="-1536" y="-90"/>
      </p:cViewPr>
      <p:guideLst>
        <p:guide orient="horz" pos="2160"/>
        <p:guide pos="288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presProps" Target="pres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12-19T14:32:18.032" idx="1">
    <p:pos x="10" y="10"/>
    <p:text>Heather, 
The title slide should be left as is.  It's great!  The four slides immediately following and two at the end should have the branding left, as is. 
I've included the copy that goes on each slide. I didn't size or place consistently. Could you ask Design Army to clean it up so each slide is consistent (to the extent they can)?  
I made notes on the "content" slide - if presenters choose to use ours instead of inserting their own, they will duplicate the one content slide.  
I do not want date/time stamp or slide number on the master. I removed those.
Otherwise, this looks great!
Let me know if you/Design Army has questions.
Thanks!!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198659"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9D07362E-CA78-4FAC-8334-3D01EA432E71}" type="datetimeFigureOut">
              <a:rPr lang="en-US"/>
              <a:pPr/>
              <a:t>5/21/2012</a:t>
            </a:fld>
            <a:endParaRPr lang="en-US"/>
          </a:p>
        </p:txBody>
      </p:sp>
      <p:sp>
        <p:nvSpPr>
          <p:cNvPr id="198660"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198661"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5EEF6D9F-9427-41C8-9D01-438F3630D7AB}" type="slidenum">
              <a:rPr lang="en-US"/>
              <a:pPr/>
              <a:t>‹#›</a:t>
            </a:fld>
            <a:endParaRPr lang="en-US"/>
          </a:p>
        </p:txBody>
      </p:sp>
    </p:spTree>
    <p:extLst>
      <p:ext uri="{BB962C8B-B14F-4D97-AF65-F5344CB8AC3E}">
        <p14:creationId xmlns:p14="http://schemas.microsoft.com/office/powerpoint/2010/main" xmlns="" val="3911405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908300" y="514350"/>
            <a:ext cx="33274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xmlns="" val="14546312"/>
      </p:ext>
    </p:extLst>
  </p:cSld>
  <p:clrMap bg1="lt1" tx1="dk1" bg2="lt2" tx2="dk2" accent1="accent1" accent2="accent2" accent3="accent3" accent4="accent4" accent5="accent5" accent6="accent6" hlink="hlink" folHlink="folHlink"/>
  <p:notesStyle>
    <a:lvl1pPr algn="l" defTabSz="508000" rtl="0" fontAlgn="base">
      <a:spcBef>
        <a:spcPct val="30000"/>
      </a:spcBef>
      <a:spcAft>
        <a:spcPct val="0"/>
      </a:spcAft>
      <a:defRPr sz="1300" kern="1200">
        <a:solidFill>
          <a:schemeClr val="tx1"/>
        </a:solidFill>
        <a:latin typeface="+mn-lt"/>
        <a:ea typeface="+mn-ea"/>
        <a:cs typeface="+mn-cs"/>
      </a:defRPr>
    </a:lvl1pPr>
    <a:lvl2pPr marL="508000" algn="l" defTabSz="508000" rtl="0" fontAlgn="base">
      <a:spcBef>
        <a:spcPct val="30000"/>
      </a:spcBef>
      <a:spcAft>
        <a:spcPct val="0"/>
      </a:spcAft>
      <a:defRPr sz="1300" kern="1200">
        <a:solidFill>
          <a:schemeClr val="tx1"/>
        </a:solidFill>
        <a:latin typeface="+mn-lt"/>
        <a:ea typeface="+mn-ea"/>
        <a:cs typeface="+mn-cs"/>
      </a:defRPr>
    </a:lvl2pPr>
    <a:lvl3pPr marL="1017588" algn="l" defTabSz="508000" rtl="0" fontAlgn="base">
      <a:spcBef>
        <a:spcPct val="30000"/>
      </a:spcBef>
      <a:spcAft>
        <a:spcPct val="0"/>
      </a:spcAft>
      <a:defRPr sz="1300" kern="1200">
        <a:solidFill>
          <a:schemeClr val="tx1"/>
        </a:solidFill>
        <a:latin typeface="+mn-lt"/>
        <a:ea typeface="+mn-ea"/>
        <a:cs typeface="+mn-cs"/>
      </a:defRPr>
    </a:lvl3pPr>
    <a:lvl4pPr marL="1527175" algn="l" defTabSz="508000" rtl="0" fontAlgn="base">
      <a:spcBef>
        <a:spcPct val="30000"/>
      </a:spcBef>
      <a:spcAft>
        <a:spcPct val="0"/>
      </a:spcAft>
      <a:defRPr sz="1300" kern="1200">
        <a:solidFill>
          <a:schemeClr val="tx1"/>
        </a:solidFill>
        <a:latin typeface="+mn-lt"/>
        <a:ea typeface="+mn-ea"/>
        <a:cs typeface="+mn-cs"/>
      </a:defRPr>
    </a:lvl4pPr>
    <a:lvl5pPr marL="2036763" algn="l" defTabSz="508000" rtl="0" fontAlgn="base">
      <a:spcBef>
        <a:spcPct val="30000"/>
      </a:spcBef>
      <a:spcAft>
        <a:spcPct val="0"/>
      </a:spcAft>
      <a:defRPr sz="1300" kern="1200">
        <a:solidFill>
          <a:schemeClr val="tx1"/>
        </a:solidFill>
        <a:latin typeface="+mn-lt"/>
        <a:ea typeface="+mn-ea"/>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2DCADA9E-16C1-4DF4-AB31-C3999B2EBFB2}" type="slidenum">
              <a:rPr lang="en-US">
                <a:latin typeface="Calibri" pitchFamily="34" charset="0"/>
              </a:rPr>
              <a:pPr/>
              <a:t>13</a:t>
            </a:fld>
            <a:endParaRPr lang="en-US">
              <a:latin typeface="Calibri" pitchFamily="34" charset="0"/>
            </a:endParaRPr>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F6293D2F-E19D-4CFC-B344-79AD2BFAA4D5}" type="slidenum">
              <a:rPr lang="en-US">
                <a:latin typeface="Calibri" pitchFamily="34" charset="0"/>
              </a:rPr>
              <a:pPr/>
              <a:t>14</a:t>
            </a:fld>
            <a:endParaRPr lang="en-US">
              <a:latin typeface="Calibri" pitchFamily="34"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F6D1412E-2342-461F-A97E-CFAE905E47E9}" type="slidenum">
              <a:rPr lang="en-US">
                <a:latin typeface="Calibri" pitchFamily="34" charset="0"/>
              </a:rPr>
              <a:pPr/>
              <a:t>15</a:t>
            </a:fld>
            <a:endParaRPr lang="en-US">
              <a:latin typeface="Calibri" pitchFamily="34" charset="0"/>
            </a:endParaRPr>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C2278E2A-A49F-42CA-BAC7-D21F25D1F5FF}" type="slidenum">
              <a:rPr lang="en-US">
                <a:latin typeface="Calibri" pitchFamily="34" charset="0"/>
              </a:rPr>
              <a:pPr/>
              <a:t>16</a:t>
            </a:fld>
            <a:endParaRPr lang="en-US">
              <a:latin typeface="Calibri" pitchFamily="34" charset="0"/>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3FA76909-5C8E-4A2D-8204-6CF83A69C123}" type="slidenum">
              <a:rPr lang="en-US">
                <a:latin typeface="Calibri" pitchFamily="34" charset="0"/>
              </a:rPr>
              <a:pPr/>
              <a:t>17</a:t>
            </a:fld>
            <a:endParaRPr lang="en-US">
              <a:latin typeface="Calibri" pitchFamily="34" charset="0"/>
            </a:endParaRPr>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15D84533-4502-4753-B530-DFB2F5E169AB}" type="slidenum">
              <a:rPr lang="en-US">
                <a:latin typeface="Calibri" pitchFamily="34" charset="0"/>
              </a:rPr>
              <a:pPr/>
              <a:t>18</a:t>
            </a:fld>
            <a:endParaRPr lang="en-US">
              <a:latin typeface="Calibri" pitchFamily="34"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ea typeface="ヒラギノ角ゴ Pro W3"/>
                <a:cs typeface="ヒラギノ角ゴ Pro W3"/>
              </a:rPr>
              <a:t>Bill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5E7C2178-24E7-4B78-BA9B-C032A503F2CB}" type="slidenum">
              <a:rPr lang="en-US">
                <a:latin typeface="Calibri" pitchFamily="34" charset="0"/>
              </a:rPr>
              <a:pPr/>
              <a:t>19</a:t>
            </a:fld>
            <a:endParaRPr lang="en-US">
              <a:latin typeface="Calibri" pitchFamily="34" charset="0"/>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47F437C6-4272-45BD-8980-8E704C2EFD40}" type="slidenum">
              <a:rPr lang="en-US">
                <a:latin typeface="Calibri" pitchFamily="34" charset="0"/>
              </a:rPr>
              <a:pPr/>
              <a:t>20</a:t>
            </a:fld>
            <a:endParaRPr lang="en-US">
              <a:latin typeface="Calibri" pitchFamily="34" charset="0"/>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A428C73B-9ED7-4466-ABC2-603F74789A52}" type="slidenum">
              <a:rPr lang="en-US">
                <a:latin typeface="Calibri" pitchFamily="34" charset="0"/>
              </a:rPr>
              <a:pPr/>
              <a:t>21</a:t>
            </a:fld>
            <a:endParaRPr lang="en-US">
              <a:latin typeface="Calibri" pitchFamily="34" charset="0"/>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88273C5D-4874-4440-8A78-2079CD10B7E5}" type="slidenum">
              <a:rPr lang="en-US">
                <a:latin typeface="Calibri" pitchFamily="34" charset="0"/>
              </a:rPr>
              <a:pPr/>
              <a:t>22</a:t>
            </a:fld>
            <a:endParaRPr lang="en-US">
              <a:latin typeface="Calibri" pitchFamily="34" charset="0"/>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89AB2CB9-7E75-4AF0-843E-5313DC8976F7}" type="slidenum">
              <a:rPr lang="en-US">
                <a:latin typeface="Calibri" pitchFamily="34" charset="0"/>
              </a:rPr>
              <a:pPr/>
              <a:t>3</a:t>
            </a:fld>
            <a:endParaRPr lang="en-US">
              <a:latin typeface="Calibri" pitchFamily="34"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11666BBD-8ACC-45D9-815A-A35B9FFD9143}" type="slidenum">
              <a:rPr lang="en-US">
                <a:latin typeface="Calibri" pitchFamily="34" charset="0"/>
              </a:rPr>
              <a:pPr/>
              <a:t>23</a:t>
            </a:fld>
            <a:endParaRPr lang="en-US">
              <a:latin typeface="Calibri" pitchFamily="34" charset="0"/>
            </a:endParaRPr>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D200A354-2A61-4CCC-80B8-8191DA54258C}" type="slidenum">
              <a:rPr lang="en-US">
                <a:latin typeface="Calibri" pitchFamily="34" charset="0"/>
              </a:rPr>
              <a:pPr/>
              <a:t>24</a:t>
            </a:fld>
            <a:endParaRPr lang="en-US">
              <a:latin typeface="Calibri" pitchFamily="34" charset="0"/>
            </a:endParaRPr>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1F570402-EBBF-4CA1-A6B3-C96A8FE4BB34}" type="slidenum">
              <a:rPr lang="en-US">
                <a:latin typeface="Calibri" pitchFamily="34" charset="0"/>
              </a:rPr>
              <a:pPr/>
              <a:t>25</a:t>
            </a:fld>
            <a:endParaRPr lang="en-US">
              <a:latin typeface="Calibri" pitchFamily="34" charset="0"/>
            </a:endParaRPr>
          </a:p>
        </p:txBody>
      </p:sp>
      <p:sp>
        <p:nvSpPr>
          <p:cNvPr id="614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0B212A29-6C2C-405C-AE90-17C27C5D0582}" type="slidenum">
              <a:rPr lang="en-US">
                <a:latin typeface="Calibri" pitchFamily="34" charset="0"/>
              </a:rPr>
              <a:pPr/>
              <a:t>26</a:t>
            </a:fld>
            <a:endParaRPr lang="en-US">
              <a:latin typeface="Calibri" pitchFamily="34" charset="0"/>
            </a:endParaRPr>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0E684386-EA8A-4856-913F-02591A9EF9FB}" type="slidenum">
              <a:rPr lang="en-US">
                <a:latin typeface="Calibri" pitchFamily="34" charset="0"/>
              </a:rPr>
              <a:pPr/>
              <a:t>27</a:t>
            </a:fld>
            <a:endParaRPr lang="en-US">
              <a:latin typeface="Calibri" pitchFamily="34" charset="0"/>
            </a:endParaRPr>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F24D95F5-B14B-404E-B1D4-8410F44EABE3}" type="slidenum">
              <a:rPr lang="en-US">
                <a:latin typeface="Calibri" pitchFamily="34" charset="0"/>
              </a:rPr>
              <a:pPr/>
              <a:t>29</a:t>
            </a:fld>
            <a:endParaRPr lang="en-US">
              <a:latin typeface="Calibri" pitchFamily="34"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B27ABDA6-9C01-46B3-8E39-7C6ED205DE51}" type="slidenum">
              <a:rPr lang="en-US">
                <a:latin typeface="Calibri" pitchFamily="34" charset="0"/>
              </a:rPr>
              <a:pPr/>
              <a:t>30</a:t>
            </a:fld>
            <a:endParaRPr lang="en-US">
              <a:latin typeface="Calibri" pitchFamily="34" charset="0"/>
            </a:endParaRPr>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1BB8B7EF-DB2A-444E-BBC6-68691D7F3803}" type="slidenum">
              <a:rPr lang="en-US">
                <a:latin typeface="Calibri" pitchFamily="34" charset="0"/>
              </a:rPr>
              <a:pPr/>
              <a:t>31</a:t>
            </a:fld>
            <a:endParaRPr lang="en-US">
              <a:latin typeface="Calibri" pitchFamily="34" charset="0"/>
            </a:endParaRPr>
          </a:p>
        </p:txBody>
      </p:sp>
      <p:sp>
        <p:nvSpPr>
          <p:cNvPr id="71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8B601AEF-AF9A-44E5-8C6C-89C7787DC214}" type="slidenum">
              <a:rPr lang="en-US">
                <a:latin typeface="Calibri" pitchFamily="34" charset="0"/>
              </a:rPr>
              <a:pPr/>
              <a:t>32</a:t>
            </a:fld>
            <a:endParaRPr lang="en-US">
              <a:latin typeface="Calibri" pitchFamily="34" charset="0"/>
            </a:endParaRPr>
          </a:p>
        </p:txBody>
      </p:sp>
      <p:sp>
        <p:nvSpPr>
          <p:cNvPr id="73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E2E5D32D-D871-4F50-BB7A-70CEB2EDFC35}" type="slidenum">
              <a:rPr lang="en-US">
                <a:latin typeface="Calibri" pitchFamily="34" charset="0"/>
              </a:rPr>
              <a:pPr/>
              <a:t>33</a:t>
            </a:fld>
            <a:endParaRPr lang="en-US">
              <a:latin typeface="Calibri" pitchFamily="34"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3A432E41-5404-4F85-9226-5896E4EF11A2}" type="slidenum">
              <a:rPr lang="en-US">
                <a:latin typeface="Calibri" pitchFamily="34" charset="0"/>
              </a:rPr>
              <a:pPr/>
              <a:t>6</a:t>
            </a:fld>
            <a:endParaRPr lang="en-US">
              <a:latin typeface="Calibri" pitchFamily="34" charset="0"/>
            </a:endParaRPr>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6E5D9171-CFE0-4883-8B7B-413D06D36C47}" type="slidenum">
              <a:rPr lang="en-US">
                <a:latin typeface="Calibri" pitchFamily="34" charset="0"/>
              </a:rPr>
              <a:pPr/>
              <a:t>34</a:t>
            </a:fld>
            <a:endParaRPr lang="en-US">
              <a:latin typeface="Calibri" pitchFamily="34" charset="0"/>
            </a:endParaRPr>
          </a:p>
        </p:txBody>
      </p:sp>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710ABDE8-30AB-4E56-9A24-1161EF3657F9}" type="slidenum">
              <a:rPr lang="en-US">
                <a:latin typeface="Calibri" pitchFamily="34" charset="0"/>
              </a:rPr>
              <a:pPr/>
              <a:t>35</a:t>
            </a:fld>
            <a:endParaRPr lang="en-US">
              <a:latin typeface="Calibri" pitchFamily="34" charset="0"/>
            </a:endParaRPr>
          </a:p>
        </p:txBody>
      </p:sp>
      <p:sp>
        <p:nvSpPr>
          <p:cNvPr id="79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16FB06CF-DE0E-40B5-A0AC-801B41DAF076}" type="slidenum">
              <a:rPr lang="en-US">
                <a:latin typeface="Calibri" pitchFamily="34" charset="0"/>
              </a:rPr>
              <a:pPr/>
              <a:t>36</a:t>
            </a:fld>
            <a:endParaRPr lang="en-US">
              <a:latin typeface="Calibri" pitchFamily="34" charset="0"/>
            </a:endParaRPr>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8C25DBA3-1B00-4909-994F-9FCE82F3F11A}" type="slidenum">
              <a:rPr lang="en-US">
                <a:latin typeface="Calibri" pitchFamily="34" charset="0"/>
              </a:rPr>
              <a:pPr/>
              <a:t>37</a:t>
            </a:fld>
            <a:endParaRPr lang="en-US">
              <a:latin typeface="Calibri" pitchFamily="34" charset="0"/>
            </a:endParaRPr>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87005FE7-ECB1-4D0B-A751-EAF6C0A62B89}" type="slidenum">
              <a:rPr lang="en-US">
                <a:latin typeface="Calibri" pitchFamily="34" charset="0"/>
              </a:rPr>
              <a:pPr/>
              <a:t>38</a:t>
            </a:fld>
            <a:endParaRPr lang="en-US">
              <a:latin typeface="Calibri" pitchFamily="34" charset="0"/>
            </a:endParaRPr>
          </a:p>
        </p:txBody>
      </p:sp>
      <p:sp>
        <p:nvSpPr>
          <p:cNvPr id="860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3596DE87-CC98-4663-9814-A7AEE7D84043}" type="slidenum">
              <a:rPr lang="en-US">
                <a:latin typeface="Calibri" pitchFamily="34" charset="0"/>
              </a:rPr>
              <a:pPr/>
              <a:t>39</a:t>
            </a:fld>
            <a:endParaRPr lang="en-US">
              <a:latin typeface="Calibri" pitchFamily="34" charset="0"/>
            </a:endParaRP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F0D840FA-2A6A-42FE-AAB7-8BE35E5381A1}" type="slidenum">
              <a:rPr lang="en-US">
                <a:latin typeface="Calibri" pitchFamily="34" charset="0"/>
              </a:rPr>
              <a:pPr/>
              <a:t>40</a:t>
            </a:fld>
            <a:endParaRPr lang="en-US">
              <a:latin typeface="Calibri" pitchFamily="34" charset="0"/>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F0D840FA-2A6A-42FE-AAB7-8BE35E5381A1}" type="slidenum">
              <a:rPr lang="en-US">
                <a:latin typeface="Calibri" pitchFamily="34" charset="0"/>
              </a:rPr>
              <a:pPr/>
              <a:t>41</a:t>
            </a:fld>
            <a:endParaRPr lang="en-US">
              <a:latin typeface="Calibri" pitchFamily="34" charset="0"/>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F0D840FA-2A6A-42FE-AAB7-8BE35E5381A1}" type="slidenum">
              <a:rPr lang="en-US">
                <a:latin typeface="Calibri" pitchFamily="34" charset="0"/>
              </a:rPr>
              <a:pPr/>
              <a:t>42</a:t>
            </a:fld>
            <a:endParaRPr lang="en-US">
              <a:latin typeface="Calibri" pitchFamily="34" charset="0"/>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A56EFCEF-4E1B-4FA2-B0F4-970098142FF3}" type="slidenum">
              <a:rPr lang="en-US">
                <a:latin typeface="Calibri" pitchFamily="34" charset="0"/>
              </a:rPr>
              <a:pPr/>
              <a:t>43</a:t>
            </a:fld>
            <a:endParaRPr lang="en-US">
              <a:latin typeface="Calibri" pitchFamily="34" charset="0"/>
            </a:endParaRPr>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B5115FB9-560A-418D-A959-5F7C4EC3EC66}" type="slidenum">
              <a:rPr lang="en-US">
                <a:latin typeface="Calibri" pitchFamily="34" charset="0"/>
              </a:rPr>
              <a:pPr/>
              <a:t>7</a:t>
            </a:fld>
            <a:endParaRPr lang="en-US">
              <a:latin typeface="Calibri" pitchFamily="34"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60551FF8-6B7E-4D9C-B925-4BEACD790211}" type="slidenum">
              <a:rPr lang="en-US">
                <a:latin typeface="Calibri" pitchFamily="34" charset="0"/>
              </a:rPr>
              <a:pPr/>
              <a:t>47</a:t>
            </a:fld>
            <a:endParaRPr lang="en-US">
              <a:latin typeface="Calibri" pitchFamily="34" charset="0"/>
            </a:endParaRPr>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DB9C0FEE-66E6-4E1C-B2F2-F147D6C735B6}" type="slidenum">
              <a:rPr lang="en-US">
                <a:latin typeface="Calibri" pitchFamily="34" charset="0"/>
              </a:rPr>
              <a:pPr/>
              <a:t>48</a:t>
            </a:fld>
            <a:endParaRPr lang="en-US">
              <a:latin typeface="Calibri" pitchFamily="34" charset="0"/>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B18EBCBE-6351-4BA2-B586-4BA3D1796B74}" type="slidenum">
              <a:rPr lang="en-US">
                <a:latin typeface="Calibri" pitchFamily="34" charset="0"/>
              </a:rPr>
              <a:pPr/>
              <a:t>49</a:t>
            </a:fld>
            <a:endParaRPr lang="en-US">
              <a:latin typeface="Calibri" pitchFamily="34" charset="0"/>
            </a:endParaRPr>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A86583CB-77A2-4A1F-ABBD-397A60A4AE01}" type="slidenum">
              <a:rPr lang="en-US">
                <a:latin typeface="Calibri" pitchFamily="34" charset="0"/>
              </a:rPr>
              <a:pPr/>
              <a:t>50</a:t>
            </a:fld>
            <a:endParaRPr lang="en-US">
              <a:latin typeface="Calibri" pitchFamily="34" charset="0"/>
            </a:endParaRPr>
          </a:p>
        </p:txBody>
      </p:sp>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0750DE29-9C36-4C42-B1E0-05C3CDB164D0}" type="slidenum">
              <a:rPr lang="en-US">
                <a:latin typeface="Calibri" pitchFamily="34" charset="0"/>
              </a:rPr>
              <a:pPr/>
              <a:t>51</a:t>
            </a:fld>
            <a:endParaRPr lang="en-US">
              <a:latin typeface="Calibri" pitchFamily="34" charset="0"/>
            </a:endParaRPr>
          </a:p>
        </p:txBody>
      </p:sp>
      <p:sp>
        <p:nvSpPr>
          <p:cNvPr id="104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FA5D8B74-857D-443B-8CE2-21487525EFB3}" type="slidenum">
              <a:rPr lang="en-US">
                <a:latin typeface="Calibri" pitchFamily="34" charset="0"/>
              </a:rPr>
              <a:pPr/>
              <a:t>52</a:t>
            </a:fld>
            <a:endParaRPr lang="en-US">
              <a:latin typeface="Calibri" pitchFamily="34" charset="0"/>
            </a:endParaRPr>
          </a:p>
        </p:txBody>
      </p:sp>
      <p:sp>
        <p:nvSpPr>
          <p:cNvPr id="1064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4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6C9281F1-EBA6-4503-931C-3FB6FEC5A05B}" type="slidenum">
              <a:rPr lang="en-US">
                <a:latin typeface="Calibri" pitchFamily="34" charset="0"/>
              </a:rPr>
              <a:pPr/>
              <a:t>53</a:t>
            </a:fld>
            <a:endParaRPr lang="en-US">
              <a:latin typeface="Calibri" pitchFamily="34" charset="0"/>
            </a:endParaRPr>
          </a:p>
        </p:txBody>
      </p:sp>
      <p:sp>
        <p:nvSpPr>
          <p:cNvPr id="1085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C676B6FF-C9AB-450E-A0B2-9F53677988EB}" type="slidenum">
              <a:rPr lang="en-US">
                <a:latin typeface="Calibri" pitchFamily="34" charset="0"/>
              </a:rPr>
              <a:pPr/>
              <a:t>54</a:t>
            </a:fld>
            <a:endParaRPr lang="en-US">
              <a:latin typeface="Calibri" pitchFamily="34" charset="0"/>
            </a:endParaRPr>
          </a:p>
        </p:txBody>
      </p:sp>
      <p:sp>
        <p:nvSpPr>
          <p:cNvPr id="1105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506F8F92-F739-46C7-8C10-F994FF0FD3E9}" type="slidenum">
              <a:rPr lang="en-US">
                <a:latin typeface="Calibri" pitchFamily="34" charset="0"/>
              </a:rPr>
              <a:pPr/>
              <a:t>55</a:t>
            </a:fld>
            <a:endParaRPr lang="en-US">
              <a:latin typeface="Calibri" pitchFamily="34" charset="0"/>
            </a:endParaRPr>
          </a:p>
        </p:txBody>
      </p:sp>
      <p:sp>
        <p:nvSpPr>
          <p:cNvPr id="1126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5180013" y="6513513"/>
            <a:ext cx="3962400" cy="342900"/>
          </a:xfrm>
          <a:prstGeom prst="rect">
            <a:avLst/>
          </a:prstGeom>
          <a:noFill/>
          <a:ln w="9525">
            <a:noFill/>
            <a:miter lim="800000"/>
            <a:headEnd/>
            <a:tailEnd/>
          </a:ln>
        </p:spPr>
        <p:txBody>
          <a:bodyPr/>
          <a:lstStyle/>
          <a:p>
            <a:fld id="{4282998D-979C-4CD8-B89A-4F5AAAD72B5F}" type="slidenum">
              <a:rPr lang="en-US">
                <a:latin typeface="Calibri" pitchFamily="34" charset="0"/>
              </a:rPr>
              <a:pPr/>
              <a:t>56</a:t>
            </a:fld>
            <a:endParaRPr lang="en-US">
              <a:latin typeface="Calibri" pitchFamily="34" charset="0"/>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DEC92A1E-5C5B-4A11-B681-2A2139FD8AF1}" type="slidenum">
              <a:rPr lang="en-US">
                <a:latin typeface="Calibri" pitchFamily="34" charset="0"/>
              </a:rPr>
              <a:pPr/>
              <a:t>8</a:t>
            </a:fld>
            <a:endParaRPr lang="en-US">
              <a:latin typeface="Calibri" pitchFamily="34"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5180013" y="6513513"/>
            <a:ext cx="3962400" cy="342900"/>
          </a:xfrm>
          <a:prstGeom prst="rect">
            <a:avLst/>
          </a:prstGeom>
          <a:noFill/>
          <a:ln w="9525">
            <a:noFill/>
            <a:miter lim="800000"/>
            <a:headEnd/>
            <a:tailEnd/>
          </a:ln>
        </p:spPr>
        <p:txBody>
          <a:bodyPr/>
          <a:lstStyle/>
          <a:p>
            <a:fld id="{C3366625-1D29-410E-A009-B84E973BDD08}" type="slidenum">
              <a:rPr lang="en-US">
                <a:latin typeface="Calibri" pitchFamily="34" charset="0"/>
              </a:rPr>
              <a:pPr/>
              <a:t>57</a:t>
            </a:fld>
            <a:endParaRPr lang="en-US">
              <a:latin typeface="Calibri" pitchFamily="34" charset="0"/>
            </a:endParaRPr>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E3447486-CFEC-4728-89EB-5F1F34F37304}" type="slidenum">
              <a:rPr lang="en-US">
                <a:latin typeface="Calibri" pitchFamily="34" charset="0"/>
              </a:rPr>
              <a:pPr/>
              <a:t>58</a:t>
            </a:fld>
            <a:endParaRPr lang="en-US">
              <a:latin typeface="Calibri" pitchFamily="34" charset="0"/>
            </a:endParaRPr>
          </a:p>
        </p:txBody>
      </p:sp>
      <p:sp>
        <p:nvSpPr>
          <p:cNvPr id="1146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945CAC60-0421-4820-BDF1-009968397414}" type="slidenum">
              <a:rPr lang="en-US">
                <a:latin typeface="Calibri" pitchFamily="34" charset="0"/>
              </a:rPr>
              <a:pPr/>
              <a:t>59</a:t>
            </a:fld>
            <a:endParaRPr lang="en-US">
              <a:latin typeface="Calibri" pitchFamily="34" charset="0"/>
            </a:endParaRPr>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DD647A95-06A7-4B5C-85E7-F8E8222E6E00}" type="slidenum">
              <a:rPr lang="en-US">
                <a:latin typeface="Calibri" pitchFamily="34" charset="0"/>
              </a:rPr>
              <a:pPr/>
              <a:t>60</a:t>
            </a:fld>
            <a:endParaRPr lang="en-US">
              <a:latin typeface="Calibri" pitchFamily="34"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1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92A0E695-4A83-4E59-BC48-08361E3C4D8A}" type="slidenum">
              <a:rPr lang="en-US">
                <a:latin typeface="Calibri" pitchFamily="34" charset="0"/>
              </a:rPr>
              <a:pPr/>
              <a:t>61</a:t>
            </a:fld>
            <a:endParaRPr lang="en-US">
              <a:latin typeface="Calibri" pitchFamily="34" charset="0"/>
            </a:endParaRPr>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2B74ADA7-A590-413A-8D11-4754F0EF28F5}" type="slidenum">
              <a:rPr lang="en-US">
                <a:latin typeface="Calibri" pitchFamily="34" charset="0"/>
              </a:rPr>
              <a:pPr/>
              <a:t>62</a:t>
            </a:fld>
            <a:endParaRPr lang="en-US">
              <a:latin typeface="Calibri" pitchFamily="34" charset="0"/>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1E380E9B-BA9B-45DA-AB48-4CDBEF1EB819}" type="slidenum">
              <a:rPr lang="en-US">
                <a:latin typeface="Calibri" pitchFamily="34" charset="0"/>
              </a:rPr>
              <a:pPr/>
              <a:t>63</a:t>
            </a:fld>
            <a:endParaRPr lang="en-US">
              <a:latin typeface="Calibri" pitchFamily="34" charset="0"/>
            </a:endParaRPr>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4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2BC44F81-BFBC-4F65-8C57-C31B67FE0655}" type="slidenum">
              <a:rPr lang="en-US">
                <a:latin typeface="Calibri" pitchFamily="34" charset="0"/>
              </a:rPr>
              <a:pPr/>
              <a:t>64</a:t>
            </a:fld>
            <a:endParaRPr lang="en-US">
              <a:latin typeface="Calibri" pitchFamily="34" charset="0"/>
            </a:endParaRPr>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B42F8F38-B27D-441B-9278-9C171319E7DE}" type="slidenum">
              <a:rPr lang="en-US">
                <a:latin typeface="Calibri" pitchFamily="34" charset="0"/>
              </a:rPr>
              <a:pPr/>
              <a:t>65</a:t>
            </a:fld>
            <a:endParaRPr lang="en-US">
              <a:latin typeface="Calibri" pitchFamily="34" charset="0"/>
            </a:endParaRPr>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93070658-E472-42DF-9EC5-952DD15D35AF}" type="slidenum">
              <a:rPr lang="en-US">
                <a:latin typeface="Calibri" pitchFamily="34" charset="0"/>
              </a:rPr>
              <a:pPr/>
              <a:t>66</a:t>
            </a:fld>
            <a:endParaRPr lang="en-US">
              <a:latin typeface="Calibri" pitchFamily="34" charset="0"/>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7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D078D820-4BEA-466F-BA96-429033CA33A6}" type="slidenum">
              <a:rPr lang="en-US">
                <a:latin typeface="Calibri" pitchFamily="34" charset="0"/>
              </a:rPr>
              <a:pPr/>
              <a:t>9</a:t>
            </a:fld>
            <a:endParaRPr lang="en-US">
              <a:latin typeface="Calibri" pitchFamily="34"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82D66C7C-B8B8-406D-B7C9-6814AA304283}" type="slidenum">
              <a:rPr lang="en-US">
                <a:latin typeface="Calibri" pitchFamily="34" charset="0"/>
              </a:rPr>
              <a:pPr/>
              <a:t>67</a:t>
            </a:fld>
            <a:endParaRPr lang="en-US">
              <a:latin typeface="Calibri" pitchFamily="34" charset="0"/>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C409486F-52E2-4CE6-BC2C-EA54E57F1BE7}" type="slidenum">
              <a:rPr lang="en-US">
                <a:latin typeface="Calibri" pitchFamily="34" charset="0"/>
              </a:rPr>
              <a:pPr/>
              <a:t>69</a:t>
            </a:fld>
            <a:endParaRPr lang="en-US">
              <a:latin typeface="Calibri" pitchFamily="34" charset="0"/>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BD5DEBB7-DDD7-4F6C-BB57-96DF1B09674E}" type="slidenum">
              <a:rPr lang="en-US">
                <a:latin typeface="Calibri" pitchFamily="34" charset="0"/>
              </a:rPr>
              <a:pPr/>
              <a:t>70</a:t>
            </a:fld>
            <a:endParaRPr lang="en-US">
              <a:latin typeface="Calibri" pitchFamily="34" charset="0"/>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1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A547D436-A737-4D3B-8BBD-6CFDF293D173}" type="slidenum">
              <a:rPr lang="en-US">
                <a:latin typeface="Calibri" pitchFamily="34" charset="0"/>
              </a:rPr>
              <a:pPr/>
              <a:t>72</a:t>
            </a:fld>
            <a:endParaRPr lang="en-US">
              <a:latin typeface="Calibri" pitchFamily="34" charset="0"/>
            </a:endParaRPr>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2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86FEE2D6-F3F6-44F0-8673-1586BE0FB42F}" type="slidenum">
              <a:rPr lang="en-US">
                <a:latin typeface="Calibri" pitchFamily="34" charset="0"/>
              </a:rPr>
              <a:pPr/>
              <a:t>75</a:t>
            </a:fld>
            <a:endParaRPr lang="en-US">
              <a:latin typeface="Calibri" pitchFamily="34" charset="0"/>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3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4E2FEA2E-5535-4541-8E6E-9E803D22EA09}" type="slidenum">
              <a:rPr lang="en-US">
                <a:latin typeface="Calibri" pitchFamily="34" charset="0"/>
              </a:rPr>
              <a:pPr/>
              <a:t>76</a:t>
            </a:fld>
            <a:endParaRPr lang="en-US">
              <a:latin typeface="Calibri" pitchFamily="34" charset="0"/>
            </a:endParaRPr>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31280EA2-6A50-45C1-BDD2-42EEC7BC46AB}" type="slidenum">
              <a:rPr lang="en-US">
                <a:latin typeface="Calibri" pitchFamily="34" charset="0"/>
              </a:rPr>
              <a:pPr/>
              <a:t>78</a:t>
            </a:fld>
            <a:endParaRPr lang="en-US">
              <a:latin typeface="Calibri" pitchFamily="34"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5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85F6E035-B156-43EC-93D5-B70044DDAF6F}" type="slidenum">
              <a:rPr lang="en-US">
                <a:latin typeface="Calibri" pitchFamily="34" charset="0"/>
              </a:rPr>
              <a:pPr/>
              <a:t>86</a:t>
            </a:fld>
            <a:endParaRPr lang="en-US">
              <a:latin typeface="Calibri" pitchFamily="34" charset="0"/>
            </a:endParaRPr>
          </a:p>
        </p:txBody>
      </p:sp>
      <p:sp>
        <p:nvSpPr>
          <p:cNvPr id="176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994B02FD-ABE1-4432-BB6B-CC3C9BBDD6CE}" type="slidenum">
              <a:rPr lang="en-US">
                <a:latin typeface="Calibri" pitchFamily="34" charset="0"/>
              </a:rPr>
              <a:pPr/>
              <a:t>87</a:t>
            </a:fld>
            <a:endParaRPr lang="en-US">
              <a:latin typeface="Calibri" pitchFamily="34" charset="0"/>
            </a:endParaRPr>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958CC045-4DA1-4EEC-B36B-711D341BD7B3}" type="slidenum">
              <a:rPr lang="en-US">
                <a:latin typeface="Calibri" pitchFamily="34" charset="0"/>
              </a:rPr>
              <a:pPr/>
              <a:t>92</a:t>
            </a:fld>
            <a:endParaRPr lang="en-US">
              <a:latin typeface="Calibri" pitchFamily="34" charset="0"/>
            </a:endParaRPr>
          </a:p>
        </p:txBody>
      </p:sp>
      <p:sp>
        <p:nvSpPr>
          <p:cNvPr id="174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49BFE204-C974-4A40-8ED6-CF2279B134E7}" type="slidenum">
              <a:rPr lang="en-US">
                <a:latin typeface="Calibri" pitchFamily="34" charset="0"/>
              </a:rPr>
              <a:pPr/>
              <a:t>10</a:t>
            </a:fld>
            <a:endParaRPr lang="en-US">
              <a:latin typeface="Calibri" pitchFamily="34"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3CF9DB83-A244-4994-B567-EB21BF9AE737}" type="slidenum">
              <a:rPr lang="en-US">
                <a:latin typeface="Calibri" pitchFamily="34" charset="0"/>
              </a:rPr>
              <a:pPr/>
              <a:t>93</a:t>
            </a:fld>
            <a:endParaRPr lang="en-US">
              <a:latin typeface="Calibri" pitchFamily="34" charset="0"/>
            </a:endParaRPr>
          </a:p>
        </p:txBody>
      </p:sp>
      <p:sp>
        <p:nvSpPr>
          <p:cNvPr id="176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6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F6E43928-B8E3-4C00-ABEB-BD1EAF6733E5}" type="slidenum">
              <a:rPr lang="en-US">
                <a:latin typeface="Calibri" pitchFamily="34" charset="0"/>
              </a:rPr>
              <a:pPr/>
              <a:t>94</a:t>
            </a:fld>
            <a:endParaRPr lang="en-US">
              <a:latin typeface="Calibri" pitchFamily="34" charset="0"/>
            </a:endParaRPr>
          </a:p>
        </p:txBody>
      </p:sp>
      <p:sp>
        <p:nvSpPr>
          <p:cNvPr id="178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8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854AE537-69E9-4CCF-9EFF-E255A96B589E}" type="slidenum">
              <a:rPr lang="en-US">
                <a:latin typeface="Calibri" pitchFamily="34" charset="0"/>
              </a:rPr>
              <a:pPr/>
              <a:t>95</a:t>
            </a:fld>
            <a:endParaRPr lang="en-US">
              <a:latin typeface="Calibri" pitchFamily="34" charset="0"/>
            </a:endParaRPr>
          </a:p>
        </p:txBody>
      </p:sp>
      <p:sp>
        <p:nvSpPr>
          <p:cNvPr id="180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0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3C56A00E-6DFD-433D-AECD-9D98D455D5BB}" type="slidenum">
              <a:rPr lang="en-US">
                <a:latin typeface="Calibri" pitchFamily="34" charset="0"/>
              </a:rPr>
              <a:pPr/>
              <a:t>96</a:t>
            </a:fld>
            <a:endParaRPr lang="en-US">
              <a:latin typeface="Calibri" pitchFamily="34" charset="0"/>
            </a:endParaRPr>
          </a:p>
        </p:txBody>
      </p:sp>
      <p:sp>
        <p:nvSpPr>
          <p:cNvPr id="182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2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022408EA-7507-41AC-BB91-BB93DFB78407}" type="slidenum">
              <a:rPr lang="en-US">
                <a:latin typeface="Calibri" pitchFamily="34" charset="0"/>
              </a:rPr>
              <a:pPr/>
              <a:t>97</a:t>
            </a:fld>
            <a:endParaRPr lang="en-US">
              <a:latin typeface="Calibri" pitchFamily="34" charset="0"/>
            </a:endParaRPr>
          </a:p>
        </p:txBody>
      </p:sp>
      <p:sp>
        <p:nvSpPr>
          <p:cNvPr id="184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FBAB9B4B-BBF6-4F9D-BD70-D23EBCE817F1}" type="slidenum">
              <a:rPr lang="en-US">
                <a:latin typeface="Calibri" pitchFamily="34" charset="0"/>
              </a:rPr>
              <a:pPr/>
              <a:t>11</a:t>
            </a:fld>
            <a:endParaRPr lang="en-US">
              <a:latin typeface="Calibri" pitchFamily="34" charset="0"/>
            </a:endParaRPr>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4294967295"/>
          </p:nvPr>
        </p:nvSpPr>
        <p:spPr bwMode="auto">
          <a:xfrm>
            <a:off x="5180013" y="6513513"/>
            <a:ext cx="3962400" cy="342900"/>
          </a:xfrm>
          <a:prstGeom prst="rect">
            <a:avLst/>
          </a:prstGeom>
          <a:noFill/>
          <a:ln>
            <a:miter lim="800000"/>
            <a:headEnd/>
            <a:tailEnd/>
          </a:ln>
        </p:spPr>
        <p:txBody>
          <a:bodyPr/>
          <a:lstStyle/>
          <a:p>
            <a:fld id="{CEB47971-9E5B-4832-8F2C-0C8D1AAFA39C}" type="slidenum">
              <a:rPr lang="en-US">
                <a:latin typeface="Calibri" pitchFamily="34" charset="0"/>
              </a:rPr>
              <a:pPr/>
              <a:t>12</a:t>
            </a:fld>
            <a:endParaRPr lang="en-US">
              <a:latin typeface="Calibri" pitchFamily="34"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ヒラギノ角ゴ Pro W3"/>
              <a:cs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Speaker_Templates_Rd1-4_small.png"/>
          <p:cNvPicPr>
            <a:picLocks noChangeAspect="1"/>
          </p:cNvPicPr>
          <p:nvPr userDrawn="1"/>
        </p:nvPicPr>
        <p:blipFill>
          <a:blip r:embed="rId2"/>
          <a:srcRect/>
          <a:stretch>
            <a:fillRect/>
          </a:stretch>
        </p:blipFill>
        <p:spPr bwMode="auto">
          <a:xfrm>
            <a:off x="0" y="0"/>
            <a:ext cx="10058400" cy="4748213"/>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1813560"/>
            <a:ext cx="9052560" cy="51294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043F5817-0C70-48EC-A07B-FBDC8CE062F6}" type="datetimeFigureOut">
              <a:rPr lang="en-US"/>
              <a:pPr>
                <a:defRPr/>
              </a:pPr>
              <a:t>5/21/2012</a:t>
            </a:fld>
            <a:endParaRPr lang="en-US"/>
          </a:p>
        </p:txBody>
      </p:sp>
      <p:sp>
        <p:nvSpPr>
          <p:cNvPr id="5" name="Footer Placeholder 4"/>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C4EB16DE-545D-4C7A-95FA-446B9473B88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D400F5FE-2D7D-4518-B60D-00F97425B303}" type="datetimeFigureOut">
              <a:rPr lang="en-US"/>
              <a:pPr>
                <a:defRPr/>
              </a:pPr>
              <a:t>5/21/2012</a:t>
            </a:fld>
            <a:endParaRPr lang="en-US"/>
          </a:p>
        </p:txBody>
      </p:sp>
      <p:sp>
        <p:nvSpPr>
          <p:cNvPr id="5" name="Footer Placeholder 4"/>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04111A35-228B-4B23-9123-6F8F9B97D66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_TEXT_IMAGE_1UP">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6569394" y="7266931"/>
            <a:ext cx="3041094" cy="223726"/>
          </a:xfrm>
          <a:prstGeom prst="rect">
            <a:avLst/>
          </a:prstGeom>
        </p:spPr>
        <p:txBody>
          <a:bodyPr lIns="68523" tIns="34262" rIns="68523" bIns="34262"/>
          <a:lstStyle>
            <a:lvl1pPr algn="r">
              <a:buFontTx/>
              <a:buNone/>
              <a:defRPr sz="800" spc="150" baseline="0">
                <a:solidFill>
                  <a:schemeClr val="bg1"/>
                </a:solidFill>
                <a:latin typeface="+mj-lt"/>
              </a:defRPr>
            </a:lvl1pPr>
            <a:lvl2pPr algn="r">
              <a:buFontTx/>
              <a:buNone/>
              <a:defRPr sz="800">
                <a:solidFill>
                  <a:schemeClr val="bg1"/>
                </a:solidFill>
                <a:latin typeface="+mj-lt"/>
              </a:defRPr>
            </a:lvl2pPr>
            <a:lvl3pPr algn="r">
              <a:buFontTx/>
              <a:buNone/>
              <a:defRPr sz="800">
                <a:solidFill>
                  <a:schemeClr val="bg1"/>
                </a:solidFill>
                <a:latin typeface="+mj-lt"/>
              </a:defRPr>
            </a:lvl3pPr>
            <a:lvl4pPr algn="r">
              <a:buFontTx/>
              <a:buNone/>
              <a:defRPr sz="800">
                <a:solidFill>
                  <a:schemeClr val="bg1"/>
                </a:solidFill>
                <a:latin typeface="+mj-lt"/>
              </a:defRPr>
            </a:lvl4pPr>
            <a:lvl5pPr algn="r">
              <a:buFontTx/>
              <a:buNone/>
              <a:defRPr sz="800">
                <a:solidFill>
                  <a:schemeClr val="bg1"/>
                </a:solidFill>
                <a:latin typeface="+mj-lt"/>
              </a:defRPr>
            </a:lvl5pPr>
          </a:lstStyle>
          <a:p>
            <a:pPr lvl="0"/>
            <a:r>
              <a:rPr lang="en-US" dirty="0" smtClean="0"/>
              <a:t>Click to edit Master text styles</a:t>
            </a:r>
          </a:p>
        </p:txBody>
      </p:sp>
    </p:spTree>
    <p:extLst>
      <p:ext uri="{BB962C8B-B14F-4D97-AF65-F5344CB8AC3E}">
        <p14:creationId xmlns:p14="http://schemas.microsoft.com/office/powerpoint/2010/main" xmlns="" val="4797782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a:prstGeom prst="rect">
            <a:avLst/>
          </a:prstGeom>
        </p:spPr>
        <p:txBody>
          <a:bodyPr lIns="101882" tIns="50941" rIns="101882" bIns="50941"/>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a:prstGeom prst="rect">
            <a:avLst/>
          </a:prstGeom>
        </p:spPr>
        <p:txBody>
          <a:bodyPr lIns="101882" tIns="50941" rIns="101882" bIns="50941"/>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02920" y="7203864"/>
            <a:ext cx="2346960" cy="413808"/>
          </a:xfrm>
          <a:prstGeom prst="rect">
            <a:avLst/>
          </a:prstGeom>
        </p:spPr>
        <p:txBody>
          <a:bodyPr lIns="101882" tIns="50941" rIns="101882" bIns="50941"/>
          <a:lstStyle/>
          <a:p>
            <a:fld id="{56F35242-2652-4FA1-998C-7D521A201F97}" type="datetimeFigureOut">
              <a:rPr lang="en-US" smtClean="0"/>
              <a:pPr/>
              <a:t>5/21/2012</a:t>
            </a:fld>
            <a:endParaRPr lang="en-US"/>
          </a:p>
        </p:txBody>
      </p:sp>
      <p:sp>
        <p:nvSpPr>
          <p:cNvPr id="5" name="Footer Placeholder 4"/>
          <p:cNvSpPr>
            <a:spLocks noGrp="1"/>
          </p:cNvSpPr>
          <p:nvPr>
            <p:ph type="ftr" sz="quarter" idx="11"/>
          </p:nvPr>
        </p:nvSpPr>
        <p:spPr>
          <a:xfrm>
            <a:off x="3436620" y="7203864"/>
            <a:ext cx="3185160" cy="413808"/>
          </a:xfrm>
          <a:prstGeom prst="rect">
            <a:avLst/>
          </a:prstGeom>
        </p:spPr>
        <p:txBody>
          <a:bodyPr lIns="101882" tIns="50941" rIns="101882" bIns="50941"/>
          <a:lstStyle/>
          <a:p>
            <a:endParaRPr lang="en-US"/>
          </a:p>
        </p:txBody>
      </p:sp>
      <p:sp>
        <p:nvSpPr>
          <p:cNvPr id="6" name="Slide Number Placeholder 5"/>
          <p:cNvSpPr>
            <a:spLocks noGrp="1"/>
          </p:cNvSpPr>
          <p:nvPr>
            <p:ph type="sldNum" sz="quarter" idx="12"/>
          </p:nvPr>
        </p:nvSpPr>
        <p:spPr>
          <a:xfrm>
            <a:off x="7208520" y="7203864"/>
            <a:ext cx="2346960" cy="413808"/>
          </a:xfrm>
          <a:prstGeom prst="rect">
            <a:avLst/>
          </a:prstGeom>
        </p:spPr>
        <p:txBody>
          <a:bodyPr lIns="101882" tIns="50941" rIns="101882" bIns="50941"/>
          <a:lstStyle/>
          <a:p>
            <a:fld id="{A0C02165-BAA7-4AF3-BF60-D31EAA8F56A8}" type="slidenum">
              <a:rPr lang="en-US" smtClean="0"/>
              <a:pPr/>
              <a:t>‹#›</a:t>
            </a:fld>
            <a:endParaRPr lang="en-US"/>
          </a:p>
        </p:txBody>
      </p:sp>
    </p:spTree>
    <p:extLst>
      <p:ext uri="{BB962C8B-B14F-4D97-AF65-F5344CB8AC3E}">
        <p14:creationId xmlns:p14="http://schemas.microsoft.com/office/powerpoint/2010/main" xmlns="" val="1979929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t="10591" r="6279"/>
          <a:stretch>
            <a:fillRect/>
          </a:stretch>
        </p:blipFill>
        <p:spPr bwMode="auto">
          <a:xfrm>
            <a:off x="0" y="0"/>
            <a:ext cx="10058400" cy="7772400"/>
          </a:xfrm>
          <a:prstGeom prst="rect">
            <a:avLst/>
          </a:prstGeom>
          <a:noFill/>
          <a:ln w="9525">
            <a:noFill/>
            <a:miter lim="800000"/>
            <a:headEnd/>
            <a:tailEnd/>
          </a:ln>
        </p:spPr>
      </p:pic>
      <p:sp>
        <p:nvSpPr>
          <p:cNvPr id="2" name="Title 1"/>
          <p:cNvSpPr>
            <a:spLocks noGrp="1"/>
          </p:cNvSpPr>
          <p:nvPr>
            <p:ph type="title"/>
          </p:nvPr>
        </p:nvSpPr>
        <p:spPr>
          <a:xfrm>
            <a:off x="502920" y="311256"/>
            <a:ext cx="9052560" cy="1295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02920" y="1813560"/>
            <a:ext cx="9052560" cy="51294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1AF641BE-16DF-4FC7-B47F-E1C1B81D6A79}" type="datetimeFigureOut">
              <a:rPr lang="en-US"/>
              <a:pPr>
                <a:defRPr/>
              </a:pPr>
              <a:t>5/21/2012</a:t>
            </a:fld>
            <a:endParaRPr lang="en-US"/>
          </a:p>
        </p:txBody>
      </p:sp>
      <p:sp>
        <p:nvSpPr>
          <p:cNvPr id="6" name="Footer Placeholder 4"/>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7" name="Slide Number Placeholder 5"/>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C01CFC09-7A75-4EE2-BA16-EBCC7368410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a:prstGeom prst="rect">
            <a:avLst/>
          </a:prstGeo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a:prstGeom prst="rect">
            <a:avLst/>
          </a:prstGeo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83356D5B-A59D-411E-9093-F109B39D19CC}" type="datetimeFigureOut">
              <a:rPr lang="en-US"/>
              <a:pPr>
                <a:defRPr/>
              </a:pPr>
              <a:t>5/21/2012</a:t>
            </a:fld>
            <a:endParaRPr lang="en-US"/>
          </a:p>
        </p:txBody>
      </p:sp>
      <p:sp>
        <p:nvSpPr>
          <p:cNvPr id="5" name="Footer Placeholder 4"/>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B948A820-847F-40D9-861E-8C2FF6FFAA7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0"/>
            <a:ext cx="4442460" cy="5129425"/>
          </a:xfrm>
          <a:prstGeom prst="rect">
            <a:avLst/>
          </a:prstGeo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0"/>
            <a:ext cx="4442460" cy="5129425"/>
          </a:xfrm>
          <a:prstGeom prst="rect">
            <a:avLst/>
          </a:prstGeo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A7D7057B-D4ED-4002-B11D-17909242D068}" type="datetimeFigureOut">
              <a:rPr lang="en-US"/>
              <a:pPr>
                <a:defRPr/>
              </a:pPr>
              <a:t>5/21/2012</a:t>
            </a:fld>
            <a:endParaRPr lang="en-US"/>
          </a:p>
        </p:txBody>
      </p:sp>
      <p:sp>
        <p:nvSpPr>
          <p:cNvPr id="6" name="Footer Placeholder 5"/>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6DB0A8BA-7018-4E69-A0CF-4E7B9DFA033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a:prstGeom prst="rect">
            <a:avLst/>
          </a:prstGeo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a:prstGeom prst="rect">
            <a:avLst/>
          </a:prstGeo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F8AECEF9-6170-4EBB-BFC9-07B54FE4D93B}" type="datetimeFigureOut">
              <a:rPr lang="en-US"/>
              <a:pPr>
                <a:defRPr/>
              </a:pPr>
              <a:t>5/21/2012</a:t>
            </a:fld>
            <a:endParaRPr lang="en-US"/>
          </a:p>
        </p:txBody>
      </p:sp>
      <p:sp>
        <p:nvSpPr>
          <p:cNvPr id="8" name="Footer Placeholder 7"/>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B540BF24-7372-4BBD-A1AE-B7F854B0F8A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BF5FBA6C-8134-4DD1-9D6A-28DD9EB852DC}" type="datetimeFigureOut">
              <a:rPr lang="en-US"/>
              <a:pPr>
                <a:defRPr/>
              </a:pPr>
              <a:t>5/21/2012</a:t>
            </a:fld>
            <a:endParaRPr lang="en-US"/>
          </a:p>
        </p:txBody>
      </p:sp>
      <p:sp>
        <p:nvSpPr>
          <p:cNvPr id="4" name="Footer Placeholder 3"/>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A0A6AFAC-BD69-4795-9884-4B3225DEDE4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CE9719AF-A738-42E6-857B-2F978D7B51A0}" type="datetimeFigureOut">
              <a:rPr lang="en-US"/>
              <a:pPr>
                <a:defRPr/>
              </a:pPr>
              <a:t>5/21/2012</a:t>
            </a:fld>
            <a:endParaRPr lang="en-US"/>
          </a:p>
        </p:txBody>
      </p:sp>
      <p:sp>
        <p:nvSpPr>
          <p:cNvPr id="3" name="Footer Placeholder 2"/>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1C1825D2-70CB-4299-BCF2-BA6BAAA016B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a:prstGeom prst="rect">
            <a:avLst/>
          </a:prstGeo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a:prstGeom prst="rect">
            <a:avLst/>
          </a:prstGeo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a:prstGeom prst="rect">
            <a:avLst/>
          </a:prstGeo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C23E3C0C-D0D4-4F25-9158-DB9D8928F83D}" type="datetimeFigureOut">
              <a:rPr lang="en-US"/>
              <a:pPr>
                <a:defRPr/>
              </a:pPr>
              <a:t>5/21/2012</a:t>
            </a:fld>
            <a:endParaRPr lang="en-US"/>
          </a:p>
        </p:txBody>
      </p:sp>
      <p:sp>
        <p:nvSpPr>
          <p:cNvPr id="6" name="Footer Placeholder 5"/>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3F6777C1-8B2E-4936-AA43-5CECB432A21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a:prstGeom prst="rect">
            <a:avLst/>
          </a:prstGeo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a:prstGeom prst="rect">
            <a:avLst/>
          </a:prstGeo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032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8D259EF3-2E4C-42A4-9631-7937BF06639B}" type="datetimeFigureOut">
              <a:rPr lang="en-US"/>
              <a:pPr>
                <a:defRPr/>
              </a:pPr>
              <a:t>5/21/2012</a:t>
            </a:fld>
            <a:endParaRPr lang="en-US"/>
          </a:p>
        </p:txBody>
      </p:sp>
      <p:sp>
        <p:nvSpPr>
          <p:cNvPr id="6" name="Footer Placeholder 5"/>
          <p:cNvSpPr>
            <a:spLocks noGrp="1"/>
          </p:cNvSpPr>
          <p:nvPr>
            <p:ph type="ftr" sz="quarter" idx="11"/>
          </p:nvPr>
        </p:nvSpPr>
        <p:spPr>
          <a:xfrm>
            <a:off x="3436938" y="7204075"/>
            <a:ext cx="3184525" cy="414338"/>
          </a:xfrm>
          <a:prstGeom prst="rect">
            <a:avLst/>
          </a:prstGeom>
        </p:spPr>
        <p:txBody>
          <a:bodyPr/>
          <a:lstStyle>
            <a:lvl1pPr defTabSz="509412"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7208838" y="7204075"/>
            <a:ext cx="2346325" cy="414338"/>
          </a:xfrm>
          <a:prstGeom prst="rect">
            <a:avLst/>
          </a:prstGeom>
        </p:spPr>
        <p:txBody>
          <a:bodyPr/>
          <a:lstStyle>
            <a:lvl1pPr defTabSz="509412" fontAlgn="auto">
              <a:spcBef>
                <a:spcPts val="0"/>
              </a:spcBef>
              <a:spcAft>
                <a:spcPts val="0"/>
              </a:spcAft>
              <a:defRPr>
                <a:latin typeface="+mn-lt"/>
                <a:cs typeface="+mn-cs"/>
              </a:defRPr>
            </a:lvl1pPr>
          </a:lstStyle>
          <a:p>
            <a:pPr>
              <a:defRPr/>
            </a:pPr>
            <a:fld id="{995F3031-372B-41F9-B664-9FB99F0C8DE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iming>
    <p:tnLst>
      <p:par>
        <p:cTn id="1" dur="indefinite" restart="never" nodeType="tmRoot"/>
      </p:par>
    </p:tnLst>
  </p:timing>
  <p:txStyles>
    <p:titleStyle>
      <a:lvl1pPr algn="ctr" defTabSz="508000" rtl="0" fontAlgn="base">
        <a:spcBef>
          <a:spcPct val="0"/>
        </a:spcBef>
        <a:spcAft>
          <a:spcPct val="0"/>
        </a:spcAft>
        <a:defRPr sz="4900" kern="1200">
          <a:solidFill>
            <a:schemeClr val="tx1"/>
          </a:solidFill>
          <a:latin typeface="+mj-lt"/>
          <a:ea typeface="+mj-ea"/>
          <a:cs typeface="+mj-cs"/>
        </a:defRPr>
      </a:lvl1pPr>
      <a:lvl2pPr algn="ctr" defTabSz="508000" rtl="0" fontAlgn="base">
        <a:spcBef>
          <a:spcPct val="0"/>
        </a:spcBef>
        <a:spcAft>
          <a:spcPct val="0"/>
        </a:spcAft>
        <a:defRPr sz="4900">
          <a:solidFill>
            <a:schemeClr val="tx1"/>
          </a:solidFill>
          <a:latin typeface="Calibri" pitchFamily="34" charset="0"/>
        </a:defRPr>
      </a:lvl2pPr>
      <a:lvl3pPr algn="ctr" defTabSz="508000" rtl="0" fontAlgn="base">
        <a:spcBef>
          <a:spcPct val="0"/>
        </a:spcBef>
        <a:spcAft>
          <a:spcPct val="0"/>
        </a:spcAft>
        <a:defRPr sz="4900">
          <a:solidFill>
            <a:schemeClr val="tx1"/>
          </a:solidFill>
          <a:latin typeface="Calibri" pitchFamily="34" charset="0"/>
        </a:defRPr>
      </a:lvl3pPr>
      <a:lvl4pPr algn="ctr" defTabSz="508000" rtl="0" fontAlgn="base">
        <a:spcBef>
          <a:spcPct val="0"/>
        </a:spcBef>
        <a:spcAft>
          <a:spcPct val="0"/>
        </a:spcAft>
        <a:defRPr sz="4900">
          <a:solidFill>
            <a:schemeClr val="tx1"/>
          </a:solidFill>
          <a:latin typeface="Calibri" pitchFamily="34" charset="0"/>
        </a:defRPr>
      </a:lvl4pPr>
      <a:lvl5pPr algn="ctr" defTabSz="508000" rtl="0" fontAlgn="base">
        <a:spcBef>
          <a:spcPct val="0"/>
        </a:spcBef>
        <a:spcAft>
          <a:spcPct val="0"/>
        </a:spcAft>
        <a:defRPr sz="4900">
          <a:solidFill>
            <a:schemeClr val="tx1"/>
          </a:solidFill>
          <a:latin typeface="Calibri" pitchFamily="34" charset="0"/>
        </a:defRPr>
      </a:lvl5pPr>
      <a:lvl6pPr marL="457200" algn="ctr" defTabSz="508000" rtl="0" fontAlgn="base">
        <a:spcBef>
          <a:spcPct val="0"/>
        </a:spcBef>
        <a:spcAft>
          <a:spcPct val="0"/>
        </a:spcAft>
        <a:defRPr sz="4900">
          <a:solidFill>
            <a:schemeClr val="tx1"/>
          </a:solidFill>
          <a:latin typeface="Calibri" pitchFamily="34" charset="0"/>
        </a:defRPr>
      </a:lvl6pPr>
      <a:lvl7pPr marL="914400" algn="ctr" defTabSz="508000" rtl="0" fontAlgn="base">
        <a:spcBef>
          <a:spcPct val="0"/>
        </a:spcBef>
        <a:spcAft>
          <a:spcPct val="0"/>
        </a:spcAft>
        <a:defRPr sz="4900">
          <a:solidFill>
            <a:schemeClr val="tx1"/>
          </a:solidFill>
          <a:latin typeface="Calibri" pitchFamily="34" charset="0"/>
        </a:defRPr>
      </a:lvl7pPr>
      <a:lvl8pPr marL="1371600" algn="ctr" defTabSz="508000" rtl="0" fontAlgn="base">
        <a:spcBef>
          <a:spcPct val="0"/>
        </a:spcBef>
        <a:spcAft>
          <a:spcPct val="0"/>
        </a:spcAft>
        <a:defRPr sz="4900">
          <a:solidFill>
            <a:schemeClr val="tx1"/>
          </a:solidFill>
          <a:latin typeface="Calibri" pitchFamily="34" charset="0"/>
        </a:defRPr>
      </a:lvl8pPr>
      <a:lvl9pPr marL="1828800" algn="ctr" defTabSz="508000" rtl="0" fontAlgn="base">
        <a:spcBef>
          <a:spcPct val="0"/>
        </a:spcBef>
        <a:spcAft>
          <a:spcPct val="0"/>
        </a:spcAft>
        <a:defRPr sz="4900">
          <a:solidFill>
            <a:schemeClr val="tx1"/>
          </a:solidFill>
          <a:latin typeface="Calibri" pitchFamily="34" charset="0"/>
        </a:defRPr>
      </a:lvl9pPr>
    </p:titleStyle>
    <p:bodyStyle>
      <a:lvl1pPr marL="381000" indent="-381000" algn="l" defTabSz="508000" rtl="0" fontAlgn="base">
        <a:spcBef>
          <a:spcPct val="20000"/>
        </a:spcBef>
        <a:spcAft>
          <a:spcPct val="0"/>
        </a:spcAft>
        <a:buFont typeface="Arial" charset="0"/>
        <a:buChar char="•"/>
        <a:defRPr sz="3600" kern="1200">
          <a:solidFill>
            <a:schemeClr val="tx1"/>
          </a:solidFill>
          <a:latin typeface="+mn-lt"/>
          <a:ea typeface="+mn-ea"/>
          <a:cs typeface="+mn-cs"/>
        </a:defRPr>
      </a:lvl1pPr>
      <a:lvl2pPr marL="827088" indent="-317500" algn="l" defTabSz="508000" rtl="0" fontAlgn="base">
        <a:spcBef>
          <a:spcPct val="20000"/>
        </a:spcBef>
        <a:spcAft>
          <a:spcPct val="0"/>
        </a:spcAft>
        <a:buFont typeface="Arial" charset="0"/>
        <a:buChar char="–"/>
        <a:defRPr sz="3100" kern="1200">
          <a:solidFill>
            <a:schemeClr val="tx1"/>
          </a:solidFill>
          <a:latin typeface="+mn-lt"/>
          <a:ea typeface="+mn-ea"/>
          <a:cs typeface="+mn-cs"/>
        </a:defRPr>
      </a:lvl2pPr>
      <a:lvl3pPr marL="1273175" indent="-254000" algn="l" defTabSz="508000" rtl="0" fontAlgn="base">
        <a:spcBef>
          <a:spcPct val="20000"/>
        </a:spcBef>
        <a:spcAft>
          <a:spcPct val="0"/>
        </a:spcAft>
        <a:buFont typeface="Arial" charset="0"/>
        <a:buChar char="•"/>
        <a:defRPr sz="2700" kern="1200">
          <a:solidFill>
            <a:schemeClr val="tx1"/>
          </a:solidFill>
          <a:latin typeface="+mn-lt"/>
          <a:ea typeface="+mn-ea"/>
          <a:cs typeface="+mn-cs"/>
        </a:defRPr>
      </a:lvl3pPr>
      <a:lvl4pPr marL="1782763" indent="-254000" algn="l" defTabSz="508000" rtl="0" fontAlgn="base">
        <a:spcBef>
          <a:spcPct val="20000"/>
        </a:spcBef>
        <a:spcAft>
          <a:spcPct val="0"/>
        </a:spcAft>
        <a:buFont typeface="Arial" charset="0"/>
        <a:buChar char="–"/>
        <a:defRPr sz="2200" kern="1200">
          <a:solidFill>
            <a:schemeClr val="tx1"/>
          </a:solidFill>
          <a:latin typeface="+mn-lt"/>
          <a:ea typeface="+mn-ea"/>
          <a:cs typeface="+mn-cs"/>
        </a:defRPr>
      </a:lvl4pPr>
      <a:lvl5pPr marL="2292350" indent="-254000" algn="l" defTabSz="508000" rtl="0" fontAlgn="base">
        <a:spcBef>
          <a:spcPct val="20000"/>
        </a:spcBef>
        <a:spcAft>
          <a:spcPct val="0"/>
        </a:spcAft>
        <a:buFont typeface="Arial" charset="0"/>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flickr.com/photos/jetheriot/4925291276/"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p:cNvPicPr>
            <a:picLocks noChangeAspect="1"/>
          </p:cNvPicPr>
          <p:nvPr/>
        </p:nvPicPr>
        <p:blipFill>
          <a:blip r:embed="rId3"/>
          <a:srcRect/>
          <a:stretch>
            <a:fillRect/>
          </a:stretch>
        </p:blipFill>
        <p:spPr bwMode="auto">
          <a:xfrm>
            <a:off x="0" y="0"/>
            <a:ext cx="10058400" cy="7772400"/>
          </a:xfrm>
          <a:prstGeom prst="rect">
            <a:avLst/>
          </a:prstGeom>
          <a:noFill/>
          <a:ln w="9525">
            <a:noFill/>
            <a:miter lim="800000"/>
            <a:headEnd/>
            <a:tailEnd/>
          </a:ln>
        </p:spPr>
      </p:pic>
      <p:sp>
        <p:nvSpPr>
          <p:cNvPr id="14338" name="Title 1"/>
          <p:cNvSpPr>
            <a:spLocks noGrp="1"/>
          </p:cNvSpPr>
          <p:nvPr>
            <p:ph type="ctrTitle" idx="4294967295"/>
          </p:nvPr>
        </p:nvSpPr>
        <p:spPr bwMode="auto">
          <a:xfrm>
            <a:off x="395288" y="3967163"/>
            <a:ext cx="9663112" cy="1384300"/>
          </a:xfrm>
          <a:prstGeom prst="rect">
            <a:avLst/>
          </a:prstGeom>
          <a:noFill/>
          <a:ln>
            <a:miter lim="800000"/>
            <a:headEnd/>
            <a:tailEnd/>
          </a:ln>
        </p:spPr>
        <p:txBody>
          <a:bodyPr/>
          <a:lstStyle/>
          <a:p>
            <a:pPr algn="l"/>
            <a:r>
              <a:rPr lang="en-US" sz="4800" smtClean="0">
                <a:solidFill>
                  <a:srgbClr val="FF0000"/>
                </a:solidFill>
                <a:latin typeface="DIN-Medium"/>
                <a:ea typeface="DIN-Medium"/>
                <a:cs typeface="DIN-Medium"/>
              </a:rPr>
              <a:t>BIM and Contract Administration:</a:t>
            </a:r>
            <a:br>
              <a:rPr lang="en-US" sz="4800" smtClean="0">
                <a:solidFill>
                  <a:srgbClr val="FF0000"/>
                </a:solidFill>
                <a:latin typeface="DIN-Medium"/>
                <a:ea typeface="DIN-Medium"/>
                <a:cs typeface="DIN-Medium"/>
              </a:rPr>
            </a:br>
            <a:r>
              <a:rPr lang="en-US" sz="2400" smtClean="0">
                <a:solidFill>
                  <a:srgbClr val="FF0000"/>
                </a:solidFill>
                <a:latin typeface="DIN-Medium"/>
                <a:ea typeface="DIN-Medium"/>
                <a:cs typeface="DIN-Medium"/>
              </a:rPr>
              <a:t>Building the Connection Between Design and Construction</a:t>
            </a:r>
            <a:endParaRPr lang="en-US" sz="4800" smtClean="0">
              <a:solidFill>
                <a:srgbClr val="FF0000"/>
              </a:solidFill>
              <a:latin typeface="DIN-Medium"/>
              <a:ea typeface="DIN-Medium"/>
              <a:cs typeface="DIN-Medium"/>
            </a:endParaRPr>
          </a:p>
        </p:txBody>
      </p:sp>
      <p:sp>
        <p:nvSpPr>
          <p:cNvPr id="14339" name="Subtitle 2"/>
          <p:cNvSpPr>
            <a:spLocks noGrp="1"/>
          </p:cNvSpPr>
          <p:nvPr>
            <p:ph type="subTitle" idx="4294967295"/>
          </p:nvPr>
        </p:nvSpPr>
        <p:spPr bwMode="auto">
          <a:xfrm>
            <a:off x="395288" y="5246688"/>
            <a:ext cx="7040562" cy="1985962"/>
          </a:xfrm>
          <a:prstGeom prst="rect">
            <a:avLst/>
          </a:prstGeom>
          <a:noFill/>
          <a:ln>
            <a:miter lim="800000"/>
            <a:headEnd/>
            <a:tailEnd/>
          </a:ln>
        </p:spPr>
        <p:txBody>
          <a:bodyPr/>
          <a:lstStyle/>
          <a:p>
            <a:pPr marL="0" indent="0">
              <a:buFont typeface="Arial" charset="0"/>
              <a:buNone/>
            </a:pPr>
            <a:r>
              <a:rPr lang="en-US" sz="2400" dirty="0" smtClean="0">
                <a:latin typeface="DIN-Regular"/>
                <a:ea typeface="DIN-Regular"/>
                <a:cs typeface="DIN-Regular"/>
              </a:rPr>
              <a:t>SESSION ID: WE300</a:t>
            </a:r>
          </a:p>
          <a:p>
            <a:pPr marL="0" indent="0">
              <a:buFont typeface="Arial" charset="0"/>
              <a:buNone/>
            </a:pPr>
            <a:r>
              <a:rPr lang="en-US" sz="2400" dirty="0" smtClean="0">
                <a:latin typeface="DIN-Regular"/>
                <a:ea typeface="DIN-Regular"/>
                <a:cs typeface="DIN-Regular"/>
              </a:rPr>
              <a:t>[Wednesday, 16 May 2012, 1:00 pm]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a:r>
              <a:rPr lang="en-US" smtClean="0"/>
              <a:t>Introduction</a:t>
            </a:r>
          </a:p>
        </p:txBody>
      </p:sp>
      <p:sp>
        <p:nvSpPr>
          <p:cNvPr id="29698" name="Rectangle 3"/>
          <p:cNvSpPr>
            <a:spLocks noGrp="1" noChangeArrowheads="1"/>
          </p:cNvSpPr>
          <p:nvPr>
            <p:ph type="body" idx="4294967295"/>
          </p:nvPr>
        </p:nvSpPr>
        <p:spPr bwMode="auto">
          <a:xfrm>
            <a:off x="1366838" y="3013075"/>
            <a:ext cx="8355012" cy="3930650"/>
          </a:xfrm>
          <a:prstGeom prst="rect">
            <a:avLst/>
          </a:prstGeom>
          <a:noFill/>
          <a:ln>
            <a:miter lim="800000"/>
            <a:headEnd/>
            <a:tailEnd/>
          </a:ln>
        </p:spPr>
        <p:txBody>
          <a:bodyPr lIns="101882" tIns="50941" rIns="101882" bIns="50941"/>
          <a:lstStyle/>
          <a:p>
            <a:pPr marL="0" indent="0">
              <a:buFont typeface="Arial" charset="0"/>
              <a:buNone/>
            </a:pPr>
            <a:r>
              <a:rPr lang="en-US" smtClean="0"/>
              <a:t>The Basics of BIM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http://www.theresourcetank.com/wp-content/uploads/raised-hands.jpg"/>
          <p:cNvPicPr>
            <a:picLocks noChangeAspect="1" noChangeArrowheads="1"/>
          </p:cNvPicPr>
          <p:nvPr/>
        </p:nvPicPr>
        <p:blipFill>
          <a:blip r:embed="rId3"/>
          <a:srcRect/>
          <a:stretch>
            <a:fillRect/>
          </a:stretch>
        </p:blipFill>
        <p:spPr bwMode="auto">
          <a:xfrm>
            <a:off x="0" y="0"/>
            <a:ext cx="11785600" cy="7820025"/>
          </a:xfrm>
          <a:prstGeom prst="rect">
            <a:avLst/>
          </a:prstGeom>
          <a:noFill/>
          <a:ln w="9525">
            <a:noFill/>
            <a:miter lim="800000"/>
            <a:headEnd/>
            <a:tailEnd/>
          </a:ln>
        </p:spPr>
      </p:pic>
      <p:sp>
        <p:nvSpPr>
          <p:cNvPr id="31746" name="Rectangle 2"/>
          <p:cNvSpPr>
            <a:spLocks noGrp="1" noChangeArrowheads="1"/>
          </p:cNvSpPr>
          <p:nvPr>
            <p:ph type="title"/>
          </p:nvPr>
        </p:nvSpPr>
        <p:spPr bwMode="auto">
          <a:xfrm>
            <a:off x="5672138" y="457200"/>
            <a:ext cx="4086225" cy="1449388"/>
          </a:xfrm>
          <a:noFill/>
          <a:ln>
            <a:miter lim="800000"/>
            <a:headEnd/>
            <a:tailEnd/>
          </a:ln>
        </p:spPr>
        <p:txBody>
          <a:bodyPr vert="horz" wrap="square" lIns="101882" tIns="50941" rIns="101882" bIns="50941" numCol="1" anchor="t" anchorCtr="0" compatLnSpc="1">
            <a:prstTxWarp prst="textNoShape">
              <a:avLst/>
            </a:prstTxWarp>
          </a:bodyPr>
          <a:lstStyle/>
          <a:p>
            <a:pPr algn="l"/>
            <a:r>
              <a:rPr lang="en-US" sz="4400" b="1" smtClean="0"/>
              <a:t>Who is using BIM now?</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http://www.theresourcetank.com/wp-content/uploads/raised-hands.jpg"/>
          <p:cNvPicPr>
            <a:picLocks noChangeAspect="1" noChangeArrowheads="1"/>
          </p:cNvPicPr>
          <p:nvPr/>
        </p:nvPicPr>
        <p:blipFill>
          <a:blip r:embed="rId3"/>
          <a:srcRect/>
          <a:stretch>
            <a:fillRect/>
          </a:stretch>
        </p:blipFill>
        <p:spPr bwMode="auto">
          <a:xfrm>
            <a:off x="0" y="0"/>
            <a:ext cx="11785600" cy="7820025"/>
          </a:xfrm>
          <a:prstGeom prst="rect">
            <a:avLst/>
          </a:prstGeom>
          <a:noFill/>
          <a:ln w="9525">
            <a:noFill/>
            <a:miter lim="800000"/>
            <a:headEnd/>
            <a:tailEnd/>
          </a:ln>
        </p:spPr>
      </p:pic>
      <p:sp>
        <p:nvSpPr>
          <p:cNvPr id="33794" name="Rectangle 2"/>
          <p:cNvSpPr>
            <a:spLocks noGrp="1" noChangeArrowheads="1"/>
          </p:cNvSpPr>
          <p:nvPr>
            <p:ph type="title"/>
          </p:nvPr>
        </p:nvSpPr>
        <p:spPr bwMode="auto">
          <a:xfrm>
            <a:off x="5578475" y="195263"/>
            <a:ext cx="3827463" cy="2182812"/>
          </a:xfrm>
          <a:noFill/>
          <a:ln>
            <a:miter lim="800000"/>
            <a:headEnd/>
            <a:tailEnd/>
          </a:ln>
        </p:spPr>
        <p:txBody>
          <a:bodyPr vert="horz" wrap="square" lIns="101882" tIns="50941" rIns="101882" bIns="50941" numCol="1" anchor="t" anchorCtr="0" compatLnSpc="1">
            <a:prstTxWarp prst="textNoShape">
              <a:avLst/>
            </a:prstTxWarp>
          </a:bodyPr>
          <a:lstStyle/>
          <a:p>
            <a:pPr algn="l"/>
            <a:r>
              <a:rPr lang="en-US" sz="4400" b="1" smtClean="0"/>
              <a:t>Who is using BIM on every project?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http://www.theresourcetank.com/wp-content/uploads/raised-hands.jpg"/>
          <p:cNvPicPr>
            <a:picLocks noChangeAspect="1" noChangeArrowheads="1"/>
          </p:cNvPicPr>
          <p:nvPr/>
        </p:nvPicPr>
        <p:blipFill>
          <a:blip r:embed="rId3"/>
          <a:srcRect/>
          <a:stretch>
            <a:fillRect/>
          </a:stretch>
        </p:blipFill>
        <p:spPr bwMode="auto">
          <a:xfrm>
            <a:off x="0" y="-25400"/>
            <a:ext cx="11785600" cy="7818438"/>
          </a:xfrm>
          <a:prstGeom prst="rect">
            <a:avLst/>
          </a:prstGeom>
          <a:noFill/>
          <a:ln w="9525">
            <a:noFill/>
            <a:miter lim="800000"/>
            <a:headEnd/>
            <a:tailEnd/>
          </a:ln>
        </p:spPr>
      </p:pic>
      <p:sp>
        <p:nvSpPr>
          <p:cNvPr id="35842" name="Rectangle 2"/>
          <p:cNvSpPr>
            <a:spLocks noGrp="1" noChangeArrowheads="1"/>
          </p:cNvSpPr>
          <p:nvPr>
            <p:ph type="title"/>
          </p:nvPr>
        </p:nvSpPr>
        <p:spPr bwMode="auto">
          <a:xfrm>
            <a:off x="5578475" y="101600"/>
            <a:ext cx="3976688" cy="2601913"/>
          </a:xfrm>
          <a:noFill/>
          <a:ln>
            <a:miter lim="800000"/>
            <a:headEnd/>
            <a:tailEnd/>
          </a:ln>
        </p:spPr>
        <p:txBody>
          <a:bodyPr vert="horz" wrap="square" lIns="101882" tIns="50941" rIns="101882" bIns="50941" numCol="1" anchor="t" anchorCtr="0" compatLnSpc="1">
            <a:prstTxWarp prst="textNoShape">
              <a:avLst/>
            </a:prstTxWarp>
          </a:bodyPr>
          <a:lstStyle/>
          <a:p>
            <a:pPr algn="l"/>
            <a:r>
              <a:rPr lang="en-US" sz="4400" b="1" smtClean="0"/>
              <a:t>Who believes that BIM is helping their projects?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What is Building Information Modeling?</a:t>
            </a:r>
          </a:p>
        </p:txBody>
      </p:sp>
      <p:sp>
        <p:nvSpPr>
          <p:cNvPr id="37890" name="Rectangle 3"/>
          <p:cNvSpPr>
            <a:spLocks noGrp="1" noChangeArrowheads="1"/>
          </p:cNvSpPr>
          <p:nvPr>
            <p:ph type="body" idx="1"/>
          </p:nvPr>
        </p:nvSpPr>
        <p:spPr bwMode="auto">
          <a:xfrm>
            <a:off x="503238" y="2100263"/>
            <a:ext cx="9313862" cy="5959475"/>
          </a:xfrm>
          <a:noFill/>
          <a:ln>
            <a:miter lim="800000"/>
            <a:headEnd/>
            <a:tailEnd/>
          </a:ln>
        </p:spPr>
        <p:txBody>
          <a:bodyPr vert="horz" wrap="square" lIns="101882" tIns="50941" rIns="101882" bIns="50941" numCol="1" anchor="t" anchorCtr="0" compatLnSpc="1">
            <a:prstTxWarp prst="textNoShape">
              <a:avLst/>
            </a:prstTxWarp>
          </a:bodyPr>
          <a:lstStyle/>
          <a:p>
            <a:r>
              <a:rPr lang="en-US" smtClean="0"/>
              <a:t>Design tool</a:t>
            </a:r>
          </a:p>
          <a:p>
            <a:r>
              <a:rPr lang="en-US" smtClean="0"/>
              <a:t>Decision-making tool</a:t>
            </a:r>
          </a:p>
          <a:p>
            <a:r>
              <a:rPr lang="en-US" smtClean="0"/>
              <a:t>Visualization tool</a:t>
            </a:r>
          </a:p>
          <a:p>
            <a:r>
              <a:rPr lang="en-US" smtClean="0"/>
              <a:t>Coordination tool</a:t>
            </a:r>
          </a:p>
          <a:p>
            <a:r>
              <a:rPr lang="en-US" smtClean="0"/>
              <a:t>Collaboration tool</a:t>
            </a:r>
          </a:p>
          <a:p>
            <a:r>
              <a:rPr lang="en-US" smtClean="0"/>
              <a:t>Integration tool</a:t>
            </a:r>
          </a:p>
          <a:p>
            <a:r>
              <a:rPr lang="en-US" smtClean="0"/>
              <a:t>Marketing tool</a:t>
            </a:r>
          </a:p>
          <a:p>
            <a:r>
              <a:rPr lang="en-US" smtClean="0"/>
              <a:t>Facilities management tool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Redefining CCA in the BIM age</a:t>
            </a:r>
          </a:p>
        </p:txBody>
      </p:sp>
      <p:pic>
        <p:nvPicPr>
          <p:cNvPr id="39938" name="Picture 1" descr="cid:image001.png@01CD0D96.5462F7C0"/>
          <p:cNvPicPr>
            <a:picLocks noChangeAspect="1" noChangeArrowheads="1"/>
          </p:cNvPicPr>
          <p:nvPr/>
        </p:nvPicPr>
        <p:blipFill>
          <a:blip r:embed="rId3"/>
          <a:srcRect/>
          <a:stretch>
            <a:fillRect/>
          </a:stretch>
        </p:blipFill>
        <p:spPr bwMode="auto">
          <a:xfrm>
            <a:off x="727075" y="1371600"/>
            <a:ext cx="860425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What is Building Information Modeling?</a:t>
            </a:r>
          </a:p>
        </p:txBody>
      </p:sp>
      <p:sp>
        <p:nvSpPr>
          <p:cNvPr id="41986" name="Rectangle 3"/>
          <p:cNvSpPr>
            <a:spLocks noGrp="1" noChangeArrowheads="1"/>
          </p:cNvSpPr>
          <p:nvPr>
            <p:ph type="body" idx="1"/>
          </p:nvPr>
        </p:nvSpPr>
        <p:spPr bwMode="auto">
          <a:xfrm>
            <a:off x="503238" y="1812925"/>
            <a:ext cx="9313862" cy="904875"/>
          </a:xfrm>
          <a:noFill/>
          <a:ln>
            <a:miter lim="800000"/>
            <a:headEnd/>
            <a:tailEnd/>
          </a:ln>
        </p:spPr>
        <p:txBody>
          <a:bodyPr vert="horz" wrap="square" lIns="101882" tIns="50941" rIns="101882" bIns="50941" numCol="1" anchor="t" anchorCtr="0" compatLnSpc="1">
            <a:prstTxWarp prst="textNoShape">
              <a:avLst/>
            </a:prstTxWarp>
          </a:bodyPr>
          <a:lstStyle/>
          <a:p>
            <a:pPr marL="0" indent="0">
              <a:buFont typeface="Arial" charset="0"/>
              <a:buNone/>
            </a:pPr>
            <a:r>
              <a:rPr lang="en-US" smtClean="0"/>
              <a:t>Statue of Liberty Restoration (1976)</a:t>
            </a:r>
          </a:p>
        </p:txBody>
      </p:sp>
      <p:pic>
        <p:nvPicPr>
          <p:cNvPr id="41987" name="Picture 1"/>
          <p:cNvPicPr>
            <a:picLocks noChangeAspect="1"/>
          </p:cNvPicPr>
          <p:nvPr/>
        </p:nvPicPr>
        <p:blipFill>
          <a:blip r:embed="rId3"/>
          <a:srcRect/>
          <a:stretch>
            <a:fillRect/>
          </a:stretch>
        </p:blipFill>
        <p:spPr bwMode="auto">
          <a:xfrm>
            <a:off x="2185988" y="2717800"/>
            <a:ext cx="5664200" cy="472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a:r>
              <a:rPr lang="en-US" smtClean="0"/>
              <a:t>Part 1</a:t>
            </a:r>
          </a:p>
        </p:txBody>
      </p:sp>
      <p:sp>
        <p:nvSpPr>
          <p:cNvPr id="44034" name="Rectangle 3"/>
          <p:cNvSpPr>
            <a:spLocks noGrp="1" noChangeArrowheads="1"/>
          </p:cNvSpPr>
          <p:nvPr>
            <p:ph type="body" idx="4294967295"/>
          </p:nvPr>
        </p:nvSpPr>
        <p:spPr bwMode="auto">
          <a:xfrm>
            <a:off x="1366838" y="3013075"/>
            <a:ext cx="8355012" cy="3930650"/>
          </a:xfrm>
          <a:prstGeom prst="rect">
            <a:avLst/>
          </a:prstGeom>
          <a:noFill/>
          <a:ln>
            <a:miter lim="800000"/>
            <a:headEnd/>
            <a:tailEnd/>
          </a:ln>
        </p:spPr>
        <p:txBody>
          <a:bodyPr lIns="101882" tIns="50941" rIns="101882" bIns="50941"/>
          <a:lstStyle/>
          <a:p>
            <a:pPr marL="0" indent="0">
              <a:buFont typeface="Arial" charset="0"/>
              <a:buNone/>
            </a:pPr>
            <a:r>
              <a:rPr lang="en-US" smtClean="0"/>
              <a:t>BIM During Design and Construction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as a design tool</a:t>
            </a:r>
          </a:p>
        </p:txBody>
      </p:sp>
      <p:pic>
        <p:nvPicPr>
          <p:cNvPr id="46082" name="Picture 2"/>
          <p:cNvPicPr>
            <a:picLocks noChangeAspect="1"/>
          </p:cNvPicPr>
          <p:nvPr/>
        </p:nvPicPr>
        <p:blipFill>
          <a:blip r:embed="rId3"/>
          <a:srcRect/>
          <a:stretch>
            <a:fillRect/>
          </a:stretch>
        </p:blipFill>
        <p:spPr bwMode="auto">
          <a:xfrm>
            <a:off x="0" y="1920875"/>
            <a:ext cx="5003800" cy="3751263"/>
          </a:xfrm>
          <a:prstGeom prst="rect">
            <a:avLst/>
          </a:prstGeom>
          <a:noFill/>
          <a:ln w="9525">
            <a:noFill/>
            <a:miter lim="800000"/>
            <a:headEnd/>
            <a:tailEnd/>
          </a:ln>
        </p:spPr>
      </p:pic>
      <p:pic>
        <p:nvPicPr>
          <p:cNvPr id="46083" name="Picture 3"/>
          <p:cNvPicPr>
            <a:picLocks noChangeAspect="1"/>
          </p:cNvPicPr>
          <p:nvPr/>
        </p:nvPicPr>
        <p:blipFill>
          <a:blip r:embed="rId4"/>
          <a:srcRect/>
          <a:stretch>
            <a:fillRect/>
          </a:stretch>
        </p:blipFill>
        <p:spPr bwMode="auto">
          <a:xfrm>
            <a:off x="5054600" y="1920875"/>
            <a:ext cx="5003800" cy="3751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as a design tool</a:t>
            </a:r>
          </a:p>
        </p:txBody>
      </p:sp>
      <p:pic>
        <p:nvPicPr>
          <p:cNvPr id="48130" name="Picture 2" descr="\\Akron\Mdesign\~ ACTIVE MARKETING FOLDER\Images for BIM presentation\Tri-C ETEC\highbay ref1.bmp"/>
          <p:cNvPicPr>
            <a:picLocks noChangeAspect="1" noChangeArrowheads="1"/>
          </p:cNvPicPr>
          <p:nvPr/>
        </p:nvPicPr>
        <p:blipFill>
          <a:blip r:embed="rId3"/>
          <a:srcRect/>
          <a:stretch>
            <a:fillRect/>
          </a:stretch>
        </p:blipFill>
        <p:spPr bwMode="auto">
          <a:xfrm>
            <a:off x="344488" y="1470025"/>
            <a:ext cx="5486400" cy="3373438"/>
          </a:xfrm>
          <a:prstGeom prst="rect">
            <a:avLst/>
          </a:prstGeom>
          <a:noFill/>
          <a:ln w="9525">
            <a:noFill/>
            <a:miter lim="800000"/>
            <a:headEnd/>
            <a:tailEnd/>
          </a:ln>
        </p:spPr>
      </p:pic>
      <p:pic>
        <p:nvPicPr>
          <p:cNvPr id="48131" name="Picture 3" descr="\\Akron\Mdesign\~ ACTIVE MARKETING FOLDER\Images for BIM presentation\Tri-C ETEC\highbay ref2.bmp"/>
          <p:cNvPicPr>
            <a:picLocks noChangeAspect="1" noChangeArrowheads="1"/>
          </p:cNvPicPr>
          <p:nvPr/>
        </p:nvPicPr>
        <p:blipFill>
          <a:blip r:embed="rId4"/>
          <a:srcRect/>
          <a:stretch>
            <a:fillRect/>
          </a:stretch>
        </p:blipFill>
        <p:spPr bwMode="auto">
          <a:xfrm>
            <a:off x="4068763" y="4160838"/>
            <a:ext cx="5486400" cy="337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ubtitle 2"/>
          <p:cNvSpPr txBox="1">
            <a:spLocks/>
          </p:cNvSpPr>
          <p:nvPr/>
        </p:nvSpPr>
        <p:spPr bwMode="auto">
          <a:xfrm>
            <a:off x="833438" y="4986338"/>
            <a:ext cx="8799512" cy="1530350"/>
          </a:xfrm>
          <a:prstGeom prst="rect">
            <a:avLst/>
          </a:prstGeom>
          <a:noFill/>
          <a:ln w="9525">
            <a:noFill/>
            <a:miter lim="800000"/>
            <a:headEnd/>
            <a:tailEnd/>
          </a:ln>
        </p:spPr>
        <p:txBody>
          <a:bodyPr/>
          <a:lstStyle/>
          <a:p>
            <a:pPr>
              <a:spcBef>
                <a:spcPct val="20000"/>
              </a:spcBef>
              <a:buFont typeface="Arial" charset="0"/>
              <a:buNone/>
            </a:pPr>
            <a:r>
              <a:rPr lang="en-US" sz="2400">
                <a:latin typeface="Calibri" pitchFamily="34" charset="0"/>
              </a:rPr>
              <a:t>This presentation is protected by US and International Copyright laws. Reproduction, distribution, display and use of the presentation without written permission of the speaker is prohibited.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as a design tool</a:t>
            </a:r>
          </a:p>
        </p:txBody>
      </p:sp>
      <p:pic>
        <p:nvPicPr>
          <p:cNvPr id="50178" name="Picture 4"/>
          <p:cNvPicPr>
            <a:picLocks noChangeAspect="1"/>
          </p:cNvPicPr>
          <p:nvPr/>
        </p:nvPicPr>
        <p:blipFill>
          <a:blip r:embed="rId3"/>
          <a:srcRect/>
          <a:stretch>
            <a:fillRect/>
          </a:stretch>
        </p:blipFill>
        <p:spPr bwMode="auto">
          <a:xfrm>
            <a:off x="0" y="2533650"/>
            <a:ext cx="10058400" cy="296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as a visualization tool</a:t>
            </a:r>
          </a:p>
        </p:txBody>
      </p:sp>
      <p:pic>
        <p:nvPicPr>
          <p:cNvPr id="52226" name="Picture 4"/>
          <p:cNvPicPr>
            <a:picLocks noChangeAspect="1"/>
          </p:cNvPicPr>
          <p:nvPr/>
        </p:nvPicPr>
        <p:blipFill>
          <a:blip r:embed="rId3"/>
          <a:srcRect/>
          <a:stretch>
            <a:fillRect/>
          </a:stretch>
        </p:blipFill>
        <p:spPr bwMode="auto">
          <a:xfrm>
            <a:off x="271463" y="1371600"/>
            <a:ext cx="950912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as a visualization tool</a:t>
            </a:r>
          </a:p>
        </p:txBody>
      </p:sp>
      <p:pic>
        <p:nvPicPr>
          <p:cNvPr id="54274" name="Picture 2" descr="\\Akron\Mdesign\~ ACTIVE MARKETING FOLDER\Images for BIM presentation\Tri-C ETEC\ETEC_View1_100930.jpg"/>
          <p:cNvPicPr>
            <a:picLocks noChangeAspect="1" noChangeArrowheads="1"/>
          </p:cNvPicPr>
          <p:nvPr/>
        </p:nvPicPr>
        <p:blipFill>
          <a:blip r:embed="rId3"/>
          <a:srcRect/>
          <a:stretch>
            <a:fillRect/>
          </a:stretch>
        </p:blipFill>
        <p:spPr bwMode="auto">
          <a:xfrm>
            <a:off x="328613" y="1371600"/>
            <a:ext cx="940752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and project phases</a:t>
            </a:r>
          </a:p>
        </p:txBody>
      </p:sp>
      <p:pic>
        <p:nvPicPr>
          <p:cNvPr id="56322" name="Picture 2" descr="\\Akron\Mdesign\~ ACTIVE MARKETING FOLDER\Images for BIM presentation\CSU Student Center\CSU student center BIM-1.jpg"/>
          <p:cNvPicPr>
            <a:picLocks noChangeAspect="1" noChangeArrowheads="1"/>
          </p:cNvPicPr>
          <p:nvPr/>
        </p:nvPicPr>
        <p:blipFill>
          <a:blip r:embed="rId3"/>
          <a:srcRect/>
          <a:stretch>
            <a:fillRect/>
          </a:stretch>
        </p:blipFill>
        <p:spPr bwMode="auto">
          <a:xfrm>
            <a:off x="503238" y="1271588"/>
            <a:ext cx="4200525" cy="2424112"/>
          </a:xfrm>
          <a:prstGeom prst="rect">
            <a:avLst/>
          </a:prstGeom>
          <a:noFill/>
          <a:ln w="9525">
            <a:noFill/>
            <a:miter lim="800000"/>
            <a:headEnd/>
            <a:tailEnd/>
          </a:ln>
        </p:spPr>
      </p:pic>
      <p:pic>
        <p:nvPicPr>
          <p:cNvPr id="56323" name="Picture 3" descr="\\Akron\Mdesign\~ ACTIVE MARKETING FOLDER\Images for BIM presentation\CSU Student Center\CSU student center BIM-2.jpg"/>
          <p:cNvPicPr>
            <a:picLocks noChangeAspect="1" noChangeArrowheads="1"/>
          </p:cNvPicPr>
          <p:nvPr/>
        </p:nvPicPr>
        <p:blipFill>
          <a:blip r:embed="rId4"/>
          <a:srcRect/>
          <a:stretch>
            <a:fillRect/>
          </a:stretch>
        </p:blipFill>
        <p:spPr bwMode="auto">
          <a:xfrm>
            <a:off x="4703763" y="3278188"/>
            <a:ext cx="4457700" cy="2422525"/>
          </a:xfrm>
          <a:prstGeom prst="rect">
            <a:avLst/>
          </a:prstGeom>
          <a:noFill/>
          <a:ln w="9525">
            <a:noFill/>
            <a:miter lim="800000"/>
            <a:headEnd/>
            <a:tailEnd/>
          </a:ln>
        </p:spPr>
      </p:pic>
      <p:pic>
        <p:nvPicPr>
          <p:cNvPr id="56324" name="Picture 4" descr="\\Akron\Mdesign\~ ACTIVE MARKETING FOLDER\Images for BIM presentation\CSU Student Center\CSU student center BIM-3.jpg"/>
          <p:cNvPicPr>
            <a:picLocks noChangeAspect="1" noChangeArrowheads="1"/>
          </p:cNvPicPr>
          <p:nvPr/>
        </p:nvPicPr>
        <p:blipFill>
          <a:blip r:embed="rId5"/>
          <a:srcRect/>
          <a:stretch>
            <a:fillRect/>
          </a:stretch>
        </p:blipFill>
        <p:spPr bwMode="auto">
          <a:xfrm>
            <a:off x="503238" y="5129213"/>
            <a:ext cx="4457700" cy="242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Helping small firms act like big firms</a:t>
            </a:r>
          </a:p>
        </p:txBody>
      </p:sp>
      <p:pic>
        <p:nvPicPr>
          <p:cNvPr id="58370" name="Picture 5"/>
          <p:cNvPicPr>
            <a:picLocks noChangeAspect="1"/>
          </p:cNvPicPr>
          <p:nvPr/>
        </p:nvPicPr>
        <p:blipFill>
          <a:blip r:embed="rId3"/>
          <a:srcRect/>
          <a:stretch>
            <a:fillRect/>
          </a:stretch>
        </p:blipFill>
        <p:spPr bwMode="auto">
          <a:xfrm>
            <a:off x="477838" y="1371600"/>
            <a:ext cx="91059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Helping small firms act like big firms</a:t>
            </a:r>
          </a:p>
        </p:txBody>
      </p:sp>
      <p:pic>
        <p:nvPicPr>
          <p:cNvPr id="60418" name="Picture 2" descr="\\Akron\Mdesign\~ ACTIVE MARKETING FOLDER\Images for BIM presentation\CSU Student Center\11-Perspective 1.jpg"/>
          <p:cNvPicPr>
            <a:picLocks noChangeAspect="1" noChangeArrowheads="1"/>
          </p:cNvPicPr>
          <p:nvPr/>
        </p:nvPicPr>
        <p:blipFill>
          <a:blip r:embed="rId3"/>
          <a:srcRect/>
          <a:stretch>
            <a:fillRect/>
          </a:stretch>
        </p:blipFill>
        <p:spPr bwMode="auto">
          <a:xfrm>
            <a:off x="549275" y="1371600"/>
            <a:ext cx="8959850" cy="5943600"/>
          </a:xfrm>
          <a:prstGeom prst="rect">
            <a:avLst/>
          </a:prstGeom>
          <a:noFill/>
          <a:ln w="9525">
            <a:noFill/>
            <a:miter lim="800000"/>
            <a:headEnd/>
            <a:tailEnd/>
          </a:ln>
        </p:spPr>
      </p:pic>
      <p:pic>
        <p:nvPicPr>
          <p:cNvPr id="60419" name="Picture 3" descr="\\Akron\Mdesign\~ ACTIVE MARKETING FOLDER\Images for BIM presentation\CSU Student Center\04_CSU Site Plan.jpg"/>
          <p:cNvPicPr>
            <a:picLocks noChangeAspect="1" noChangeArrowheads="1"/>
          </p:cNvPicPr>
          <p:nvPr/>
        </p:nvPicPr>
        <p:blipFill>
          <a:blip r:embed="rId4"/>
          <a:srcRect/>
          <a:stretch>
            <a:fillRect/>
          </a:stretch>
        </p:blipFill>
        <p:spPr bwMode="auto">
          <a:xfrm>
            <a:off x="4640263" y="1460500"/>
            <a:ext cx="4819650" cy="301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model as Contract Document</a:t>
            </a:r>
          </a:p>
        </p:txBody>
      </p:sp>
      <p:pic>
        <p:nvPicPr>
          <p:cNvPr id="62466" name="Picture 4"/>
          <p:cNvPicPr>
            <a:picLocks noChangeAspect="1"/>
          </p:cNvPicPr>
          <p:nvPr/>
        </p:nvPicPr>
        <p:blipFill>
          <a:blip r:embed="rId3"/>
          <a:srcRect/>
          <a:stretch>
            <a:fillRect/>
          </a:stretch>
        </p:blipFill>
        <p:spPr bwMode="auto">
          <a:xfrm>
            <a:off x="1074738" y="1371600"/>
            <a:ext cx="79248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model as Contract Document</a:t>
            </a:r>
          </a:p>
        </p:txBody>
      </p:sp>
      <p:pic>
        <p:nvPicPr>
          <p:cNvPr id="64514" name="Picture 1" descr="image001"/>
          <p:cNvPicPr>
            <a:picLocks noChangeAspect="1" noChangeArrowheads="1"/>
          </p:cNvPicPr>
          <p:nvPr/>
        </p:nvPicPr>
        <p:blipFill>
          <a:blip r:embed="rId3"/>
          <a:srcRect/>
          <a:stretch>
            <a:fillRect/>
          </a:stretch>
        </p:blipFill>
        <p:spPr bwMode="auto">
          <a:xfrm>
            <a:off x="722313" y="1371600"/>
            <a:ext cx="862965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Group 9"/>
          <p:cNvGrpSpPr>
            <a:grpSpLocks/>
          </p:cNvGrpSpPr>
          <p:nvPr/>
        </p:nvGrpSpPr>
        <p:grpSpPr bwMode="auto">
          <a:xfrm>
            <a:off x="6986747" y="7387379"/>
            <a:ext cx="3071653" cy="385022"/>
            <a:chOff x="10162572" y="8690882"/>
            <a:chExt cx="4467828" cy="453118"/>
          </a:xfrm>
        </p:grpSpPr>
        <p:sp>
          <p:nvSpPr>
            <p:cNvPr id="112669" name="Rectangle 7"/>
            <p:cNvSpPr>
              <a:spLocks noChangeArrowheads="1"/>
            </p:cNvSpPr>
            <p:nvPr/>
          </p:nvSpPr>
          <p:spPr bwMode="auto">
            <a:xfrm>
              <a:off x="10162572" y="8690882"/>
              <a:ext cx="4467828" cy="453118"/>
            </a:xfrm>
            <a:prstGeom prst="rect">
              <a:avLst/>
            </a:prstGeom>
            <a:solidFill>
              <a:srgbClr val="FFC000">
                <a:alpha val="79999"/>
              </a:srgbClr>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135852" tIns="67926" rIns="135852" bIns="67926"/>
            <a:lstStyle/>
            <a:p>
              <a:pPr defTabSz="1017056">
                <a:spcBef>
                  <a:spcPct val="20000"/>
                </a:spcBef>
                <a:buFontTx/>
                <a:buChar char="•"/>
              </a:pPr>
              <a:endParaRPr lang="en-US"/>
            </a:p>
          </p:txBody>
        </p:sp>
        <p:sp>
          <p:nvSpPr>
            <p:cNvPr id="9" name="TextBox 8"/>
            <p:cNvSpPr txBox="1"/>
            <p:nvPr/>
          </p:nvSpPr>
          <p:spPr>
            <a:xfrm>
              <a:off x="10345451" y="8748052"/>
              <a:ext cx="4102071" cy="325990"/>
            </a:xfrm>
            <a:prstGeom prst="rect">
              <a:avLst/>
            </a:prstGeom>
            <a:noFill/>
          </p:spPr>
          <p:txBody>
            <a:bodyPr>
              <a:spAutoFit/>
            </a:bodyPr>
            <a:lstStyle/>
            <a:p>
              <a:pPr algn="r">
                <a:defRPr/>
              </a:pPr>
              <a:r>
                <a:rPr lang="en-US" sz="1200" spc="150" dirty="0">
                  <a:latin typeface="+mj-lt"/>
                </a:rPr>
                <a:t>STRUCTURAL MODEL</a:t>
              </a:r>
              <a:endParaRPr lang="en-US" sz="900" spc="150" dirty="0">
                <a:latin typeface="+mj-lt"/>
              </a:endParaRPr>
            </a:p>
          </p:txBody>
        </p:sp>
      </p:grpSp>
      <p:pic>
        <p:nvPicPr>
          <p:cNvPr id="11" name="Picture Placeholder 5" descr="03_plumbing highlight.jpg"/>
          <p:cNvPicPr>
            <a:picLocks noChangeAspect="1"/>
          </p:cNvPicPr>
          <p:nvPr/>
        </p:nvPicPr>
        <p:blipFill>
          <a:blip r:embed="rId2">
            <a:extLst>
              <a:ext uri="{28A0092B-C50C-407E-A947-70E740481C1C}">
                <a14:useLocalDpi xmlns:a14="http://schemas.microsoft.com/office/drawing/2010/main" xmlns="" val="0"/>
              </a:ext>
            </a:extLst>
          </a:blip>
          <a:srcRect l="15710" r="15710"/>
          <a:stretch>
            <a:fillRect/>
          </a:stretch>
        </p:blipFill>
        <p:spPr bwMode="auto">
          <a:xfrm>
            <a:off x="3705543" y="0"/>
            <a:ext cx="6352858"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6986747" y="7387379"/>
            <a:ext cx="3071653" cy="385022"/>
            <a:chOff x="10162572" y="8690882"/>
            <a:chExt cx="4467828" cy="453118"/>
          </a:xfrm>
        </p:grpSpPr>
        <p:sp>
          <p:nvSpPr>
            <p:cNvPr id="112667" name="Rectangle 13"/>
            <p:cNvSpPr>
              <a:spLocks noChangeArrowheads="1"/>
            </p:cNvSpPr>
            <p:nvPr/>
          </p:nvSpPr>
          <p:spPr bwMode="auto">
            <a:xfrm>
              <a:off x="10162572" y="8690882"/>
              <a:ext cx="4467828" cy="453118"/>
            </a:xfrm>
            <a:prstGeom prst="rect">
              <a:avLst/>
            </a:prstGeom>
            <a:solidFill>
              <a:srgbClr val="FFC000">
                <a:alpha val="79999"/>
              </a:srgbClr>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135852" tIns="67926" rIns="135852" bIns="67926"/>
            <a:lstStyle/>
            <a:p>
              <a:pPr defTabSz="1017056">
                <a:spcBef>
                  <a:spcPct val="20000"/>
                </a:spcBef>
                <a:buFontTx/>
                <a:buChar char="•"/>
              </a:pPr>
              <a:endParaRPr lang="en-US"/>
            </a:p>
          </p:txBody>
        </p:sp>
        <p:sp>
          <p:nvSpPr>
            <p:cNvPr id="15" name="TextBox 14"/>
            <p:cNvSpPr txBox="1"/>
            <p:nvPr/>
          </p:nvSpPr>
          <p:spPr>
            <a:xfrm>
              <a:off x="10345451" y="8748052"/>
              <a:ext cx="4102071" cy="325990"/>
            </a:xfrm>
            <a:prstGeom prst="rect">
              <a:avLst/>
            </a:prstGeom>
            <a:noFill/>
          </p:spPr>
          <p:txBody>
            <a:bodyPr>
              <a:spAutoFit/>
            </a:bodyPr>
            <a:lstStyle/>
            <a:p>
              <a:pPr algn="r">
                <a:defRPr/>
              </a:pPr>
              <a:r>
                <a:rPr lang="en-US" sz="1200" spc="150" dirty="0">
                  <a:latin typeface="+mj-lt"/>
                </a:rPr>
                <a:t>PLUMBING MODEL</a:t>
              </a:r>
              <a:endParaRPr lang="en-US" sz="900" spc="150" dirty="0">
                <a:latin typeface="+mj-lt"/>
              </a:endParaRPr>
            </a:p>
          </p:txBody>
        </p:sp>
      </p:grpSp>
      <p:grpSp>
        <p:nvGrpSpPr>
          <p:cNvPr id="4" name="Group 19"/>
          <p:cNvGrpSpPr>
            <a:grpSpLocks/>
          </p:cNvGrpSpPr>
          <p:nvPr/>
        </p:nvGrpSpPr>
        <p:grpSpPr bwMode="auto">
          <a:xfrm>
            <a:off x="3705543" y="0"/>
            <a:ext cx="6352858" cy="7772400"/>
            <a:chOff x="5541264" y="152400"/>
            <a:chExt cx="9241536" cy="9144000"/>
          </a:xfrm>
        </p:grpSpPr>
        <p:pic>
          <p:nvPicPr>
            <p:cNvPr id="112663" name="Picture Placeholder 6" descr="04_electrical highlight.jpg"/>
            <p:cNvPicPr>
              <a:picLocks noChangeAspect="1"/>
            </p:cNvPicPr>
            <p:nvPr/>
          </p:nvPicPr>
          <p:blipFill>
            <a:blip r:embed="rId3">
              <a:extLst>
                <a:ext uri="{28A0092B-C50C-407E-A947-70E740481C1C}">
                  <a14:useLocalDpi xmlns:a14="http://schemas.microsoft.com/office/drawing/2010/main" xmlns="" val="0"/>
                </a:ext>
              </a:extLst>
            </a:blip>
            <a:srcRect l="15710" r="15710"/>
            <a:stretch>
              <a:fillRect/>
            </a:stretch>
          </p:blipFill>
          <p:spPr bwMode="auto">
            <a:xfrm>
              <a:off x="5541264" y="152400"/>
              <a:ext cx="9241536"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2664" name="Group 16"/>
            <p:cNvGrpSpPr>
              <a:grpSpLocks/>
            </p:cNvGrpSpPr>
            <p:nvPr/>
          </p:nvGrpSpPr>
          <p:grpSpPr bwMode="auto">
            <a:xfrm>
              <a:off x="10314972" y="8843282"/>
              <a:ext cx="4467828" cy="453118"/>
              <a:chOff x="10162572" y="8690882"/>
              <a:chExt cx="4467828" cy="453118"/>
            </a:xfrm>
          </p:grpSpPr>
          <p:sp>
            <p:nvSpPr>
              <p:cNvPr id="112665" name="Rectangle 17"/>
              <p:cNvSpPr>
                <a:spLocks noChangeArrowheads="1"/>
              </p:cNvSpPr>
              <p:nvPr/>
            </p:nvSpPr>
            <p:spPr bwMode="auto">
              <a:xfrm>
                <a:off x="10162572" y="8690882"/>
                <a:ext cx="4467828" cy="453118"/>
              </a:xfrm>
              <a:prstGeom prst="rect">
                <a:avLst/>
              </a:prstGeom>
              <a:solidFill>
                <a:srgbClr val="FFC000">
                  <a:alpha val="79999"/>
                </a:srgbClr>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135852" tIns="67926" rIns="135852" bIns="67926"/>
              <a:lstStyle/>
              <a:p>
                <a:pPr defTabSz="1017056">
                  <a:spcBef>
                    <a:spcPct val="20000"/>
                  </a:spcBef>
                  <a:buFontTx/>
                  <a:buChar char="•"/>
                </a:pPr>
                <a:endParaRPr lang="en-US"/>
              </a:p>
            </p:txBody>
          </p:sp>
          <p:sp>
            <p:nvSpPr>
              <p:cNvPr id="19" name="TextBox 18"/>
              <p:cNvSpPr txBox="1"/>
              <p:nvPr/>
            </p:nvSpPr>
            <p:spPr>
              <a:xfrm>
                <a:off x="10344950" y="8748183"/>
                <a:ext cx="4102550" cy="325881"/>
              </a:xfrm>
              <a:prstGeom prst="rect">
                <a:avLst/>
              </a:prstGeom>
              <a:noFill/>
            </p:spPr>
            <p:txBody>
              <a:bodyPr>
                <a:spAutoFit/>
              </a:bodyPr>
              <a:lstStyle/>
              <a:p>
                <a:pPr algn="r">
                  <a:defRPr/>
                </a:pPr>
                <a:r>
                  <a:rPr lang="en-US" sz="1200" spc="150" dirty="0">
                    <a:latin typeface="+mj-lt"/>
                  </a:rPr>
                  <a:t>ELECTRICAL MODEL</a:t>
                </a:r>
                <a:endParaRPr lang="en-US" sz="900" spc="150" dirty="0">
                  <a:latin typeface="+mj-lt"/>
                </a:endParaRPr>
              </a:p>
            </p:txBody>
          </p:sp>
        </p:grpSp>
      </p:grpSp>
      <p:grpSp>
        <p:nvGrpSpPr>
          <p:cNvPr id="6" name="Group 24"/>
          <p:cNvGrpSpPr>
            <a:grpSpLocks/>
          </p:cNvGrpSpPr>
          <p:nvPr/>
        </p:nvGrpSpPr>
        <p:grpSpPr bwMode="auto">
          <a:xfrm>
            <a:off x="3705543" y="0"/>
            <a:ext cx="6352858" cy="7772400"/>
            <a:chOff x="5541264" y="152400"/>
            <a:chExt cx="9241536" cy="9144000"/>
          </a:xfrm>
        </p:grpSpPr>
        <p:pic>
          <p:nvPicPr>
            <p:cNvPr id="112659" name="Picture Placeholder 5" descr="05_mechanical highlight.jpg"/>
            <p:cNvPicPr>
              <a:picLocks noChangeAspect="1"/>
            </p:cNvPicPr>
            <p:nvPr/>
          </p:nvPicPr>
          <p:blipFill>
            <a:blip r:embed="rId4">
              <a:extLst>
                <a:ext uri="{28A0092B-C50C-407E-A947-70E740481C1C}">
                  <a14:useLocalDpi xmlns:a14="http://schemas.microsoft.com/office/drawing/2010/main" xmlns="" val="0"/>
                </a:ext>
              </a:extLst>
            </a:blip>
            <a:srcRect l="15710" r="15710"/>
            <a:stretch>
              <a:fillRect/>
            </a:stretch>
          </p:blipFill>
          <p:spPr bwMode="auto">
            <a:xfrm>
              <a:off x="5541264" y="152400"/>
              <a:ext cx="9241536"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2660" name="Group 21"/>
            <p:cNvGrpSpPr>
              <a:grpSpLocks/>
            </p:cNvGrpSpPr>
            <p:nvPr/>
          </p:nvGrpSpPr>
          <p:grpSpPr bwMode="auto">
            <a:xfrm>
              <a:off x="10314972" y="8843282"/>
              <a:ext cx="4467828" cy="453118"/>
              <a:chOff x="10162572" y="8690882"/>
              <a:chExt cx="4467828" cy="453118"/>
            </a:xfrm>
          </p:grpSpPr>
          <p:sp>
            <p:nvSpPr>
              <p:cNvPr id="112661" name="Rectangle 22"/>
              <p:cNvSpPr>
                <a:spLocks noChangeArrowheads="1"/>
              </p:cNvSpPr>
              <p:nvPr/>
            </p:nvSpPr>
            <p:spPr bwMode="auto">
              <a:xfrm>
                <a:off x="10162572" y="8690882"/>
                <a:ext cx="4467828" cy="453118"/>
              </a:xfrm>
              <a:prstGeom prst="rect">
                <a:avLst/>
              </a:prstGeom>
              <a:solidFill>
                <a:srgbClr val="FFC000">
                  <a:alpha val="79999"/>
                </a:srgbClr>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135852" tIns="67926" rIns="135852" bIns="67926"/>
              <a:lstStyle/>
              <a:p>
                <a:pPr defTabSz="1017056">
                  <a:spcBef>
                    <a:spcPct val="20000"/>
                  </a:spcBef>
                  <a:buFontTx/>
                  <a:buChar char="•"/>
                </a:pPr>
                <a:endParaRPr lang="en-US"/>
              </a:p>
            </p:txBody>
          </p:sp>
          <p:sp>
            <p:nvSpPr>
              <p:cNvPr id="24" name="TextBox 23"/>
              <p:cNvSpPr txBox="1"/>
              <p:nvPr/>
            </p:nvSpPr>
            <p:spPr>
              <a:xfrm>
                <a:off x="10344950" y="8748183"/>
                <a:ext cx="4102550" cy="325881"/>
              </a:xfrm>
              <a:prstGeom prst="rect">
                <a:avLst/>
              </a:prstGeom>
              <a:noFill/>
            </p:spPr>
            <p:txBody>
              <a:bodyPr>
                <a:spAutoFit/>
              </a:bodyPr>
              <a:lstStyle/>
              <a:p>
                <a:pPr algn="r">
                  <a:defRPr/>
                </a:pPr>
                <a:r>
                  <a:rPr lang="en-US" sz="1200" spc="150" dirty="0">
                    <a:latin typeface="+mj-lt"/>
                  </a:rPr>
                  <a:t>MECHANICAL MODEL</a:t>
                </a:r>
                <a:endParaRPr lang="en-US" sz="900" spc="150" dirty="0">
                  <a:latin typeface="+mj-lt"/>
                </a:endParaRPr>
              </a:p>
            </p:txBody>
          </p:sp>
        </p:grpSp>
      </p:grpSp>
      <p:grpSp>
        <p:nvGrpSpPr>
          <p:cNvPr id="8" name="Group 29"/>
          <p:cNvGrpSpPr>
            <a:grpSpLocks/>
          </p:cNvGrpSpPr>
          <p:nvPr/>
        </p:nvGrpSpPr>
        <p:grpSpPr bwMode="auto">
          <a:xfrm>
            <a:off x="3705543" y="0"/>
            <a:ext cx="6352858" cy="7772400"/>
            <a:chOff x="5388864" y="0"/>
            <a:chExt cx="9241536" cy="9144000"/>
          </a:xfrm>
        </p:grpSpPr>
        <p:pic>
          <p:nvPicPr>
            <p:cNvPr id="112655" name="Picture Placeholder 6" descr="06_all on.jpg"/>
            <p:cNvPicPr>
              <a:picLocks noChangeAspect="1"/>
            </p:cNvPicPr>
            <p:nvPr/>
          </p:nvPicPr>
          <p:blipFill>
            <a:blip r:embed="rId5">
              <a:extLst>
                <a:ext uri="{28A0092B-C50C-407E-A947-70E740481C1C}">
                  <a14:useLocalDpi xmlns:a14="http://schemas.microsoft.com/office/drawing/2010/main" xmlns="" val="0"/>
                </a:ext>
              </a:extLst>
            </a:blip>
            <a:srcRect l="15710" r="15710"/>
            <a:stretch>
              <a:fillRect/>
            </a:stretch>
          </p:blipFill>
          <p:spPr bwMode="auto">
            <a:xfrm>
              <a:off x="5388864" y="0"/>
              <a:ext cx="9241536"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2656" name="Group 26"/>
            <p:cNvGrpSpPr>
              <a:grpSpLocks/>
            </p:cNvGrpSpPr>
            <p:nvPr/>
          </p:nvGrpSpPr>
          <p:grpSpPr bwMode="auto">
            <a:xfrm>
              <a:off x="10162572" y="8690882"/>
              <a:ext cx="4467828" cy="453118"/>
              <a:chOff x="10162572" y="8690882"/>
              <a:chExt cx="4467828" cy="453118"/>
            </a:xfrm>
          </p:grpSpPr>
          <p:sp>
            <p:nvSpPr>
              <p:cNvPr id="112657" name="Rectangle 27"/>
              <p:cNvSpPr>
                <a:spLocks noChangeArrowheads="1"/>
              </p:cNvSpPr>
              <p:nvPr/>
            </p:nvSpPr>
            <p:spPr bwMode="auto">
              <a:xfrm>
                <a:off x="10162572" y="8690882"/>
                <a:ext cx="4467828" cy="453118"/>
              </a:xfrm>
              <a:prstGeom prst="rect">
                <a:avLst/>
              </a:prstGeom>
              <a:solidFill>
                <a:srgbClr val="FFC000">
                  <a:alpha val="79999"/>
                </a:srgbClr>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135852" tIns="67926" rIns="135852" bIns="67926"/>
              <a:lstStyle/>
              <a:p>
                <a:pPr defTabSz="1017056">
                  <a:spcBef>
                    <a:spcPct val="20000"/>
                  </a:spcBef>
                  <a:buFontTx/>
                  <a:buChar char="•"/>
                </a:pPr>
                <a:endParaRPr lang="en-US"/>
              </a:p>
            </p:txBody>
          </p:sp>
          <p:sp>
            <p:nvSpPr>
              <p:cNvPr id="29" name="TextBox 28"/>
              <p:cNvSpPr txBox="1"/>
              <p:nvPr/>
            </p:nvSpPr>
            <p:spPr>
              <a:xfrm>
                <a:off x="10344950" y="8748183"/>
                <a:ext cx="4102550" cy="325881"/>
              </a:xfrm>
              <a:prstGeom prst="rect">
                <a:avLst/>
              </a:prstGeom>
              <a:noFill/>
            </p:spPr>
            <p:txBody>
              <a:bodyPr>
                <a:spAutoFit/>
              </a:bodyPr>
              <a:lstStyle/>
              <a:p>
                <a:pPr algn="r">
                  <a:defRPr/>
                </a:pPr>
                <a:r>
                  <a:rPr lang="en-US" sz="1200" spc="150" dirty="0">
                    <a:latin typeface="+mj-lt"/>
                  </a:rPr>
                  <a:t>COMPLETE BIM MODEL</a:t>
                </a:r>
                <a:endParaRPr lang="en-US" sz="900" spc="150" dirty="0">
                  <a:latin typeface="+mj-lt"/>
                </a:endParaRPr>
              </a:p>
            </p:txBody>
          </p:sp>
        </p:grpSp>
      </p:grpSp>
      <p:grpSp>
        <p:nvGrpSpPr>
          <p:cNvPr id="12" name="Group 30"/>
          <p:cNvGrpSpPr>
            <a:grpSpLocks/>
          </p:cNvGrpSpPr>
          <p:nvPr/>
        </p:nvGrpSpPr>
        <p:grpSpPr bwMode="auto">
          <a:xfrm>
            <a:off x="3705543" y="0"/>
            <a:ext cx="6352858" cy="7772400"/>
            <a:chOff x="5388864" y="0"/>
            <a:chExt cx="9241536" cy="9144000"/>
          </a:xfrm>
        </p:grpSpPr>
        <p:pic>
          <p:nvPicPr>
            <p:cNvPr id="112651" name="Picture Placeholder 5" descr="05_exterior.jpg"/>
            <p:cNvPicPr>
              <a:picLocks noChangeAspect="1"/>
            </p:cNvPicPr>
            <p:nvPr/>
          </p:nvPicPr>
          <p:blipFill>
            <a:blip r:embed="rId6">
              <a:extLst>
                <a:ext uri="{28A0092B-C50C-407E-A947-70E740481C1C}">
                  <a14:useLocalDpi xmlns:a14="http://schemas.microsoft.com/office/drawing/2010/main" xmlns="" val="0"/>
                </a:ext>
              </a:extLst>
            </a:blip>
            <a:srcRect l="15842" r="15842"/>
            <a:stretch>
              <a:fillRect/>
            </a:stretch>
          </p:blipFill>
          <p:spPr bwMode="auto">
            <a:xfrm>
              <a:off x="5388864" y="0"/>
              <a:ext cx="9241536"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2652" name="Group 6"/>
            <p:cNvGrpSpPr>
              <a:grpSpLocks/>
            </p:cNvGrpSpPr>
            <p:nvPr/>
          </p:nvGrpSpPr>
          <p:grpSpPr bwMode="auto">
            <a:xfrm>
              <a:off x="10162572" y="8690882"/>
              <a:ext cx="4467828" cy="453118"/>
              <a:chOff x="10162572" y="8690882"/>
              <a:chExt cx="4467828" cy="453118"/>
            </a:xfrm>
          </p:grpSpPr>
          <p:sp>
            <p:nvSpPr>
              <p:cNvPr id="112653" name="Rectangle 33"/>
              <p:cNvSpPr>
                <a:spLocks noChangeArrowheads="1"/>
              </p:cNvSpPr>
              <p:nvPr/>
            </p:nvSpPr>
            <p:spPr bwMode="auto">
              <a:xfrm>
                <a:off x="10162572" y="8690882"/>
                <a:ext cx="4467828" cy="453118"/>
              </a:xfrm>
              <a:prstGeom prst="rect">
                <a:avLst/>
              </a:prstGeom>
              <a:solidFill>
                <a:srgbClr val="FFC000">
                  <a:alpha val="79999"/>
                </a:srgbClr>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135852" tIns="67926" rIns="135852" bIns="67926"/>
              <a:lstStyle/>
              <a:p>
                <a:pPr defTabSz="1017056">
                  <a:spcBef>
                    <a:spcPct val="20000"/>
                  </a:spcBef>
                  <a:buFontTx/>
                  <a:buChar char="•"/>
                </a:pPr>
                <a:endParaRPr lang="en-US"/>
              </a:p>
            </p:txBody>
          </p:sp>
          <p:sp>
            <p:nvSpPr>
              <p:cNvPr id="35" name="TextBox 34"/>
              <p:cNvSpPr txBox="1"/>
              <p:nvPr/>
            </p:nvSpPr>
            <p:spPr>
              <a:xfrm>
                <a:off x="10344950" y="8748183"/>
                <a:ext cx="4102550" cy="325881"/>
              </a:xfrm>
              <a:prstGeom prst="rect">
                <a:avLst/>
              </a:prstGeom>
              <a:noFill/>
            </p:spPr>
            <p:txBody>
              <a:bodyPr>
                <a:spAutoFit/>
              </a:bodyPr>
              <a:lstStyle/>
              <a:p>
                <a:pPr algn="r">
                  <a:defRPr/>
                </a:pPr>
                <a:r>
                  <a:rPr lang="en-US" sz="1200" spc="150" dirty="0">
                    <a:latin typeface="+mj-lt"/>
                  </a:rPr>
                  <a:t>COMPLETE BIM MODEL</a:t>
                </a:r>
                <a:endParaRPr lang="en-US" sz="900" spc="150" dirty="0">
                  <a:latin typeface="+mj-lt"/>
                </a:endParaRPr>
              </a:p>
            </p:txBody>
          </p:sp>
        </p:grpSp>
      </p:grpSp>
      <p:sp>
        <p:nvSpPr>
          <p:cNvPr id="112650" name="Text Box 4"/>
          <p:cNvSpPr txBox="1">
            <a:spLocks noChangeArrowheads="1"/>
          </p:cNvSpPr>
          <p:nvPr/>
        </p:nvSpPr>
        <p:spPr bwMode="auto">
          <a:xfrm>
            <a:off x="403384" y="6451812"/>
            <a:ext cx="4107180" cy="449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101882" tIns="50941" rIns="101882" bIns="50941">
            <a:spAutoFit/>
          </a:bodyPr>
          <a:lstStyle>
            <a:lvl1pPr eaLnBrk="0" hangingPunct="0">
              <a:defRPr sz="2000">
                <a:solidFill>
                  <a:schemeClr val="tx2"/>
                </a:solidFill>
                <a:latin typeface="TradeGothic Bold" pitchFamily="2" charset="0"/>
              </a:defRPr>
            </a:lvl1pPr>
            <a:lvl2pPr marL="742950" indent="-285750" eaLnBrk="0" hangingPunct="0">
              <a:defRPr sz="2000">
                <a:solidFill>
                  <a:schemeClr val="tx2"/>
                </a:solidFill>
                <a:latin typeface="TradeGothic Bold" pitchFamily="2" charset="0"/>
              </a:defRPr>
            </a:lvl2pPr>
            <a:lvl3pPr marL="1143000" indent="-228600" eaLnBrk="0" hangingPunct="0">
              <a:defRPr sz="2000">
                <a:solidFill>
                  <a:schemeClr val="tx2"/>
                </a:solidFill>
                <a:latin typeface="TradeGothic Bold" pitchFamily="2" charset="0"/>
              </a:defRPr>
            </a:lvl3pPr>
            <a:lvl4pPr marL="1600200" indent="-228600" eaLnBrk="0" hangingPunct="0">
              <a:defRPr sz="2000">
                <a:solidFill>
                  <a:schemeClr val="tx2"/>
                </a:solidFill>
                <a:latin typeface="TradeGothic Bold" pitchFamily="2" charset="0"/>
              </a:defRPr>
            </a:lvl4pPr>
            <a:lvl5pPr marL="2057400" indent="-228600" eaLnBrk="0" hangingPunct="0">
              <a:defRPr sz="2000">
                <a:solidFill>
                  <a:schemeClr val="tx2"/>
                </a:solidFill>
                <a:latin typeface="TradeGothic Bold" pitchFamily="2" charset="0"/>
              </a:defRPr>
            </a:lvl5pPr>
            <a:lvl6pPr marL="2514600" indent="-228600" eaLnBrk="0" fontAlgn="base" hangingPunct="0">
              <a:spcBef>
                <a:spcPct val="0"/>
              </a:spcBef>
              <a:spcAft>
                <a:spcPct val="0"/>
              </a:spcAft>
              <a:defRPr sz="2000">
                <a:solidFill>
                  <a:schemeClr val="tx2"/>
                </a:solidFill>
                <a:latin typeface="TradeGothic Bold" pitchFamily="2" charset="0"/>
              </a:defRPr>
            </a:lvl6pPr>
            <a:lvl7pPr marL="2971800" indent="-228600" eaLnBrk="0" fontAlgn="base" hangingPunct="0">
              <a:spcBef>
                <a:spcPct val="0"/>
              </a:spcBef>
              <a:spcAft>
                <a:spcPct val="0"/>
              </a:spcAft>
              <a:defRPr sz="2000">
                <a:solidFill>
                  <a:schemeClr val="tx2"/>
                </a:solidFill>
                <a:latin typeface="TradeGothic Bold" pitchFamily="2" charset="0"/>
              </a:defRPr>
            </a:lvl7pPr>
            <a:lvl8pPr marL="3429000" indent="-228600" eaLnBrk="0" fontAlgn="base" hangingPunct="0">
              <a:spcBef>
                <a:spcPct val="0"/>
              </a:spcBef>
              <a:spcAft>
                <a:spcPct val="0"/>
              </a:spcAft>
              <a:defRPr sz="2000">
                <a:solidFill>
                  <a:schemeClr val="tx2"/>
                </a:solidFill>
                <a:latin typeface="TradeGothic Bold" pitchFamily="2" charset="0"/>
              </a:defRPr>
            </a:lvl8pPr>
            <a:lvl9pPr marL="3886200" indent="-228600" eaLnBrk="0" fontAlgn="base" hangingPunct="0">
              <a:spcBef>
                <a:spcPct val="0"/>
              </a:spcBef>
              <a:spcAft>
                <a:spcPct val="0"/>
              </a:spcAft>
              <a:defRPr sz="2000">
                <a:solidFill>
                  <a:schemeClr val="tx2"/>
                </a:solidFill>
                <a:latin typeface="TradeGothic Bold" pitchFamily="2" charset="0"/>
              </a:defRPr>
            </a:lvl9pPr>
          </a:lstStyle>
          <a:p>
            <a:pPr eaLnBrk="1" hangingPunct="1">
              <a:spcBef>
                <a:spcPct val="50000"/>
              </a:spcBef>
            </a:pPr>
            <a:r>
              <a:rPr lang="en-US" sz="1100" dirty="0"/>
              <a:t>San Jose State University Student Union</a:t>
            </a:r>
            <a:br>
              <a:rPr lang="en-US" sz="1100" dirty="0"/>
            </a:br>
            <a:r>
              <a:rPr lang="en-US" sz="1100" dirty="0">
                <a:latin typeface="TradeGothic" pitchFamily="2" charset="0"/>
              </a:rPr>
              <a:t>San Jose, California</a:t>
            </a:r>
          </a:p>
        </p:txBody>
      </p:sp>
      <p:sp>
        <p:nvSpPr>
          <p:cNvPr id="30" name="Rectangle 2"/>
          <p:cNvSpPr txBox="1">
            <a:spLocks noChangeArrowheads="1"/>
          </p:cNvSpPr>
          <p:nvPr/>
        </p:nvSpPr>
        <p:spPr bwMode="auto">
          <a:xfrm>
            <a:off x="209006" y="311149"/>
            <a:ext cx="3496537" cy="2667181"/>
          </a:xfrm>
          <a:prstGeom prst="rect">
            <a:avLst/>
          </a:prstGeom>
          <a:noFill/>
          <a:ln>
            <a:miter lim="800000"/>
            <a:headEnd/>
            <a:tailEnd/>
          </a:ln>
        </p:spPr>
        <p:txBody>
          <a:bodyPr vert="horz" wrap="square" lIns="101882" tIns="50941" rIns="101882" bIns="50941" numCol="1" anchor="t" anchorCtr="0" compatLnSpc="1">
            <a:prstTxWarp prst="textNoShape">
              <a:avLst/>
            </a:prstTxWarp>
          </a:bodyPr>
          <a:lstStyle>
            <a:lvl1pPr algn="ctr" defTabSz="508000" rtl="0" fontAlgn="base">
              <a:spcBef>
                <a:spcPct val="0"/>
              </a:spcBef>
              <a:spcAft>
                <a:spcPct val="0"/>
              </a:spcAft>
              <a:defRPr sz="4900" kern="1200">
                <a:solidFill>
                  <a:schemeClr val="tx1"/>
                </a:solidFill>
                <a:latin typeface="+mj-lt"/>
                <a:ea typeface="+mj-ea"/>
                <a:cs typeface="+mj-cs"/>
              </a:defRPr>
            </a:lvl1pPr>
            <a:lvl2pPr algn="ctr" defTabSz="508000" rtl="0" fontAlgn="base">
              <a:spcBef>
                <a:spcPct val="0"/>
              </a:spcBef>
              <a:spcAft>
                <a:spcPct val="0"/>
              </a:spcAft>
              <a:defRPr sz="4900">
                <a:solidFill>
                  <a:schemeClr val="tx1"/>
                </a:solidFill>
                <a:latin typeface="Calibri" pitchFamily="34" charset="0"/>
              </a:defRPr>
            </a:lvl2pPr>
            <a:lvl3pPr algn="ctr" defTabSz="508000" rtl="0" fontAlgn="base">
              <a:spcBef>
                <a:spcPct val="0"/>
              </a:spcBef>
              <a:spcAft>
                <a:spcPct val="0"/>
              </a:spcAft>
              <a:defRPr sz="4900">
                <a:solidFill>
                  <a:schemeClr val="tx1"/>
                </a:solidFill>
                <a:latin typeface="Calibri" pitchFamily="34" charset="0"/>
              </a:defRPr>
            </a:lvl3pPr>
            <a:lvl4pPr algn="ctr" defTabSz="508000" rtl="0" fontAlgn="base">
              <a:spcBef>
                <a:spcPct val="0"/>
              </a:spcBef>
              <a:spcAft>
                <a:spcPct val="0"/>
              </a:spcAft>
              <a:defRPr sz="4900">
                <a:solidFill>
                  <a:schemeClr val="tx1"/>
                </a:solidFill>
                <a:latin typeface="Calibri" pitchFamily="34" charset="0"/>
              </a:defRPr>
            </a:lvl4pPr>
            <a:lvl5pPr algn="ctr" defTabSz="508000" rtl="0" fontAlgn="base">
              <a:spcBef>
                <a:spcPct val="0"/>
              </a:spcBef>
              <a:spcAft>
                <a:spcPct val="0"/>
              </a:spcAft>
              <a:defRPr sz="4900">
                <a:solidFill>
                  <a:schemeClr val="tx1"/>
                </a:solidFill>
                <a:latin typeface="Calibri" pitchFamily="34" charset="0"/>
              </a:defRPr>
            </a:lvl5pPr>
            <a:lvl6pPr marL="457200" algn="ctr" defTabSz="508000" rtl="0" fontAlgn="base">
              <a:spcBef>
                <a:spcPct val="0"/>
              </a:spcBef>
              <a:spcAft>
                <a:spcPct val="0"/>
              </a:spcAft>
              <a:defRPr sz="4900">
                <a:solidFill>
                  <a:schemeClr val="tx1"/>
                </a:solidFill>
                <a:latin typeface="Calibri" pitchFamily="34" charset="0"/>
              </a:defRPr>
            </a:lvl6pPr>
            <a:lvl7pPr marL="914400" algn="ctr" defTabSz="508000" rtl="0" fontAlgn="base">
              <a:spcBef>
                <a:spcPct val="0"/>
              </a:spcBef>
              <a:spcAft>
                <a:spcPct val="0"/>
              </a:spcAft>
              <a:defRPr sz="4900">
                <a:solidFill>
                  <a:schemeClr val="tx1"/>
                </a:solidFill>
                <a:latin typeface="Calibri" pitchFamily="34" charset="0"/>
              </a:defRPr>
            </a:lvl7pPr>
            <a:lvl8pPr marL="1371600" algn="ctr" defTabSz="508000" rtl="0" fontAlgn="base">
              <a:spcBef>
                <a:spcPct val="0"/>
              </a:spcBef>
              <a:spcAft>
                <a:spcPct val="0"/>
              </a:spcAft>
              <a:defRPr sz="4900">
                <a:solidFill>
                  <a:schemeClr val="tx1"/>
                </a:solidFill>
                <a:latin typeface="Calibri" pitchFamily="34" charset="0"/>
              </a:defRPr>
            </a:lvl8pPr>
            <a:lvl9pPr marL="1828800" algn="ctr" defTabSz="508000" rtl="0" fontAlgn="base">
              <a:spcBef>
                <a:spcPct val="0"/>
              </a:spcBef>
              <a:spcAft>
                <a:spcPct val="0"/>
              </a:spcAft>
              <a:defRPr sz="4900">
                <a:solidFill>
                  <a:schemeClr val="tx1"/>
                </a:solidFill>
                <a:latin typeface="Calibri" pitchFamily="34" charset="0"/>
              </a:defRPr>
            </a:lvl9pPr>
          </a:lstStyle>
          <a:p>
            <a:pPr algn="l"/>
            <a:r>
              <a:rPr lang="en-US" dirty="0" smtClean="0"/>
              <a:t>BIM as a coordination tool</a:t>
            </a:r>
          </a:p>
        </p:txBody>
      </p:sp>
    </p:spTree>
    <p:extLst>
      <p:ext uri="{BB962C8B-B14F-4D97-AF65-F5344CB8AC3E}">
        <p14:creationId xmlns:p14="http://schemas.microsoft.com/office/powerpoint/2010/main" xmlns="" val="2310493075"/>
      </p:ext>
    </p:extLst>
  </p:cSld>
  <p:clrMapOvr>
    <a:masterClrMapping/>
  </p:clrMapOvr>
  <p:transition advTm="2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Finding BIM-savvy consultants</a:t>
            </a:r>
          </a:p>
        </p:txBody>
      </p:sp>
      <p:pic>
        <p:nvPicPr>
          <p:cNvPr id="5" name="Picture 3"/>
          <p:cNvPicPr>
            <a:picLocks noChangeAspect="1" noChangeArrowheads="1"/>
          </p:cNvPicPr>
          <p:nvPr/>
        </p:nvPicPr>
        <p:blipFill>
          <a:blip r:embed="rId3"/>
          <a:srcRect l="20940" t="12691" r="9264" b="6300"/>
          <a:stretch>
            <a:fillRect/>
          </a:stretch>
        </p:blipFill>
        <p:spPr bwMode="auto">
          <a:xfrm>
            <a:off x="947738" y="1371600"/>
            <a:ext cx="8193087" cy="594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a:r>
              <a:rPr lang="en-US" smtClean="0"/>
              <a:t>Acknowledgements/Credits</a:t>
            </a:r>
          </a:p>
        </p:txBody>
      </p:sp>
      <p:sp>
        <p:nvSpPr>
          <p:cNvPr id="17410" name="Rectangle 3"/>
          <p:cNvSpPr>
            <a:spLocks noGrp="1" noChangeArrowheads="1"/>
          </p:cNvSpPr>
          <p:nvPr>
            <p:ph type="body" idx="4294967295"/>
          </p:nvPr>
        </p:nvSpPr>
        <p:spPr bwMode="auto">
          <a:xfrm>
            <a:off x="1366838" y="3013075"/>
            <a:ext cx="8355012" cy="3930650"/>
          </a:xfrm>
          <a:prstGeom prst="rect">
            <a:avLst/>
          </a:prstGeom>
          <a:noFill/>
          <a:ln>
            <a:miter lim="800000"/>
            <a:headEnd/>
            <a:tailEnd/>
          </a:ln>
        </p:spPr>
        <p:txBody>
          <a:bodyPr lIns="101882" tIns="50941" rIns="101882" bIns="50941"/>
          <a:lstStyle/>
          <a:p>
            <a:pPr marL="0" indent="0">
              <a:buFont typeface="Arial" charset="0"/>
              <a:buNone/>
            </a:pPr>
            <a:r>
              <a:rPr lang="en-US" sz="2800" smtClean="0"/>
              <a:t>We would like to thank the following for the use of their images:</a:t>
            </a:r>
          </a:p>
          <a:p>
            <a:pPr marL="0" indent="0">
              <a:buFont typeface="Arial" charset="0"/>
              <a:buNone/>
            </a:pPr>
            <a:r>
              <a:rPr lang="en-US" sz="2800" smtClean="0"/>
              <a:t>Swanke Hayden Connell Architects</a:t>
            </a:r>
          </a:p>
          <a:p>
            <a:pPr marL="0" indent="0">
              <a:buFont typeface="Arial" charset="0"/>
              <a:buNone/>
            </a:pPr>
            <a:r>
              <a:rPr lang="en-US" sz="2800" smtClean="0"/>
              <a:t>Braun &amp; Steidl Architects, Inc.</a:t>
            </a:r>
          </a:p>
          <a:p>
            <a:pPr marL="0" indent="0">
              <a:buFont typeface="Arial" charset="0"/>
              <a:buNone/>
            </a:pPr>
            <a:r>
              <a:rPr lang="en-US" sz="2800" smtClean="0"/>
              <a:t>Perkins+Will</a:t>
            </a:r>
          </a:p>
          <a:p>
            <a:pPr marL="0" indent="0">
              <a:buFont typeface="Arial" charset="0"/>
              <a:buNone/>
            </a:pPr>
            <a:r>
              <a:rPr lang="en-US" sz="2800" smtClean="0"/>
              <a:t>AutoDesk</a:t>
            </a:r>
          </a:p>
          <a:p>
            <a:pPr marL="0" indent="0">
              <a:buFont typeface="Arial" charset="0"/>
              <a:buNone/>
            </a:pPr>
            <a:r>
              <a:rPr lang="en-US" sz="2800" smtClean="0"/>
              <a:t>BNBuilders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and sustainable design</a:t>
            </a:r>
          </a:p>
        </p:txBody>
      </p:sp>
      <p:pic>
        <p:nvPicPr>
          <p:cNvPr id="68610" name="Picture 2" descr="\\Akron\Mdesign\~ ACTIVE MARKETING FOLDER\Images for BIM presentation\Tri-C ETEC\luxfloor.bmp"/>
          <p:cNvPicPr>
            <a:picLocks noChangeAspect="1" noChangeArrowheads="1"/>
          </p:cNvPicPr>
          <p:nvPr/>
        </p:nvPicPr>
        <p:blipFill>
          <a:blip r:embed="rId3"/>
          <a:srcRect/>
          <a:stretch>
            <a:fillRect/>
          </a:stretch>
        </p:blipFill>
        <p:spPr bwMode="auto">
          <a:xfrm>
            <a:off x="319088" y="1371600"/>
            <a:ext cx="9428162"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and sustainable design</a:t>
            </a:r>
          </a:p>
        </p:txBody>
      </p:sp>
      <p:pic>
        <p:nvPicPr>
          <p:cNvPr id="70658" name="Picture 5"/>
          <p:cNvPicPr>
            <a:picLocks noChangeAspect="1"/>
          </p:cNvPicPr>
          <p:nvPr/>
        </p:nvPicPr>
        <p:blipFill>
          <a:blip r:embed="rId3"/>
          <a:srcRect/>
          <a:stretch>
            <a:fillRect/>
          </a:stretch>
        </p:blipFill>
        <p:spPr bwMode="auto">
          <a:xfrm>
            <a:off x="1074738" y="1371600"/>
            <a:ext cx="792638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and sustainable design</a:t>
            </a:r>
          </a:p>
        </p:txBody>
      </p:sp>
      <p:pic>
        <p:nvPicPr>
          <p:cNvPr id="72706" name="Picture 3" descr="P:\Chicago\021092.000\DESIGN\IMAGES\MODEL PHOTOS\2011 0720\DSC00490.JPG"/>
          <p:cNvPicPr>
            <a:picLocks noChangeAspect="1" noChangeArrowheads="1"/>
          </p:cNvPicPr>
          <p:nvPr/>
        </p:nvPicPr>
        <p:blipFill>
          <a:blip r:embed="rId3"/>
          <a:srcRect/>
          <a:stretch>
            <a:fillRect/>
          </a:stretch>
        </p:blipFill>
        <p:spPr bwMode="auto">
          <a:xfrm>
            <a:off x="0" y="4672013"/>
            <a:ext cx="4046538" cy="2617787"/>
          </a:xfrm>
          <a:prstGeom prst="rect">
            <a:avLst/>
          </a:prstGeom>
          <a:noFill/>
          <a:ln w="9525">
            <a:noFill/>
            <a:miter lim="800000"/>
            <a:headEnd/>
            <a:tailEnd/>
          </a:ln>
        </p:spPr>
      </p:pic>
      <p:pic>
        <p:nvPicPr>
          <p:cNvPr id="72707" name="Picture 4" descr="P:\Chicago\021092.000\DESIGN\IMAGES\MODEL PHOTOS\2011 0720\DSC00481.JPG"/>
          <p:cNvPicPr>
            <a:picLocks noChangeAspect="1" noChangeArrowheads="1"/>
          </p:cNvPicPr>
          <p:nvPr/>
        </p:nvPicPr>
        <p:blipFill>
          <a:blip r:embed="rId4"/>
          <a:srcRect/>
          <a:stretch>
            <a:fillRect/>
          </a:stretch>
        </p:blipFill>
        <p:spPr bwMode="auto">
          <a:xfrm>
            <a:off x="0" y="2054225"/>
            <a:ext cx="4046538" cy="2617788"/>
          </a:xfrm>
          <a:prstGeom prst="rect">
            <a:avLst/>
          </a:prstGeom>
          <a:noFill/>
          <a:ln w="9525">
            <a:noFill/>
            <a:miter lim="800000"/>
            <a:headEnd/>
            <a:tailEnd/>
          </a:ln>
        </p:spPr>
      </p:pic>
      <p:pic>
        <p:nvPicPr>
          <p:cNvPr id="72708" name="Picture 2"/>
          <p:cNvPicPr>
            <a:picLocks noChangeAspect="1" noChangeArrowheads="1"/>
          </p:cNvPicPr>
          <p:nvPr/>
        </p:nvPicPr>
        <p:blipFill>
          <a:blip r:embed="rId5"/>
          <a:srcRect r="32735" b="37453"/>
          <a:stretch>
            <a:fillRect/>
          </a:stretch>
        </p:blipFill>
        <p:spPr bwMode="auto">
          <a:xfrm>
            <a:off x="4046538" y="3951288"/>
            <a:ext cx="6011862" cy="3338512"/>
          </a:xfrm>
          <a:prstGeom prst="rect">
            <a:avLst/>
          </a:prstGeom>
          <a:noFill/>
          <a:ln w="9525">
            <a:noFill/>
            <a:miter lim="800000"/>
            <a:headEnd/>
            <a:tailEnd/>
          </a:ln>
        </p:spPr>
      </p:pic>
      <p:pic>
        <p:nvPicPr>
          <p:cNvPr id="72709" name="Picture 2"/>
          <p:cNvPicPr>
            <a:picLocks noChangeAspect="1" noChangeArrowheads="1"/>
          </p:cNvPicPr>
          <p:nvPr/>
        </p:nvPicPr>
        <p:blipFill>
          <a:blip r:embed="rId6"/>
          <a:srcRect/>
          <a:stretch>
            <a:fillRect/>
          </a:stretch>
        </p:blipFill>
        <p:spPr bwMode="auto">
          <a:xfrm>
            <a:off x="4046538" y="2054225"/>
            <a:ext cx="4913312" cy="2954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dirty="0" smtClean="0"/>
              <a:t>BIM and QA/QC</a:t>
            </a:r>
          </a:p>
        </p:txBody>
      </p:sp>
      <p:pic>
        <p:nvPicPr>
          <p:cNvPr id="74754" name="Picture 4"/>
          <p:cNvPicPr>
            <a:picLocks noChangeAspect="1"/>
          </p:cNvPicPr>
          <p:nvPr/>
        </p:nvPicPr>
        <p:blipFill>
          <a:blip r:embed="rId3"/>
          <a:srcRect/>
          <a:stretch>
            <a:fillRect/>
          </a:stretch>
        </p:blipFill>
        <p:spPr bwMode="auto">
          <a:xfrm>
            <a:off x="201613" y="2679700"/>
            <a:ext cx="9644062"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dirty="0" smtClean="0"/>
              <a:t>BIM and Clash Detection</a:t>
            </a:r>
          </a:p>
        </p:txBody>
      </p:sp>
      <p:pic>
        <p:nvPicPr>
          <p:cNvPr id="76802" name="Picture 2" descr="\\Akron\Mdesign\~ ACTIVE MARKETING FOLDER\Images for BIM presentation\CSU Student Center\CSU North-South 3D Section.jpg"/>
          <p:cNvPicPr>
            <a:picLocks noChangeAspect="1" noChangeArrowheads="1"/>
          </p:cNvPicPr>
          <p:nvPr/>
        </p:nvPicPr>
        <p:blipFill>
          <a:blip r:embed="rId3"/>
          <a:srcRect l="5328" r="5151"/>
          <a:stretch>
            <a:fillRect/>
          </a:stretch>
        </p:blipFill>
        <p:spPr bwMode="auto">
          <a:xfrm>
            <a:off x="420688" y="1371600"/>
            <a:ext cx="922813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dirty="0" smtClean="0"/>
              <a:t>BIM and Clash </a:t>
            </a:r>
            <a:r>
              <a:rPr lang="en-US" dirty="0"/>
              <a:t>D</a:t>
            </a:r>
            <a:r>
              <a:rPr lang="en-US" dirty="0" smtClean="0"/>
              <a:t>etection</a:t>
            </a:r>
          </a:p>
        </p:txBody>
      </p:sp>
      <p:pic>
        <p:nvPicPr>
          <p:cNvPr id="78850" name="Picture 4"/>
          <p:cNvPicPr>
            <a:picLocks noChangeAspect="1"/>
          </p:cNvPicPr>
          <p:nvPr/>
        </p:nvPicPr>
        <p:blipFill>
          <a:blip r:embed="rId3"/>
          <a:srcRect/>
          <a:stretch>
            <a:fillRect/>
          </a:stretch>
        </p:blipFill>
        <p:spPr bwMode="auto">
          <a:xfrm>
            <a:off x="323850" y="1371600"/>
            <a:ext cx="4572000" cy="4572000"/>
          </a:xfrm>
          <a:prstGeom prst="rect">
            <a:avLst/>
          </a:prstGeom>
          <a:noFill/>
          <a:ln w="9525">
            <a:noFill/>
            <a:miter lim="800000"/>
            <a:headEnd/>
            <a:tailEnd/>
          </a:ln>
        </p:spPr>
      </p:pic>
      <p:pic>
        <p:nvPicPr>
          <p:cNvPr id="78851" name="Picture 6"/>
          <p:cNvPicPr>
            <a:picLocks noChangeAspect="1"/>
          </p:cNvPicPr>
          <p:nvPr/>
        </p:nvPicPr>
        <p:blipFill>
          <a:blip r:embed="rId4"/>
          <a:srcRect/>
          <a:stretch>
            <a:fillRect/>
          </a:stretch>
        </p:blipFill>
        <p:spPr bwMode="auto">
          <a:xfrm>
            <a:off x="5205413" y="1371600"/>
            <a:ext cx="4572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in the 4</a:t>
            </a:r>
            <a:r>
              <a:rPr lang="en-US" baseline="30000" smtClean="0"/>
              <a:t>th</a:t>
            </a:r>
            <a:r>
              <a:rPr lang="en-US" smtClean="0"/>
              <a:t> and 5</a:t>
            </a:r>
            <a:r>
              <a:rPr lang="en-US" baseline="30000" smtClean="0"/>
              <a:t>th</a:t>
            </a:r>
            <a:r>
              <a:rPr lang="en-US" smtClean="0"/>
              <a:t> dimensions</a:t>
            </a:r>
          </a:p>
        </p:txBody>
      </p:sp>
      <p:grpSp>
        <p:nvGrpSpPr>
          <p:cNvPr id="80898" name="Group 18"/>
          <p:cNvGrpSpPr>
            <a:grpSpLocks/>
          </p:cNvGrpSpPr>
          <p:nvPr/>
        </p:nvGrpSpPr>
        <p:grpSpPr bwMode="auto">
          <a:xfrm>
            <a:off x="839788" y="1371600"/>
            <a:ext cx="7031037" cy="5943600"/>
            <a:chOff x="134175" y="1238250"/>
            <a:chExt cx="7031148" cy="5481049"/>
          </a:xfrm>
        </p:grpSpPr>
        <p:pic>
          <p:nvPicPr>
            <p:cNvPr id="80900" name="Picture 11"/>
            <p:cNvPicPr>
              <a:picLocks noChangeAspect="1" noChangeArrowheads="1"/>
            </p:cNvPicPr>
            <p:nvPr/>
          </p:nvPicPr>
          <p:blipFill>
            <a:blip r:embed="rId3"/>
            <a:srcRect b="2568"/>
            <a:stretch>
              <a:fillRect/>
            </a:stretch>
          </p:blipFill>
          <p:spPr bwMode="auto">
            <a:xfrm>
              <a:off x="134175" y="1238250"/>
              <a:ext cx="7031148" cy="5481049"/>
            </a:xfrm>
            <a:prstGeom prst="rect">
              <a:avLst/>
            </a:prstGeom>
            <a:noFill/>
            <a:ln w="9525" algn="ctr">
              <a:noFill/>
              <a:miter lim="800000"/>
              <a:headEnd/>
              <a:tailEnd/>
            </a:ln>
          </p:spPr>
        </p:pic>
        <p:sp>
          <p:nvSpPr>
            <p:cNvPr id="80901" name="Rectangle 17"/>
            <p:cNvSpPr>
              <a:spLocks noChangeArrowheads="1"/>
            </p:cNvSpPr>
            <p:nvPr/>
          </p:nvSpPr>
          <p:spPr bwMode="auto">
            <a:xfrm>
              <a:off x="277978" y="1276750"/>
              <a:ext cx="431596" cy="69606"/>
            </a:xfrm>
            <a:prstGeom prst="rect">
              <a:avLst/>
            </a:prstGeom>
            <a:solidFill>
              <a:srgbClr val="D9D5D9"/>
            </a:solidFill>
            <a:ln w="9525" algn="ctr">
              <a:noFill/>
              <a:round/>
              <a:headEnd/>
              <a:tailEnd/>
            </a:ln>
          </p:spPr>
          <p:txBody>
            <a:bodyPr lIns="0" tIns="0" rIns="0" bIns="0"/>
            <a:lstStyle/>
            <a:p>
              <a:pPr marL="349250" indent="-347663"/>
              <a:endParaRPr lang="en-US">
                <a:latin typeface="Calibri" pitchFamily="34" charset="0"/>
              </a:endParaRPr>
            </a:p>
          </p:txBody>
        </p:sp>
      </p:grpSp>
      <p:pic>
        <p:nvPicPr>
          <p:cNvPr id="80899" name="Picture 3"/>
          <p:cNvPicPr>
            <a:picLocks noChangeAspect="1" noChangeArrowheads="1"/>
          </p:cNvPicPr>
          <p:nvPr/>
        </p:nvPicPr>
        <p:blipFill>
          <a:blip r:embed="rId4"/>
          <a:srcRect l="10857" t="17844" r="2612" b="11774"/>
          <a:stretch>
            <a:fillRect/>
          </a:stretch>
        </p:blipFill>
        <p:spPr bwMode="auto">
          <a:xfrm>
            <a:off x="6604000" y="2789238"/>
            <a:ext cx="2981325" cy="1941512"/>
          </a:xfrm>
          <a:prstGeom prst="rect">
            <a:avLst/>
          </a:prstGeom>
          <a:noFill/>
          <a:ln w="9525" algn="ctr">
            <a:solidFill>
              <a:schemeClr val="tx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dirty="0" smtClean="0"/>
              <a:t>BIM and Cost Estimating</a:t>
            </a:r>
          </a:p>
        </p:txBody>
      </p:sp>
      <p:pic>
        <p:nvPicPr>
          <p:cNvPr id="82946" name="Picture 4" descr="Occupant Diagram"/>
          <p:cNvPicPr>
            <a:picLocks noChangeAspect="1" noChangeArrowheads="1"/>
          </p:cNvPicPr>
          <p:nvPr/>
        </p:nvPicPr>
        <p:blipFill>
          <a:blip r:embed="rId3"/>
          <a:srcRect l="3699" t="4041" r="1695"/>
          <a:stretch>
            <a:fillRect/>
          </a:stretch>
        </p:blipFill>
        <p:spPr bwMode="auto">
          <a:xfrm>
            <a:off x="3063875" y="1744663"/>
            <a:ext cx="4287838" cy="2813050"/>
          </a:xfrm>
          <a:prstGeom prst="rect">
            <a:avLst/>
          </a:prstGeom>
          <a:solidFill>
            <a:schemeClr val="tx1"/>
          </a:solidFill>
          <a:ln w="3175">
            <a:solidFill>
              <a:schemeClr val="tx1"/>
            </a:solidFill>
            <a:miter lim="800000"/>
            <a:headEnd/>
            <a:tailEnd/>
          </a:ln>
        </p:spPr>
      </p:pic>
      <p:pic>
        <p:nvPicPr>
          <p:cNvPr id="82947" name="Picture 4" descr="Occupant Diagram"/>
          <p:cNvPicPr>
            <a:picLocks noChangeAspect="1" noChangeArrowheads="1"/>
          </p:cNvPicPr>
          <p:nvPr/>
        </p:nvPicPr>
        <p:blipFill>
          <a:blip r:embed="rId4"/>
          <a:srcRect l="3403" t="2946" r="2348" b="3485"/>
          <a:stretch>
            <a:fillRect/>
          </a:stretch>
        </p:blipFill>
        <p:spPr bwMode="auto">
          <a:xfrm>
            <a:off x="4808538" y="2727325"/>
            <a:ext cx="4264025" cy="2740025"/>
          </a:xfrm>
          <a:prstGeom prst="rect">
            <a:avLst/>
          </a:prstGeom>
          <a:solidFill>
            <a:schemeClr val="tx1"/>
          </a:solidFill>
          <a:ln w="3175">
            <a:solidFill>
              <a:schemeClr val="tx1"/>
            </a:solidFill>
            <a:miter lim="800000"/>
            <a:headEnd/>
            <a:tailEnd/>
          </a:ln>
        </p:spPr>
      </p:pic>
      <p:pic>
        <p:nvPicPr>
          <p:cNvPr id="82948" name="Picture 4" descr="Occupant Diagram"/>
          <p:cNvPicPr>
            <a:picLocks noChangeAspect="1" noChangeArrowheads="1"/>
          </p:cNvPicPr>
          <p:nvPr/>
        </p:nvPicPr>
        <p:blipFill>
          <a:blip r:embed="rId5"/>
          <a:srcRect l="3673" t="3981" r="1723" b="2779"/>
          <a:stretch>
            <a:fillRect/>
          </a:stretch>
        </p:blipFill>
        <p:spPr bwMode="auto">
          <a:xfrm>
            <a:off x="1784350" y="3890963"/>
            <a:ext cx="5167313" cy="3297237"/>
          </a:xfrm>
          <a:prstGeom prst="rect">
            <a:avLst/>
          </a:prstGeom>
          <a:solidFill>
            <a:schemeClr val="tx1"/>
          </a:solidFill>
          <a:ln w="3175">
            <a:solidFill>
              <a:schemeClr val="tx1"/>
            </a:solidFill>
            <a:miter lim="800000"/>
            <a:headEnd/>
            <a:tailEnd/>
          </a:ln>
        </p:spPr>
      </p:pic>
      <p:pic>
        <p:nvPicPr>
          <p:cNvPr id="8" name="Picture 6"/>
          <p:cNvPicPr>
            <a:picLocks noChangeAspect="1" noChangeArrowheads="1"/>
          </p:cNvPicPr>
          <p:nvPr/>
        </p:nvPicPr>
        <p:blipFill>
          <a:blip r:embed="rId6"/>
          <a:srcRect l="7290" t="7786" r="32395" b="77392"/>
          <a:stretch>
            <a:fillRect/>
          </a:stretch>
        </p:blipFill>
        <p:spPr bwMode="auto">
          <a:xfrm>
            <a:off x="6443663" y="1860550"/>
            <a:ext cx="2038350" cy="647700"/>
          </a:xfrm>
          <a:prstGeom prst="rect">
            <a:avLst/>
          </a:prstGeom>
          <a:noFill/>
          <a:ln w="9525" cap="flat" cmpd="sng" algn="ctr">
            <a:solidFill>
              <a:schemeClr val="tx1"/>
            </a:solidFill>
            <a:prstDash val="solid"/>
            <a:miter lim="800000"/>
            <a:headEnd/>
            <a:tailEnd/>
          </a:ln>
          <a:effectLst>
            <a:outerShdw blurRad="50800" dist="101600" dir="2700000" algn="tl" rotWithShape="0">
              <a:schemeClr val="tx1">
                <a:alpha val="40000"/>
              </a:schemeClr>
            </a:outerShdw>
          </a:effectLst>
        </p:spPr>
      </p:pic>
      <p:pic>
        <p:nvPicPr>
          <p:cNvPr id="9" name="Picture 8" descr="SD Sketches_Page_01.jpg"/>
          <p:cNvPicPr>
            <a:picLocks noChangeAspect="1"/>
          </p:cNvPicPr>
          <p:nvPr/>
        </p:nvPicPr>
        <p:blipFill>
          <a:blip r:embed="rId7"/>
          <a:stretch>
            <a:fillRect/>
          </a:stretch>
        </p:blipFill>
        <p:spPr>
          <a:xfrm>
            <a:off x="5783263" y="4597400"/>
            <a:ext cx="3105150" cy="2400300"/>
          </a:xfrm>
          <a:prstGeom prst="rect">
            <a:avLst/>
          </a:prstGeom>
          <a:ln w="3175">
            <a:solidFill>
              <a:schemeClr val="tx1"/>
            </a:solidFill>
          </a:ln>
          <a:effectLst>
            <a:outerShdw blurRad="190500" algn="tl" rotWithShape="0">
              <a:srgbClr val="000000">
                <a:alpha val="70000"/>
              </a:srgbClr>
            </a:outerShdw>
          </a:effectLst>
        </p:spPr>
      </p:pic>
      <p:pic>
        <p:nvPicPr>
          <p:cNvPr id="82951" name="Picture 2"/>
          <p:cNvPicPr>
            <a:picLocks noChangeAspect="1" noChangeArrowheads="1"/>
          </p:cNvPicPr>
          <p:nvPr/>
        </p:nvPicPr>
        <p:blipFill>
          <a:blip r:embed="rId8"/>
          <a:srcRect l="23888" t="35091" r="29559" b="22096"/>
          <a:stretch>
            <a:fillRect/>
          </a:stretch>
        </p:blipFill>
        <p:spPr bwMode="auto">
          <a:xfrm>
            <a:off x="811213" y="2209800"/>
            <a:ext cx="4308475" cy="24765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z="4400" dirty="0" smtClean="0"/>
              <a:t>BIM and determining Life-Cycle </a:t>
            </a:r>
            <a:r>
              <a:rPr lang="en-US" sz="4400" dirty="0"/>
              <a:t>C</a:t>
            </a:r>
            <a:r>
              <a:rPr lang="en-US" sz="4400" dirty="0" smtClean="0"/>
              <a:t>osts</a:t>
            </a:r>
          </a:p>
        </p:txBody>
      </p:sp>
      <p:pic>
        <p:nvPicPr>
          <p:cNvPr id="84994" name="Picture 4"/>
          <p:cNvPicPr>
            <a:picLocks noChangeAspect="1"/>
          </p:cNvPicPr>
          <p:nvPr/>
        </p:nvPicPr>
        <p:blipFill>
          <a:blip r:embed="rId3"/>
          <a:srcRect/>
          <a:stretch>
            <a:fillRect/>
          </a:stretch>
        </p:blipFill>
        <p:spPr bwMode="auto">
          <a:xfrm>
            <a:off x="1063625" y="1371600"/>
            <a:ext cx="79248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dirty="0" smtClean="0"/>
              <a:t>BIM and Maintaining </a:t>
            </a:r>
            <a:r>
              <a:rPr lang="en-US"/>
              <a:t>D</a:t>
            </a:r>
            <a:r>
              <a:rPr lang="en-US" smtClean="0"/>
              <a:t>esign Iintent</a:t>
            </a:r>
            <a:endParaRPr lang="en-US" dirty="0" smtClean="0"/>
          </a:p>
        </p:txBody>
      </p:sp>
      <p:pic>
        <p:nvPicPr>
          <p:cNvPr id="87042" name="Picture 4"/>
          <p:cNvPicPr>
            <a:picLocks noChangeAspect="1"/>
          </p:cNvPicPr>
          <p:nvPr/>
        </p:nvPicPr>
        <p:blipFill>
          <a:blip r:embed="rId3"/>
          <a:srcRect r="17867"/>
          <a:stretch>
            <a:fillRect/>
          </a:stretch>
        </p:blipFill>
        <p:spPr bwMode="auto">
          <a:xfrm>
            <a:off x="698500" y="1371600"/>
            <a:ext cx="8678863"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347788" y="2974975"/>
            <a:ext cx="8393112" cy="4324350"/>
          </a:xfrm>
          <a:prstGeom prst="rect">
            <a:avLst/>
          </a:prstGeom>
        </p:spPr>
        <p:txBody>
          <a:bodyPr>
            <a:normAutofit lnSpcReduction="10000"/>
          </a:bodyPr>
          <a:lst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fontAlgn="auto">
              <a:spcAft>
                <a:spcPts val="0"/>
              </a:spcAft>
              <a:buFont typeface="Arial"/>
              <a:buNone/>
              <a:defRPr/>
            </a:pPr>
            <a:r>
              <a:rPr lang="en-US" sz="2400" dirty="0"/>
              <a:t>This program is registered with the AIA/CES for continuing professional education. As such, it does not include content that may be deemed or construed to constitute approval, sponsorship or endorsement by the AIA of any method, product, service, enterprise or organization. The statements expressed by speakers, panelists, and other participants reflect their own views and do not necessarily reflect the views or positions of The American Institute of Architects or of AIA components, or those of their respective officers, directors, members, employees, or other organizations, groups or individuals associated with them. Questions related to specific </a:t>
            </a:r>
            <a:r>
              <a:rPr lang="en-US" sz="2400" dirty="0" smtClean="0"/>
              <a:t>products, publications, and </a:t>
            </a:r>
            <a:r>
              <a:rPr lang="en-US" sz="2400" dirty="0"/>
              <a:t>services may be addressed at the conclusion of this presentation</a:t>
            </a:r>
            <a:r>
              <a:rPr lang="en-US" sz="2400" dirty="0" smtClean="0"/>
              <a:t>.</a:t>
            </a:r>
            <a:endParaRPr lang="en-US" sz="2400" dirty="0"/>
          </a:p>
        </p:txBody>
      </p:sp>
      <p:sp>
        <p:nvSpPr>
          <p:cNvPr id="19458" name="Title 1"/>
          <p:cNvSpPr>
            <a:spLocks noGrp="1"/>
          </p:cNvSpPr>
          <p:nvPr>
            <p:ph type="title" idx="4294967295"/>
          </p:nvPr>
        </p:nvSpPr>
        <p:spPr bwMode="auto">
          <a:xfrm>
            <a:off x="1347788" y="2052638"/>
            <a:ext cx="8393112" cy="825500"/>
          </a:xfrm>
          <a:prstGeom prst="rect">
            <a:avLst/>
          </a:prstGeom>
          <a:noFill/>
          <a:ln>
            <a:miter lim="800000"/>
            <a:headEnd/>
            <a:tailEnd/>
          </a:ln>
        </p:spPr>
        <p:txBody>
          <a:bodyPr/>
          <a:lstStyle/>
          <a:p>
            <a:pPr algn="l"/>
            <a:r>
              <a:rPr lang="en-US" smtClean="0"/>
              <a:t>AIA/CES Quality Statement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Architects’ models vs. shop drawings</a:t>
            </a:r>
          </a:p>
        </p:txBody>
      </p:sp>
      <p:pic>
        <p:nvPicPr>
          <p:cNvPr id="93186" name="Picture 5"/>
          <p:cNvPicPr>
            <a:picLocks noChangeAspect="1"/>
          </p:cNvPicPr>
          <p:nvPr/>
        </p:nvPicPr>
        <p:blipFill>
          <a:blip r:embed="rId3"/>
          <a:srcRect/>
          <a:stretch>
            <a:fillRect/>
          </a:stretch>
        </p:blipFill>
        <p:spPr bwMode="auto">
          <a:xfrm>
            <a:off x="896938" y="1371600"/>
            <a:ext cx="8286750" cy="5943600"/>
          </a:xfrm>
          <a:prstGeom prst="rect">
            <a:avLst/>
          </a:prstGeom>
          <a:noFill/>
          <a:ln w="9525">
            <a:noFill/>
            <a:miter lim="800000"/>
            <a:headEnd/>
            <a:tailEnd/>
          </a:ln>
        </p:spPr>
      </p:pic>
      <p:sp>
        <p:nvSpPr>
          <p:cNvPr id="2" name="Rectangle 1"/>
          <p:cNvSpPr/>
          <p:nvPr/>
        </p:nvSpPr>
        <p:spPr>
          <a:xfrm>
            <a:off x="503238" y="1428798"/>
            <a:ext cx="8680450" cy="4832092"/>
          </a:xfrm>
          <a:prstGeom prst="rect">
            <a:avLst/>
          </a:prstGeom>
        </p:spPr>
        <p:txBody>
          <a:bodyPr wrap="square">
            <a:spAutoFit/>
          </a:bodyPr>
          <a:lstStyle/>
          <a:p>
            <a:r>
              <a:rPr lang="en-US" sz="2800" b="1" dirty="0"/>
              <a:t>The undersigned agrees that the request to provide the Model Files is purely for the convenience of the undersigned and does not constitute the rendering of professional services.  The  undersigned acknowledges that </a:t>
            </a:r>
            <a:r>
              <a:rPr lang="en-US" sz="2800" b="1" dirty="0" smtClean="0"/>
              <a:t>the Architect </a:t>
            </a:r>
            <a:r>
              <a:rPr lang="en-US" sz="2800" b="1" dirty="0"/>
              <a:t>has not reviewed, and will not be reviewing the Model Files that are provided to determine if the Model Files are accurate or complete, or if the Model Files identify or contain any defect or anomaly with reference to the Project.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Architects’ models vs. shop drawings</a:t>
            </a:r>
          </a:p>
        </p:txBody>
      </p:sp>
      <p:pic>
        <p:nvPicPr>
          <p:cNvPr id="93186" name="Picture 5"/>
          <p:cNvPicPr>
            <a:picLocks noChangeAspect="1"/>
          </p:cNvPicPr>
          <p:nvPr/>
        </p:nvPicPr>
        <p:blipFill>
          <a:blip r:embed="rId3"/>
          <a:srcRect/>
          <a:stretch>
            <a:fillRect/>
          </a:stretch>
        </p:blipFill>
        <p:spPr bwMode="auto">
          <a:xfrm>
            <a:off x="896938" y="1371600"/>
            <a:ext cx="8286750" cy="5943600"/>
          </a:xfrm>
          <a:prstGeom prst="rect">
            <a:avLst/>
          </a:prstGeom>
          <a:noFill/>
          <a:ln w="9525">
            <a:noFill/>
            <a:miter lim="800000"/>
            <a:headEnd/>
            <a:tailEnd/>
          </a:ln>
        </p:spPr>
      </p:pic>
      <p:sp>
        <p:nvSpPr>
          <p:cNvPr id="3" name="Rectangle 2"/>
          <p:cNvSpPr/>
          <p:nvPr/>
        </p:nvSpPr>
        <p:spPr>
          <a:xfrm>
            <a:off x="557552" y="1432680"/>
            <a:ext cx="8625884" cy="2246769"/>
          </a:xfrm>
          <a:prstGeom prst="rect">
            <a:avLst/>
          </a:prstGeom>
        </p:spPr>
        <p:txBody>
          <a:bodyPr wrap="square">
            <a:spAutoFit/>
          </a:bodyPr>
          <a:lstStyle/>
          <a:p>
            <a:r>
              <a:rPr lang="en-US" sz="2800" b="1" dirty="0"/>
              <a:t>The undersigned further acknowledges that </a:t>
            </a:r>
            <a:r>
              <a:rPr lang="en-US" sz="2800" b="1" dirty="0" smtClean="0"/>
              <a:t>the Architect </a:t>
            </a:r>
            <a:r>
              <a:rPr lang="en-US" sz="2800" b="1" dirty="0"/>
              <a:t>has made no representations to the undersigned that the Model Files are suitable for any </a:t>
            </a:r>
            <a:r>
              <a:rPr lang="en-US" sz="2800" b="1" dirty="0" smtClean="0"/>
              <a:t>purpose …</a:t>
            </a:r>
          </a:p>
          <a:p>
            <a:endParaRPr lang="en-US" sz="2800" b="1" dirty="0"/>
          </a:p>
        </p:txBody>
      </p:sp>
    </p:spTree>
    <p:extLst>
      <p:ext uri="{BB962C8B-B14F-4D97-AF65-F5344CB8AC3E}">
        <p14:creationId xmlns:p14="http://schemas.microsoft.com/office/powerpoint/2010/main" xmlns="" val="1475799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Architects’ models vs. shop drawings</a:t>
            </a:r>
          </a:p>
        </p:txBody>
      </p:sp>
      <p:pic>
        <p:nvPicPr>
          <p:cNvPr id="93186" name="Picture 5"/>
          <p:cNvPicPr>
            <a:picLocks noChangeAspect="1"/>
          </p:cNvPicPr>
          <p:nvPr/>
        </p:nvPicPr>
        <p:blipFill>
          <a:blip r:embed="rId3"/>
          <a:srcRect/>
          <a:stretch>
            <a:fillRect/>
          </a:stretch>
        </p:blipFill>
        <p:spPr bwMode="auto">
          <a:xfrm>
            <a:off x="896938" y="1371600"/>
            <a:ext cx="8286750" cy="5943600"/>
          </a:xfrm>
          <a:prstGeom prst="rect">
            <a:avLst/>
          </a:prstGeom>
          <a:noFill/>
          <a:ln w="9525">
            <a:noFill/>
            <a:miter lim="800000"/>
            <a:headEnd/>
            <a:tailEnd/>
          </a:ln>
        </p:spPr>
      </p:pic>
      <p:sp>
        <p:nvSpPr>
          <p:cNvPr id="3" name="Rectangle 2"/>
          <p:cNvSpPr/>
          <p:nvPr/>
        </p:nvSpPr>
        <p:spPr>
          <a:xfrm>
            <a:off x="557552" y="1432680"/>
            <a:ext cx="8625884" cy="3970318"/>
          </a:xfrm>
          <a:prstGeom prst="rect">
            <a:avLst/>
          </a:prstGeom>
        </p:spPr>
        <p:txBody>
          <a:bodyPr wrap="square">
            <a:spAutoFit/>
          </a:bodyPr>
          <a:lstStyle/>
          <a:p>
            <a:r>
              <a:rPr lang="en-US" sz="2800" b="1" dirty="0"/>
              <a:t>The undersigned further acknowledges that </a:t>
            </a:r>
            <a:r>
              <a:rPr lang="en-US" sz="2800" b="1" dirty="0" smtClean="0"/>
              <a:t>the Architect </a:t>
            </a:r>
            <a:r>
              <a:rPr lang="en-US" sz="2800" b="1" dirty="0"/>
              <a:t>has made no representations to the undersigned that the Model Files are suitable for any </a:t>
            </a:r>
            <a:r>
              <a:rPr lang="en-US" sz="2800" b="1" dirty="0" smtClean="0"/>
              <a:t>purpose …</a:t>
            </a:r>
          </a:p>
          <a:p>
            <a:endParaRPr lang="en-US" sz="2800" b="1" dirty="0"/>
          </a:p>
          <a:p>
            <a:r>
              <a:rPr lang="en-US" sz="2800" b="1" dirty="0"/>
              <a:t>The undersigned also understands and agrees that the Model Files may be subject to anomalies, errors, viruses, malware, or other unintended </a:t>
            </a:r>
            <a:r>
              <a:rPr lang="en-US" sz="2800" b="1" dirty="0" smtClean="0"/>
              <a:t>defects …</a:t>
            </a:r>
            <a:endParaRPr lang="en-US" sz="2800" b="1" dirty="0"/>
          </a:p>
        </p:txBody>
      </p:sp>
    </p:spTree>
    <p:extLst>
      <p:ext uri="{BB962C8B-B14F-4D97-AF65-F5344CB8AC3E}">
        <p14:creationId xmlns:p14="http://schemas.microsoft.com/office/powerpoint/2010/main" xmlns="" val="5088421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Who models what, and when?</a:t>
            </a:r>
          </a:p>
        </p:txBody>
      </p:sp>
      <p:pic>
        <p:nvPicPr>
          <p:cNvPr id="89090" name="Picture 2" descr="http://www.csmonitor.com/var/ezflow_site/storage/images/media/images/0901-relay.jpg/8568626-1-eng-US/0901-relay.jpg_full_600.jpg"/>
          <p:cNvPicPr>
            <a:picLocks noChangeAspect="1" noChangeArrowheads="1"/>
          </p:cNvPicPr>
          <p:nvPr/>
        </p:nvPicPr>
        <p:blipFill>
          <a:blip r:embed="rId3"/>
          <a:srcRect t="3307"/>
          <a:stretch>
            <a:fillRect/>
          </a:stretch>
        </p:blipFill>
        <p:spPr bwMode="auto">
          <a:xfrm>
            <a:off x="420688" y="1371600"/>
            <a:ext cx="92202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Vancouver\410764.000 VanDusen\DESIGN\TEAM\HARLEY\2009-06-16 ROOF\FORPETER\PERSP1.jpg"/>
          <p:cNvPicPr>
            <a:picLocks noChangeAspect="1" noChangeArrowheads="1"/>
          </p:cNvPicPr>
          <p:nvPr/>
        </p:nvPicPr>
        <p:blipFill rotWithShape="1">
          <a:blip r:embed="rId2" cstate="print"/>
          <a:srcRect t="4167" b="2084"/>
          <a:stretch/>
        </p:blipFill>
        <p:spPr bwMode="auto">
          <a:xfrm>
            <a:off x="1175670" y="1371600"/>
            <a:ext cx="7691720" cy="5943600"/>
          </a:xfrm>
          <a:prstGeom prst="rect">
            <a:avLst/>
          </a:prstGeom>
          <a:noFill/>
        </p:spPr>
      </p:pic>
      <p:sp>
        <p:nvSpPr>
          <p:cNvPr id="6" name="Rectangle 2"/>
          <p:cNvSpPr txBox="1">
            <a:spLocks noChangeArrowheads="1"/>
          </p:cNvSpPr>
          <p:nvPr/>
        </p:nvSpPr>
        <p:spPr bwMode="auto">
          <a:xfrm>
            <a:off x="503238" y="311150"/>
            <a:ext cx="9555162" cy="1295400"/>
          </a:xfrm>
          <a:prstGeom prst="rect">
            <a:avLst/>
          </a:prstGeom>
          <a:noFill/>
          <a:ln>
            <a:miter lim="800000"/>
            <a:headEnd/>
            <a:tailEnd/>
          </a:ln>
        </p:spPr>
        <p:txBody>
          <a:bodyPr vert="horz" wrap="square" lIns="101882" tIns="50941" rIns="101882" bIns="50941" numCol="1" anchor="t" anchorCtr="0" compatLnSpc="1">
            <a:prstTxWarp prst="textNoShape">
              <a:avLst/>
            </a:prstTxWarp>
          </a:bodyPr>
          <a:lstStyle>
            <a:lvl1pPr algn="ctr" defTabSz="508000" rtl="0" fontAlgn="base">
              <a:spcBef>
                <a:spcPct val="0"/>
              </a:spcBef>
              <a:spcAft>
                <a:spcPct val="0"/>
              </a:spcAft>
              <a:defRPr sz="4900" kern="1200">
                <a:solidFill>
                  <a:schemeClr val="tx1"/>
                </a:solidFill>
                <a:latin typeface="+mj-lt"/>
                <a:ea typeface="+mj-ea"/>
                <a:cs typeface="+mj-cs"/>
              </a:defRPr>
            </a:lvl1pPr>
            <a:lvl2pPr algn="ctr" defTabSz="508000" rtl="0" fontAlgn="base">
              <a:spcBef>
                <a:spcPct val="0"/>
              </a:spcBef>
              <a:spcAft>
                <a:spcPct val="0"/>
              </a:spcAft>
              <a:defRPr sz="4900">
                <a:solidFill>
                  <a:schemeClr val="tx1"/>
                </a:solidFill>
                <a:latin typeface="Calibri" pitchFamily="34" charset="0"/>
              </a:defRPr>
            </a:lvl2pPr>
            <a:lvl3pPr algn="ctr" defTabSz="508000" rtl="0" fontAlgn="base">
              <a:spcBef>
                <a:spcPct val="0"/>
              </a:spcBef>
              <a:spcAft>
                <a:spcPct val="0"/>
              </a:spcAft>
              <a:defRPr sz="4900">
                <a:solidFill>
                  <a:schemeClr val="tx1"/>
                </a:solidFill>
                <a:latin typeface="Calibri" pitchFamily="34" charset="0"/>
              </a:defRPr>
            </a:lvl3pPr>
            <a:lvl4pPr algn="ctr" defTabSz="508000" rtl="0" fontAlgn="base">
              <a:spcBef>
                <a:spcPct val="0"/>
              </a:spcBef>
              <a:spcAft>
                <a:spcPct val="0"/>
              </a:spcAft>
              <a:defRPr sz="4900">
                <a:solidFill>
                  <a:schemeClr val="tx1"/>
                </a:solidFill>
                <a:latin typeface="Calibri" pitchFamily="34" charset="0"/>
              </a:defRPr>
            </a:lvl4pPr>
            <a:lvl5pPr algn="ctr" defTabSz="508000" rtl="0" fontAlgn="base">
              <a:spcBef>
                <a:spcPct val="0"/>
              </a:spcBef>
              <a:spcAft>
                <a:spcPct val="0"/>
              </a:spcAft>
              <a:defRPr sz="4900">
                <a:solidFill>
                  <a:schemeClr val="tx1"/>
                </a:solidFill>
                <a:latin typeface="Calibri" pitchFamily="34" charset="0"/>
              </a:defRPr>
            </a:lvl5pPr>
            <a:lvl6pPr marL="457200" algn="ctr" defTabSz="508000" rtl="0" fontAlgn="base">
              <a:spcBef>
                <a:spcPct val="0"/>
              </a:spcBef>
              <a:spcAft>
                <a:spcPct val="0"/>
              </a:spcAft>
              <a:defRPr sz="4900">
                <a:solidFill>
                  <a:schemeClr val="tx1"/>
                </a:solidFill>
                <a:latin typeface="Calibri" pitchFamily="34" charset="0"/>
              </a:defRPr>
            </a:lvl6pPr>
            <a:lvl7pPr marL="914400" algn="ctr" defTabSz="508000" rtl="0" fontAlgn="base">
              <a:spcBef>
                <a:spcPct val="0"/>
              </a:spcBef>
              <a:spcAft>
                <a:spcPct val="0"/>
              </a:spcAft>
              <a:defRPr sz="4900">
                <a:solidFill>
                  <a:schemeClr val="tx1"/>
                </a:solidFill>
                <a:latin typeface="Calibri" pitchFamily="34" charset="0"/>
              </a:defRPr>
            </a:lvl7pPr>
            <a:lvl8pPr marL="1371600" algn="ctr" defTabSz="508000" rtl="0" fontAlgn="base">
              <a:spcBef>
                <a:spcPct val="0"/>
              </a:spcBef>
              <a:spcAft>
                <a:spcPct val="0"/>
              </a:spcAft>
              <a:defRPr sz="4900">
                <a:solidFill>
                  <a:schemeClr val="tx1"/>
                </a:solidFill>
                <a:latin typeface="Calibri" pitchFamily="34" charset="0"/>
              </a:defRPr>
            </a:lvl8pPr>
            <a:lvl9pPr marL="1828800" algn="ctr" defTabSz="508000" rtl="0" fontAlgn="base">
              <a:spcBef>
                <a:spcPct val="0"/>
              </a:spcBef>
              <a:spcAft>
                <a:spcPct val="0"/>
              </a:spcAft>
              <a:defRPr sz="4900">
                <a:solidFill>
                  <a:schemeClr val="tx1"/>
                </a:solidFill>
                <a:latin typeface="Calibri" pitchFamily="34" charset="0"/>
              </a:defRPr>
            </a:lvl9pPr>
          </a:lstStyle>
          <a:p>
            <a:pPr algn="l"/>
            <a:r>
              <a:rPr lang="en-US" smtClean="0"/>
              <a:t>BIM: Who models what, and when?</a:t>
            </a:r>
            <a:endParaRPr lang="en-US" dirty="0" smtClean="0"/>
          </a:p>
        </p:txBody>
      </p:sp>
    </p:spTree>
    <p:extLst>
      <p:ext uri="{BB962C8B-B14F-4D97-AF65-F5344CB8AC3E}">
        <p14:creationId xmlns:p14="http://schemas.microsoft.com/office/powerpoint/2010/main" xmlns="" val="39674489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Vancouver\410764.000 VanDusen\DESIGN\TEAM\HARLEY\2009-06-16 ROOF\FORPETER\STRUCT1.jpg"/>
          <p:cNvPicPr>
            <a:picLocks noChangeAspect="1" noChangeArrowheads="1"/>
          </p:cNvPicPr>
          <p:nvPr/>
        </p:nvPicPr>
        <p:blipFill>
          <a:blip r:embed="rId2" cstate="print"/>
          <a:srcRect/>
          <a:stretch>
            <a:fillRect/>
          </a:stretch>
        </p:blipFill>
        <p:spPr bwMode="auto">
          <a:xfrm>
            <a:off x="1423868" y="1371600"/>
            <a:ext cx="7210994" cy="5943600"/>
          </a:xfrm>
          <a:prstGeom prst="rect">
            <a:avLst/>
          </a:prstGeom>
          <a:noFill/>
        </p:spPr>
      </p:pic>
      <p:sp>
        <p:nvSpPr>
          <p:cNvPr id="4"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dirty="0" smtClean="0"/>
              <a:t>BIM: Who models what, and when?</a:t>
            </a:r>
          </a:p>
        </p:txBody>
      </p:sp>
    </p:spTree>
    <p:extLst>
      <p:ext uri="{BB962C8B-B14F-4D97-AF65-F5344CB8AC3E}">
        <p14:creationId xmlns:p14="http://schemas.microsoft.com/office/powerpoint/2010/main" xmlns="" val="34190192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dirty="0" smtClean="0"/>
              <a:t>BIM: Who models what, and when?</a:t>
            </a:r>
          </a:p>
        </p:txBody>
      </p:sp>
      <p:pic>
        <p:nvPicPr>
          <p:cNvPr id="5" name="Content Placeholder 6" descr="IMG_6875.JPG"/>
          <p:cNvPicPr>
            <a:picLocks noGrp="1" noChangeAspect="1"/>
          </p:cNvPicPr>
          <p:nvPr>
            <p:ph idx="1"/>
          </p:nvPr>
        </p:nvPicPr>
        <p:blipFill>
          <a:blip r:embed="rId2" cstate="print"/>
          <a:srcRect/>
          <a:stretch>
            <a:fillRect/>
          </a:stretch>
        </p:blipFill>
        <p:spPr>
          <a:xfrm>
            <a:off x="1054801" y="1371600"/>
            <a:ext cx="7926004" cy="5943600"/>
          </a:xfrm>
        </p:spPr>
      </p:pic>
    </p:spTree>
    <p:extLst>
      <p:ext uri="{BB962C8B-B14F-4D97-AF65-F5344CB8AC3E}">
        <p14:creationId xmlns:p14="http://schemas.microsoft.com/office/powerpoint/2010/main" xmlns="" val="27684342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bwMode="auto">
          <a:xfrm>
            <a:off x="503238" y="311150"/>
            <a:ext cx="9555162"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The future of BIM</a:t>
            </a:r>
          </a:p>
        </p:txBody>
      </p:sp>
      <p:pic>
        <p:nvPicPr>
          <p:cNvPr id="95234" name="Picture 4"/>
          <p:cNvPicPr>
            <a:picLocks noChangeAspect="1"/>
          </p:cNvPicPr>
          <p:nvPr/>
        </p:nvPicPr>
        <p:blipFill>
          <a:blip r:embed="rId3"/>
          <a:srcRect/>
          <a:stretch>
            <a:fillRect/>
          </a:stretch>
        </p:blipFill>
        <p:spPr bwMode="auto">
          <a:xfrm>
            <a:off x="1747838" y="1371600"/>
            <a:ext cx="656272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a:r>
              <a:rPr lang="en-US" smtClean="0"/>
              <a:t>Breakout Session 1</a:t>
            </a:r>
          </a:p>
        </p:txBody>
      </p:sp>
      <p:sp>
        <p:nvSpPr>
          <p:cNvPr id="97282" name="Rectangle 3"/>
          <p:cNvSpPr>
            <a:spLocks noGrp="1" noChangeArrowheads="1"/>
          </p:cNvSpPr>
          <p:nvPr>
            <p:ph type="body" idx="4294967295"/>
          </p:nvPr>
        </p:nvSpPr>
        <p:spPr bwMode="auto">
          <a:xfrm>
            <a:off x="1366838" y="3013075"/>
            <a:ext cx="8355012" cy="3930650"/>
          </a:xfrm>
          <a:prstGeom prst="rect">
            <a:avLst/>
          </a:prstGeom>
          <a:noFill/>
          <a:ln>
            <a:miter lim="800000"/>
            <a:headEnd/>
            <a:tailEnd/>
          </a:ln>
        </p:spPr>
        <p:txBody>
          <a:bodyPr lIns="101882" tIns="50941" rIns="101882" bIns="50941"/>
          <a:lstStyle/>
          <a:p>
            <a:pPr marL="0" indent="0">
              <a:buFont typeface="Arial" charset="0"/>
              <a:buNone/>
            </a:pPr>
            <a:r>
              <a:rPr lang="en-US" smtClean="0"/>
              <a:t>How can BIM lead to integrated project delivery methods?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a:r>
              <a:rPr lang="en-US" smtClean="0"/>
              <a:t>Part 2</a:t>
            </a:r>
          </a:p>
        </p:txBody>
      </p:sp>
      <p:sp>
        <p:nvSpPr>
          <p:cNvPr id="99330" name="Rectangle 3"/>
          <p:cNvSpPr>
            <a:spLocks noGrp="1" noChangeArrowheads="1"/>
          </p:cNvSpPr>
          <p:nvPr>
            <p:ph type="body" idx="4294967295"/>
          </p:nvPr>
        </p:nvSpPr>
        <p:spPr bwMode="auto">
          <a:xfrm>
            <a:off x="1366838" y="3013075"/>
            <a:ext cx="8355012" cy="3930650"/>
          </a:xfrm>
          <a:prstGeom prst="rect">
            <a:avLst/>
          </a:prstGeom>
          <a:noFill/>
          <a:ln>
            <a:miter lim="800000"/>
            <a:headEnd/>
            <a:tailEnd/>
          </a:ln>
        </p:spPr>
        <p:txBody>
          <a:bodyPr lIns="101882" tIns="50941" rIns="101882" bIns="50941"/>
          <a:lstStyle/>
          <a:p>
            <a:pPr marL="0" indent="0">
              <a:buFont typeface="Arial" charset="0"/>
              <a:buNone/>
            </a:pPr>
            <a:r>
              <a:rPr lang="en-US" smtClean="0"/>
              <a:t>BIM and Project Delivery Methods</a:t>
            </a:r>
          </a:p>
        </p:txBody>
      </p:sp>
      <p:pic>
        <p:nvPicPr>
          <p:cNvPr id="99331" name="il_fi" descr="http://nancymorris.com/wp-content/uploads/2011/04/Finger_pointing.jpg"/>
          <p:cNvPicPr>
            <a:picLocks noChangeAspect="1" noChangeArrowheads="1"/>
          </p:cNvPicPr>
          <p:nvPr/>
        </p:nvPicPr>
        <p:blipFill>
          <a:blip r:embed="rId3"/>
          <a:srcRect/>
          <a:stretch>
            <a:fillRect/>
          </a:stretch>
        </p:blipFill>
        <p:spPr bwMode="auto">
          <a:xfrm>
            <a:off x="1531938" y="3933825"/>
            <a:ext cx="4046537" cy="2830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347788" y="3359150"/>
            <a:ext cx="8285162" cy="3940175"/>
          </a:xfrm>
          <a:prstGeom prst="rect">
            <a:avLst/>
          </a:prstGeom>
        </p:spPr>
        <p:txBody>
          <a:bodyPr>
            <a:normAutofit fontScale="85000" lnSpcReduction="10000"/>
          </a:bodyPr>
          <a:lst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346075" lvl="2" indent="-346075" fontAlgn="auto">
              <a:spcAft>
                <a:spcPts val="0"/>
              </a:spcAft>
              <a:buFont typeface="+mj-lt"/>
              <a:buAutoNum type="arabicPeriod"/>
              <a:defRPr/>
            </a:pPr>
            <a:r>
              <a:rPr lang="en-US" sz="2800" dirty="0" smtClean="0"/>
              <a:t>Discuss </a:t>
            </a:r>
            <a:r>
              <a:rPr lang="en-US" sz="2800" dirty="0"/>
              <a:t>how BIM affects submittal preparation and review, systems coordination, document changes, and requests for </a:t>
            </a:r>
            <a:r>
              <a:rPr lang="en-US" sz="2800" dirty="0" smtClean="0"/>
              <a:t>interpretation</a:t>
            </a:r>
            <a:endParaRPr lang="en-US" dirty="0"/>
          </a:p>
          <a:p>
            <a:pPr marL="346075" lvl="2" indent="-346075" fontAlgn="auto">
              <a:spcAft>
                <a:spcPts val="0"/>
              </a:spcAft>
              <a:buFont typeface="+mj-lt"/>
              <a:buAutoNum type="arabicPeriod"/>
              <a:defRPr/>
            </a:pPr>
            <a:r>
              <a:rPr lang="en-US" sz="2800" dirty="0" smtClean="0"/>
              <a:t>Discuss </a:t>
            </a:r>
            <a:r>
              <a:rPr lang="en-US" sz="2800" dirty="0"/>
              <a:t>how the definition of "contract documents" is evolving in the new BIM-centered construction environment</a:t>
            </a:r>
            <a:endParaRPr lang="en-US" dirty="0" smtClean="0"/>
          </a:p>
          <a:p>
            <a:pPr marL="346075" lvl="2" indent="-346075" fontAlgn="auto">
              <a:spcAft>
                <a:spcPts val="0"/>
              </a:spcAft>
              <a:buFont typeface="+mj-lt"/>
              <a:buAutoNum type="arabicPeriod"/>
              <a:defRPr/>
            </a:pPr>
            <a:r>
              <a:rPr lang="en-US" sz="2800" dirty="0" smtClean="0"/>
              <a:t>Identify </a:t>
            </a:r>
            <a:r>
              <a:rPr lang="en-US" sz="2800" dirty="0"/>
              <a:t>how architects' liabilities and risks are changing by using BIM in contract administration, and what can be done to mitigate them</a:t>
            </a:r>
            <a:endParaRPr lang="en-US" dirty="0" smtClean="0"/>
          </a:p>
          <a:p>
            <a:pPr marL="346075" lvl="2" indent="-346075" fontAlgn="auto">
              <a:spcAft>
                <a:spcPts val="0"/>
              </a:spcAft>
              <a:buFont typeface="+mj-lt"/>
              <a:buAutoNum type="arabicPeriod"/>
              <a:defRPr/>
            </a:pPr>
            <a:r>
              <a:rPr lang="en-US" sz="2800" dirty="0" smtClean="0"/>
              <a:t>Compare </a:t>
            </a:r>
            <a:r>
              <a:rPr lang="en-US" sz="2800" dirty="0"/>
              <a:t>how architects and contractors can individually and collaboratively make the best use of BIM during construction</a:t>
            </a:r>
            <a:endParaRPr lang="en-US" dirty="0"/>
          </a:p>
        </p:txBody>
      </p:sp>
      <p:sp>
        <p:nvSpPr>
          <p:cNvPr id="3" name="Title 2"/>
          <p:cNvSpPr>
            <a:spLocks noGrp="1"/>
          </p:cNvSpPr>
          <p:nvPr>
            <p:ph type="title" idx="4294967295"/>
          </p:nvPr>
        </p:nvSpPr>
        <p:spPr>
          <a:xfrm>
            <a:off x="1347788" y="2063750"/>
            <a:ext cx="8374062" cy="1058863"/>
          </a:xfrm>
          <a:prstGeom prst="rect">
            <a:avLst/>
          </a:prstGeom>
        </p:spPr>
        <p:txBody>
          <a:bodyPr/>
          <a:lstStyle/>
          <a:p>
            <a:pPr algn="l" defTabSz="509412" fontAlgn="auto">
              <a:spcAft>
                <a:spcPts val="0"/>
              </a:spcAft>
              <a:defRPr/>
            </a:pPr>
            <a:r>
              <a:rPr lang="en-US" dirty="0" smtClean="0">
                <a:solidFill>
                  <a:srgbClr val="000000"/>
                </a:solidFill>
                <a:ea typeface="+mn-ea"/>
                <a:cs typeface="+mn-cs"/>
              </a:rPr>
              <a:t>Learning Objectives</a:t>
            </a:r>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Project Delivery Methods</a:t>
            </a:r>
          </a:p>
        </p:txBody>
      </p:sp>
      <p:sp>
        <p:nvSpPr>
          <p:cNvPr id="101378"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a:buFont typeface="Arial" charset="0"/>
              <a:buNone/>
            </a:pPr>
            <a:r>
              <a:rPr lang="en-US" smtClean="0"/>
              <a:t>Design-Bid-Build</a:t>
            </a:r>
          </a:p>
          <a:p>
            <a:pPr marL="0" indent="0">
              <a:buFont typeface="Arial" charset="0"/>
              <a:buNone/>
            </a:pPr>
            <a:r>
              <a:rPr lang="en-US" smtClean="0"/>
              <a:t>Multiple Prime Contractors</a:t>
            </a:r>
          </a:p>
          <a:p>
            <a:pPr marL="0" indent="0">
              <a:buFont typeface="Arial" charset="0"/>
              <a:buNone/>
            </a:pPr>
            <a:r>
              <a:rPr lang="en-US" smtClean="0"/>
              <a:t>Construction Manager at Risk</a:t>
            </a:r>
          </a:p>
          <a:p>
            <a:pPr marL="0" indent="0">
              <a:buFont typeface="Arial" charset="0"/>
              <a:buNone/>
            </a:pPr>
            <a:r>
              <a:rPr lang="en-US" smtClean="0"/>
              <a:t>Design-Build</a:t>
            </a:r>
          </a:p>
          <a:p>
            <a:pPr marL="0" indent="0">
              <a:buFont typeface="Arial" charset="0"/>
              <a:buNone/>
            </a:pPr>
            <a:r>
              <a:rPr lang="en-US" smtClean="0"/>
              <a:t>Integrated Project Delivery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Design-Bid-Build</a:t>
            </a:r>
          </a:p>
        </p:txBody>
      </p:sp>
      <p:sp>
        <p:nvSpPr>
          <p:cNvPr id="103426"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a:buFont typeface="Arial" charset="0"/>
              <a:buNone/>
            </a:pPr>
            <a:r>
              <a:rPr lang="en-US" smtClean="0"/>
              <a:t>Content slides may not contain proprietary graphics or branding. </a:t>
            </a:r>
          </a:p>
        </p:txBody>
      </p:sp>
      <p:pic>
        <p:nvPicPr>
          <p:cNvPr id="103427" name="Picture 2" descr="http://www.mosbybuildingarts.com/blog/wp-content/uploads/Change%20Order.jpg"/>
          <p:cNvPicPr>
            <a:picLocks noChangeAspect="1" noChangeArrowheads="1"/>
          </p:cNvPicPr>
          <p:nvPr/>
        </p:nvPicPr>
        <p:blipFill>
          <a:blip r:embed="rId3"/>
          <a:srcRect/>
          <a:stretch>
            <a:fillRect/>
          </a:stretch>
        </p:blipFill>
        <p:spPr bwMode="auto">
          <a:xfrm>
            <a:off x="492125" y="1371600"/>
            <a:ext cx="908367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Multiple Prime Contractors</a:t>
            </a:r>
          </a:p>
        </p:txBody>
      </p:sp>
      <p:pic>
        <p:nvPicPr>
          <p:cNvPr id="105474" name="Picture 2" descr="Sales and marketing should not play the finger-pointing game (Image by J.E. Theriot)">
            <a:hlinkClick r:id="rId3"/>
          </p:cNvPr>
          <p:cNvPicPr>
            <a:picLocks noChangeAspect="1" noChangeArrowheads="1"/>
          </p:cNvPicPr>
          <p:nvPr/>
        </p:nvPicPr>
        <p:blipFill>
          <a:blip r:embed="rId4"/>
          <a:srcRect/>
          <a:stretch>
            <a:fillRect/>
          </a:stretch>
        </p:blipFill>
        <p:spPr bwMode="auto">
          <a:xfrm>
            <a:off x="3111500" y="1606550"/>
            <a:ext cx="3751263" cy="5002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Construction Manager at Risk</a:t>
            </a:r>
          </a:p>
        </p:txBody>
      </p:sp>
      <p:pic>
        <p:nvPicPr>
          <p:cNvPr id="107522" name="Picture 4"/>
          <p:cNvPicPr>
            <a:picLocks noChangeArrowheads="1"/>
          </p:cNvPicPr>
          <p:nvPr/>
        </p:nvPicPr>
        <p:blipFill>
          <a:blip r:embed="rId3"/>
          <a:srcRect/>
          <a:stretch>
            <a:fillRect/>
          </a:stretch>
        </p:blipFill>
        <p:spPr bwMode="auto">
          <a:xfrm>
            <a:off x="960438" y="1371600"/>
            <a:ext cx="812165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Design-Build</a:t>
            </a:r>
          </a:p>
        </p:txBody>
      </p:sp>
      <p:pic>
        <p:nvPicPr>
          <p:cNvPr id="109570" name="Picture 8" descr="drafting"/>
          <p:cNvPicPr>
            <a:picLocks noChangeAspect="1" noChangeArrowheads="1"/>
          </p:cNvPicPr>
          <p:nvPr/>
        </p:nvPicPr>
        <p:blipFill>
          <a:blip r:embed="rId3"/>
          <a:srcRect/>
          <a:stretch>
            <a:fillRect/>
          </a:stretch>
        </p:blipFill>
        <p:spPr bwMode="auto">
          <a:xfrm>
            <a:off x="1803400" y="1371600"/>
            <a:ext cx="6707188"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Integrated Project Delivery</a:t>
            </a:r>
          </a:p>
        </p:txBody>
      </p:sp>
      <p:sp>
        <p:nvSpPr>
          <p:cNvPr id="111618"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a:buFont typeface="Arial" charset="0"/>
              <a:buNone/>
            </a:pPr>
            <a:r>
              <a:rPr lang="en-US" smtClean="0"/>
              <a:t>Content slides may not contain proprietary graphics or branding. </a:t>
            </a:r>
          </a:p>
        </p:txBody>
      </p:sp>
      <p:pic>
        <p:nvPicPr>
          <p:cNvPr id="111619" name="Picture 2" descr="H:\Chas\Amish Barn.jpg"/>
          <p:cNvPicPr>
            <a:picLocks noChangeAspect="1" noChangeArrowheads="1"/>
          </p:cNvPicPr>
          <p:nvPr/>
        </p:nvPicPr>
        <p:blipFill>
          <a:blip r:embed="rId3"/>
          <a:srcRect/>
          <a:stretch>
            <a:fillRect/>
          </a:stretch>
        </p:blipFill>
        <p:spPr bwMode="auto">
          <a:xfrm>
            <a:off x="-6350" y="1371600"/>
            <a:ext cx="100965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idx="4294967295"/>
          </p:nvPr>
        </p:nvSpPr>
        <p:spPr bwMode="auto">
          <a:xfrm>
            <a:off x="503238" y="311150"/>
            <a:ext cx="9051925" cy="1295400"/>
          </a:xfrm>
          <a:prstGeom prst="rect">
            <a:avLst/>
          </a:prstGeom>
          <a:noFill/>
          <a:ln>
            <a:miter lim="800000"/>
            <a:headEnd/>
            <a:tailEnd/>
          </a:ln>
        </p:spPr>
        <p:txBody>
          <a:bodyPr lIns="101882" tIns="50941" rIns="101882" bIns="50941"/>
          <a:lstStyle/>
          <a:p>
            <a:pPr algn="l"/>
            <a:r>
              <a:rPr lang="en-US" dirty="0" smtClean="0"/>
              <a:t>Case Study</a:t>
            </a:r>
          </a:p>
        </p:txBody>
      </p:sp>
      <p:pic>
        <p:nvPicPr>
          <p:cNvPr id="20486" name="Picture 6" descr="Mercy Hospital for PPoint"/>
          <p:cNvPicPr>
            <a:picLocks noChangeAspect="1" noChangeArrowheads="1"/>
          </p:cNvPicPr>
          <p:nvPr/>
        </p:nvPicPr>
        <p:blipFill>
          <a:blip r:embed="rId3"/>
          <a:srcRect/>
          <a:stretch>
            <a:fillRect/>
          </a:stretch>
        </p:blipFill>
        <p:spPr bwMode="auto">
          <a:xfrm>
            <a:off x="677863" y="3625850"/>
            <a:ext cx="4835525" cy="3206750"/>
          </a:xfrm>
          <a:prstGeom prst="rect">
            <a:avLst/>
          </a:prstGeom>
          <a:ln>
            <a:noFill/>
          </a:ln>
          <a:effectLst>
            <a:outerShdw blurRad="292100" dist="139700" dir="2700000" algn="tl" rotWithShape="0">
              <a:srgbClr val="333333">
                <a:alpha val="65000"/>
              </a:srgbClr>
            </a:outerShdw>
          </a:effectLst>
          <a:extLst/>
        </p:spPr>
      </p:pic>
      <p:sp>
        <p:nvSpPr>
          <p:cNvPr id="200709" name="Content Placeholder 7"/>
          <p:cNvSpPr>
            <a:spLocks/>
          </p:cNvSpPr>
          <p:nvPr/>
        </p:nvSpPr>
        <p:spPr bwMode="auto">
          <a:xfrm>
            <a:off x="3816350" y="311150"/>
            <a:ext cx="6170613" cy="4121150"/>
          </a:xfrm>
          <a:prstGeom prst="rect">
            <a:avLst/>
          </a:prstGeom>
          <a:noFill/>
          <a:ln w="9525">
            <a:noFill/>
            <a:miter lim="800000"/>
            <a:headEnd/>
            <a:tailEnd/>
          </a:ln>
        </p:spPr>
        <p:txBody>
          <a:bodyPr lIns="130609" tIns="65305" rIns="130609" bIns="65305"/>
          <a:lstStyle/>
          <a:p>
            <a:pPr marL="488950" indent="-488950" defTabSz="1304925">
              <a:lnSpc>
                <a:spcPct val="150000"/>
              </a:lnSpc>
              <a:spcBef>
                <a:spcPct val="20000"/>
              </a:spcBef>
              <a:buFont typeface="Arial" charset="0"/>
              <a:buChar char="•"/>
            </a:pPr>
            <a:r>
              <a:rPr lang="en-US" sz="1900" b="1">
                <a:latin typeface="Calibri" pitchFamily="34" charset="0"/>
              </a:rPr>
              <a:t>20-story high-rise hospital</a:t>
            </a:r>
          </a:p>
          <a:p>
            <a:pPr marL="488950" indent="-488950" defTabSz="1304925">
              <a:lnSpc>
                <a:spcPct val="150000"/>
              </a:lnSpc>
              <a:spcBef>
                <a:spcPct val="20000"/>
              </a:spcBef>
              <a:buFont typeface="Arial" charset="0"/>
              <a:buChar char="•"/>
            </a:pPr>
            <a:r>
              <a:rPr lang="en-US" sz="1900" b="1">
                <a:latin typeface="Calibri" pitchFamily="34" charset="0"/>
              </a:rPr>
              <a:t>$250 million</a:t>
            </a:r>
          </a:p>
          <a:p>
            <a:pPr marL="488950" indent="-488950" defTabSz="1304925">
              <a:lnSpc>
                <a:spcPct val="150000"/>
              </a:lnSpc>
              <a:spcBef>
                <a:spcPct val="20000"/>
              </a:spcBef>
              <a:buFont typeface="Arial" charset="0"/>
              <a:buChar char="•"/>
            </a:pPr>
            <a:r>
              <a:rPr lang="en-US" sz="1900" b="1">
                <a:latin typeface="Calibri" pitchFamily="34" charset="0"/>
              </a:rPr>
              <a:t>16 operating rooms</a:t>
            </a:r>
          </a:p>
          <a:p>
            <a:pPr marL="488950" indent="-488950" defTabSz="1304925">
              <a:lnSpc>
                <a:spcPct val="150000"/>
              </a:lnSpc>
              <a:spcBef>
                <a:spcPct val="20000"/>
              </a:spcBef>
              <a:buFont typeface="Arial" charset="0"/>
              <a:buChar char="•"/>
            </a:pPr>
            <a:r>
              <a:rPr lang="en-US" sz="1900" b="1">
                <a:latin typeface="Calibri" pitchFamily="34" charset="0"/>
              </a:rPr>
              <a:t>190 beds</a:t>
            </a:r>
          </a:p>
          <a:p>
            <a:pPr marL="488950" indent="-488950" defTabSz="1304925">
              <a:lnSpc>
                <a:spcPct val="150000"/>
              </a:lnSpc>
              <a:spcBef>
                <a:spcPct val="20000"/>
              </a:spcBef>
              <a:buFont typeface="Arial" charset="0"/>
              <a:buChar char="•"/>
            </a:pPr>
            <a:r>
              <a:rPr lang="en-US" sz="1900" b="1">
                <a:latin typeface="Calibri" pitchFamily="34" charset="0"/>
              </a:rPr>
              <a:t>Approximately 700,000 SF</a:t>
            </a:r>
          </a:p>
          <a:p>
            <a:pPr marL="488950" indent="-488950" defTabSz="1304925">
              <a:lnSpc>
                <a:spcPct val="150000"/>
              </a:lnSpc>
              <a:spcBef>
                <a:spcPct val="20000"/>
              </a:spcBef>
              <a:buFont typeface="Arial" charset="0"/>
              <a:buChar char="•"/>
            </a:pPr>
            <a:r>
              <a:rPr lang="en-US" sz="1900" b="1">
                <a:latin typeface="Calibri" pitchFamily="34" charset="0"/>
              </a:rPr>
              <a:t>Downtown Baltimore</a:t>
            </a:r>
          </a:p>
          <a:p>
            <a:pPr marL="488950" indent="-488950" defTabSz="1304925">
              <a:spcBef>
                <a:spcPct val="20000"/>
              </a:spcBef>
              <a:buFont typeface="Arial" charset="0"/>
              <a:buChar char="•"/>
            </a:pPr>
            <a:endParaRPr lang="en-US" sz="1900">
              <a:latin typeface="Calibri" pitchFamily="34" charset="0"/>
            </a:endParaRPr>
          </a:p>
        </p:txBody>
      </p:sp>
      <p:sp>
        <p:nvSpPr>
          <p:cNvPr id="2" name="Rectangle 1"/>
          <p:cNvSpPr>
            <a:spLocks noChangeArrowheads="1"/>
          </p:cNvSpPr>
          <p:nvPr/>
        </p:nvSpPr>
        <p:spPr bwMode="auto">
          <a:xfrm>
            <a:off x="5891349" y="4075063"/>
            <a:ext cx="4095614"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Mercy Medical Center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Baltimore, MD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712,000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$230 million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Ayers Saint Gross Architects + Planners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BIM Software: Revit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Structural Engineer: Browder &amp; </a:t>
            </a:r>
            <a:r>
              <a:rPr kumimoji="0" lang="en-US" sz="1800" b="0" i="0" u="none" strike="noStrike" cap="none" normalizeH="0" baseline="0" dirty="0" err="1" smtClean="0">
                <a:ln>
                  <a:noFill/>
                </a:ln>
                <a:solidFill>
                  <a:srgbClr val="000000"/>
                </a:solidFill>
                <a:effectLst/>
                <a:latin typeface="Arial Narrow" pitchFamily="34" charset="0"/>
                <a:ea typeface="Calibri" pitchFamily="34" charset="0"/>
                <a:cs typeface="Times New Roman" pitchFamily="18" charset="0"/>
              </a:rPr>
              <a:t>LeGuizamon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MEP Engineer: Newcomb &amp; Boyd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Title 1"/>
          <p:cNvSpPr>
            <a:spLocks/>
          </p:cNvSpPr>
          <p:nvPr/>
        </p:nvSpPr>
        <p:spPr bwMode="auto">
          <a:xfrm>
            <a:off x="752475" y="76200"/>
            <a:ext cx="8296275" cy="1371600"/>
          </a:xfrm>
          <a:prstGeom prst="rect">
            <a:avLst/>
          </a:prstGeom>
          <a:noFill/>
          <a:ln w="9525">
            <a:noFill/>
            <a:miter lim="800000"/>
            <a:headEnd/>
            <a:tailEnd/>
          </a:ln>
        </p:spPr>
        <p:txBody>
          <a:bodyPr lIns="130609" tIns="65305" rIns="130609" bIns="65305" anchor="ctr"/>
          <a:lstStyle/>
          <a:p>
            <a:pPr algn="ctr"/>
            <a:r>
              <a:rPr lang="en-US" sz="4000">
                <a:latin typeface="Calibri" pitchFamily="34" charset="0"/>
              </a:rPr>
              <a:t>Penn State University </a:t>
            </a:r>
            <a:br>
              <a:rPr lang="en-US" sz="4000">
                <a:latin typeface="Calibri" pitchFamily="34" charset="0"/>
              </a:rPr>
            </a:br>
            <a:r>
              <a:rPr lang="en-US" sz="4000">
                <a:latin typeface="Calibri" pitchFamily="34" charset="0"/>
              </a:rPr>
              <a:t>Millennium Science Complex</a:t>
            </a:r>
          </a:p>
        </p:txBody>
      </p:sp>
      <p:graphicFrame>
        <p:nvGraphicFramePr>
          <p:cNvPr id="202757" name="Object 5"/>
          <p:cNvGraphicFramePr>
            <a:graphicFrameLocks noChangeAspect="1"/>
          </p:cNvGraphicFramePr>
          <p:nvPr/>
        </p:nvGraphicFramePr>
        <p:xfrm>
          <a:off x="5173663" y="1774825"/>
          <a:ext cx="4548187" cy="2411413"/>
        </p:xfrm>
        <a:graphic>
          <a:graphicData uri="http://schemas.openxmlformats.org/presentationml/2006/ole">
            <p:oleObj spid="_x0000_s202774" name="Acrobat Document" r:id="rId4" imgW="34492320" imgH="24772320" progId="AcroExch.Document.7">
              <p:embed/>
            </p:oleObj>
          </a:graphicData>
        </a:graphic>
      </p:graphicFrame>
      <p:pic>
        <p:nvPicPr>
          <p:cNvPr id="202758" name="Picture 4" descr="MSC8"/>
          <p:cNvPicPr>
            <a:picLocks noChangeAspect="1" noChangeArrowheads="1"/>
          </p:cNvPicPr>
          <p:nvPr/>
        </p:nvPicPr>
        <p:blipFill>
          <a:blip r:embed="rId5"/>
          <a:srcRect b="29002"/>
          <a:stretch>
            <a:fillRect/>
          </a:stretch>
        </p:blipFill>
        <p:spPr bwMode="auto">
          <a:xfrm>
            <a:off x="266700" y="6254930"/>
            <a:ext cx="3687762" cy="1427162"/>
          </a:xfrm>
          <a:prstGeom prst="rect">
            <a:avLst/>
          </a:prstGeom>
          <a:noFill/>
          <a:ln w="31750" cmpd="thickThin">
            <a:solidFill>
              <a:schemeClr val="bg1"/>
            </a:solidFill>
            <a:miter lim="800000"/>
            <a:headEnd/>
            <a:tailEnd/>
          </a:ln>
        </p:spPr>
      </p:pic>
      <p:pic>
        <p:nvPicPr>
          <p:cNvPr id="202759" name="Picture 3" descr="MSC10"/>
          <p:cNvPicPr>
            <a:picLocks noChangeAspect="1" noChangeArrowheads="1"/>
          </p:cNvPicPr>
          <p:nvPr/>
        </p:nvPicPr>
        <p:blipFill>
          <a:blip r:embed="rId6"/>
          <a:srcRect/>
          <a:stretch>
            <a:fillRect/>
          </a:stretch>
        </p:blipFill>
        <p:spPr bwMode="auto">
          <a:xfrm>
            <a:off x="558800" y="4970463"/>
            <a:ext cx="3103562" cy="1206500"/>
          </a:xfrm>
          <a:prstGeom prst="rect">
            <a:avLst/>
          </a:prstGeom>
          <a:noFill/>
          <a:ln w="31750">
            <a:solidFill>
              <a:schemeClr val="bg1"/>
            </a:solidFill>
            <a:miter lim="800000"/>
            <a:headEnd/>
            <a:tailEnd/>
          </a:ln>
        </p:spPr>
      </p:pic>
      <p:sp>
        <p:nvSpPr>
          <p:cNvPr id="7" name="Content Placeholder 2"/>
          <p:cNvSpPr>
            <a:spLocks/>
          </p:cNvSpPr>
          <p:nvPr/>
        </p:nvSpPr>
        <p:spPr bwMode="auto">
          <a:xfrm>
            <a:off x="266700" y="1774825"/>
            <a:ext cx="6069013" cy="3798888"/>
          </a:xfrm>
          <a:prstGeom prst="rect">
            <a:avLst/>
          </a:prstGeom>
          <a:noFill/>
          <a:ln w="9525">
            <a:noFill/>
            <a:miter lim="800000"/>
            <a:headEnd/>
            <a:tailEnd/>
          </a:ln>
        </p:spPr>
        <p:txBody>
          <a:bodyPr lIns="130609" tIns="65305" rIns="130609" bIns="65305"/>
          <a:lstStyle/>
          <a:p>
            <a:pPr marL="488950" indent="-488950" defTabSz="1304925">
              <a:lnSpc>
                <a:spcPct val="150000"/>
              </a:lnSpc>
              <a:spcBef>
                <a:spcPct val="20000"/>
              </a:spcBef>
              <a:buFont typeface="Arial" charset="0"/>
              <a:buChar char="•"/>
            </a:pPr>
            <a:r>
              <a:rPr lang="en-US" sz="1900" b="1" dirty="0">
                <a:latin typeface="Calibri" pitchFamily="34" charset="0"/>
              </a:rPr>
              <a:t>Virtual Design Construction</a:t>
            </a:r>
          </a:p>
          <a:p>
            <a:pPr marL="488950" indent="-488950" defTabSz="1304925">
              <a:lnSpc>
                <a:spcPct val="125000"/>
              </a:lnSpc>
              <a:spcBef>
                <a:spcPct val="20000"/>
              </a:spcBef>
              <a:buFont typeface="Arial" charset="0"/>
              <a:buChar char="•"/>
            </a:pPr>
            <a:r>
              <a:rPr lang="en-US" sz="1900" b="1" dirty="0">
                <a:latin typeface="Calibri" pitchFamily="34" charset="0"/>
              </a:rPr>
              <a:t>MEP coordination</a:t>
            </a:r>
          </a:p>
          <a:p>
            <a:pPr marL="488950" indent="-488950" defTabSz="1304925">
              <a:lnSpc>
                <a:spcPct val="125000"/>
              </a:lnSpc>
              <a:spcBef>
                <a:spcPct val="20000"/>
              </a:spcBef>
              <a:buFont typeface="Arial" charset="0"/>
              <a:buChar char="•"/>
            </a:pPr>
            <a:r>
              <a:rPr lang="en-US" sz="1900" b="1" dirty="0">
                <a:latin typeface="Calibri" pitchFamily="34" charset="0"/>
              </a:rPr>
              <a:t>Skin / structure connection coordination</a:t>
            </a:r>
          </a:p>
          <a:p>
            <a:pPr marL="488950" indent="-488950" defTabSz="1304925">
              <a:lnSpc>
                <a:spcPct val="125000"/>
              </a:lnSpc>
              <a:spcBef>
                <a:spcPct val="20000"/>
              </a:spcBef>
              <a:buFont typeface="Arial" charset="0"/>
              <a:buChar char="•"/>
            </a:pPr>
            <a:r>
              <a:rPr lang="en-US" sz="1900" b="1" dirty="0">
                <a:latin typeface="Calibri" pitchFamily="34" charset="0"/>
              </a:rPr>
              <a:t>Quality control</a:t>
            </a:r>
          </a:p>
          <a:p>
            <a:pPr marL="488950" indent="-488950" defTabSz="1304925">
              <a:lnSpc>
                <a:spcPct val="125000"/>
              </a:lnSpc>
              <a:spcBef>
                <a:spcPct val="20000"/>
              </a:spcBef>
              <a:buFont typeface="Arial" charset="0"/>
              <a:buChar char="•"/>
            </a:pPr>
            <a:r>
              <a:rPr lang="en-US" sz="1900" b="1" dirty="0">
                <a:latin typeface="Calibri" pitchFamily="34" charset="0"/>
              </a:rPr>
              <a:t>Building layout &amp; control	</a:t>
            </a:r>
          </a:p>
          <a:p>
            <a:pPr marL="488950" indent="-488950" defTabSz="1304925">
              <a:lnSpc>
                <a:spcPct val="125000"/>
              </a:lnSpc>
              <a:spcBef>
                <a:spcPct val="20000"/>
              </a:spcBef>
              <a:buFont typeface="Arial" charset="0"/>
              <a:buChar char="•"/>
            </a:pPr>
            <a:r>
              <a:rPr lang="en-US" sz="1900" b="1" dirty="0">
                <a:latin typeface="Calibri" pitchFamily="34" charset="0"/>
              </a:rPr>
              <a:t>Logistics</a:t>
            </a:r>
          </a:p>
          <a:p>
            <a:pPr marL="488950" indent="-488950" defTabSz="1304925">
              <a:lnSpc>
                <a:spcPct val="125000"/>
              </a:lnSpc>
              <a:spcBef>
                <a:spcPct val="20000"/>
              </a:spcBef>
              <a:buFont typeface="Arial" charset="0"/>
              <a:buChar char="•"/>
            </a:pPr>
            <a:r>
              <a:rPr lang="en-US" sz="1900" b="1" dirty="0">
                <a:latin typeface="Calibri" pitchFamily="34" charset="0"/>
              </a:rPr>
              <a:t>4-D scheduling</a:t>
            </a:r>
          </a:p>
          <a:p>
            <a:pPr marL="488950" indent="-488950" defTabSz="1304925">
              <a:spcBef>
                <a:spcPct val="20000"/>
              </a:spcBef>
              <a:buFont typeface="Arial" charset="0"/>
              <a:buChar char="•"/>
            </a:pPr>
            <a:endParaRPr lang="en-US" sz="1900" b="1" dirty="0">
              <a:latin typeface="Calibri" pitchFamily="34" charset="0"/>
            </a:endParaRPr>
          </a:p>
        </p:txBody>
      </p:sp>
      <p:sp>
        <p:nvSpPr>
          <p:cNvPr id="2" name="Rectangle 13"/>
          <p:cNvSpPr>
            <a:spLocks noChangeArrowheads="1"/>
          </p:cNvSpPr>
          <p:nvPr/>
        </p:nvSpPr>
        <p:spPr bwMode="auto">
          <a:xfrm>
            <a:off x="5107583" y="4273538"/>
            <a:ext cx="4791914"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Millennium Science Complex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275,000 </a:t>
            </a:r>
            <a:r>
              <a:rPr kumimoji="0" lang="en-US" sz="1800" b="0" i="0" u="none" strike="noStrike" cap="none" normalizeH="0" baseline="0" dirty="0" err="1" smtClean="0">
                <a:ln>
                  <a:noFill/>
                </a:ln>
                <a:solidFill>
                  <a:srgbClr val="000000"/>
                </a:solidFill>
                <a:effectLst/>
                <a:latin typeface="Arial Narrow" pitchFamily="34" charset="0"/>
                <a:ea typeface="Calibri" pitchFamily="34" charset="0"/>
                <a:cs typeface="Times New Roman" pitchFamily="18" charset="0"/>
              </a:rPr>
              <a:t>sf</a:t>
            </a: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life science and materials research lab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9,000 </a:t>
            </a:r>
            <a:r>
              <a:rPr kumimoji="0" lang="en-US" sz="1800" b="0" i="0" u="none" strike="noStrike" cap="none" normalizeH="0" baseline="0" dirty="0" err="1" smtClean="0">
                <a:ln>
                  <a:noFill/>
                </a:ln>
                <a:solidFill>
                  <a:srgbClr val="000000"/>
                </a:solidFill>
                <a:effectLst/>
                <a:latin typeface="Arial Narrow" pitchFamily="34" charset="0"/>
                <a:ea typeface="Calibri" pitchFamily="34" charset="0"/>
                <a:cs typeface="Times New Roman" pitchFamily="18" charset="0"/>
              </a:rPr>
              <a:t>sf</a:t>
            </a: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clean room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The Pennsylvania State University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State College, PA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$173 million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BIM Software: Revit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Architect: RVA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Structural Engineer: Thornton </a:t>
            </a:r>
            <a:r>
              <a:rPr kumimoji="0" lang="en-US" sz="1800" b="0" i="0" u="none" strike="noStrike" cap="none" normalizeH="0" baseline="0" dirty="0" err="1" smtClean="0">
                <a:ln>
                  <a:noFill/>
                </a:ln>
                <a:solidFill>
                  <a:srgbClr val="000000"/>
                </a:solidFill>
                <a:effectLst/>
                <a:latin typeface="Arial Narrow" pitchFamily="34" charset="0"/>
                <a:ea typeface="Calibri" pitchFamily="34" charset="0"/>
                <a:cs typeface="Times New Roman" pitchFamily="18" charset="0"/>
              </a:rPr>
              <a:t>Tomasetti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MEP Engineer: Flack &amp; </a:t>
            </a:r>
            <a:r>
              <a:rPr kumimoji="0" lang="en-US" sz="1800" b="0" i="0" u="none" strike="noStrike" cap="none" normalizeH="0" baseline="0" dirty="0" err="1" smtClean="0">
                <a:ln>
                  <a:noFill/>
                </a:ln>
                <a:solidFill>
                  <a:srgbClr val="000000"/>
                </a:solidFill>
                <a:effectLst/>
                <a:latin typeface="Arial Narrow" pitchFamily="34" charset="0"/>
                <a:ea typeface="Calibri" pitchFamily="34" charset="0"/>
                <a:cs typeface="Times New Roman" pitchFamily="18" charset="0"/>
              </a:rPr>
              <a:t>Kurts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Penn State asked for help with VDC.  WT convinced arch to provide model for construction use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a:r>
              <a:rPr lang="en-US" smtClean="0"/>
              <a:t>Breakout Session 2</a:t>
            </a:r>
          </a:p>
        </p:txBody>
      </p:sp>
      <p:sp>
        <p:nvSpPr>
          <p:cNvPr id="113666" name="Rectangle 3"/>
          <p:cNvSpPr>
            <a:spLocks noGrp="1" noChangeArrowheads="1"/>
          </p:cNvSpPr>
          <p:nvPr>
            <p:ph type="body" idx="4294967295"/>
          </p:nvPr>
        </p:nvSpPr>
        <p:spPr bwMode="auto">
          <a:xfrm>
            <a:off x="1366838" y="3013075"/>
            <a:ext cx="8355012" cy="3930650"/>
          </a:xfrm>
          <a:prstGeom prst="rect">
            <a:avLst/>
          </a:prstGeom>
          <a:noFill/>
          <a:ln>
            <a:miter lim="800000"/>
            <a:headEnd/>
            <a:tailEnd/>
          </a:ln>
        </p:spPr>
        <p:txBody>
          <a:bodyPr lIns="101882" tIns="50941" rIns="101882" bIns="50941"/>
          <a:lstStyle/>
          <a:p>
            <a:pPr marL="0" indent="0">
              <a:buFont typeface="Arial" charset="0"/>
              <a:buNone/>
            </a:pPr>
            <a:r>
              <a:rPr lang="en-US" smtClean="0"/>
              <a:t>What are your legal questions about BIM?</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eaLnBrk="1" hangingPunct="1"/>
            <a:r>
              <a:rPr lang="en-US" smtClean="0"/>
              <a:t>Part 3</a:t>
            </a:r>
          </a:p>
        </p:txBody>
      </p:sp>
      <p:sp>
        <p:nvSpPr>
          <p:cNvPr id="66563" name="Rectangle 3"/>
          <p:cNvSpPr>
            <a:spLocks noGrp="1" noChangeArrowheads="1"/>
          </p:cNvSpPr>
          <p:nvPr>
            <p:ph type="body" idx="4294967295"/>
          </p:nvPr>
        </p:nvSpPr>
        <p:spPr bwMode="auto">
          <a:xfrm>
            <a:off x="1366838" y="3013075"/>
            <a:ext cx="8355012" cy="3930650"/>
          </a:xfrm>
          <a:prstGeom prst="rect">
            <a:avLst/>
          </a:prstGeom>
          <a:noFill/>
          <a:ln>
            <a:miter lim="800000"/>
            <a:headEnd/>
            <a:tailEnd/>
          </a:ln>
        </p:spPr>
        <p:txBody>
          <a:bodyPr lIns="101882" tIns="50941" rIns="101882" bIns="50941"/>
          <a:lstStyle/>
          <a:p>
            <a:pPr marL="0" indent="0" eaLnBrk="1" hangingPunct="1">
              <a:buFont typeface="Arial" pitchFamily="34" charset="0"/>
              <a:buNone/>
            </a:pPr>
            <a:r>
              <a:rPr lang="en-US" smtClean="0"/>
              <a:t>BIM, the Law, and the Contract Documents</a:t>
            </a:r>
          </a:p>
        </p:txBody>
      </p:sp>
    </p:spTree>
    <p:extLst>
      <p:ext uri="{BB962C8B-B14F-4D97-AF65-F5344CB8AC3E}">
        <p14:creationId xmlns:p14="http://schemas.microsoft.com/office/powerpoint/2010/main" xmlns="" val="2129088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5"/>
          <p:cNvSpPr>
            <a:spLocks noGrp="1"/>
          </p:cNvSpPr>
          <p:nvPr>
            <p:ph type="sldNum" sz="quarter" idx="4294967295"/>
          </p:nvPr>
        </p:nvSpPr>
        <p:spPr bwMode="auto">
          <a:xfrm>
            <a:off x="9723438" y="7081838"/>
            <a:ext cx="334962" cy="344487"/>
          </a:xfrm>
          <a:prstGeom prst="rect">
            <a:avLst/>
          </a:prstGeom>
          <a:noFill/>
          <a:ln>
            <a:miter lim="800000"/>
            <a:headEnd/>
            <a:tailEnd/>
          </a:ln>
        </p:spPr>
        <p:txBody>
          <a:bodyPr lIns="101882" tIns="50941" rIns="101882" bIns="50941"/>
          <a:lstStyle/>
          <a:p>
            <a:fld id="{DCC0579B-F72A-450B-B6F6-E1F0404DD73B}" type="slidenum">
              <a:rPr lang="en-US">
                <a:latin typeface="Calibri" pitchFamily="34" charset="0"/>
              </a:rPr>
              <a:pPr/>
              <a:t>6</a:t>
            </a:fld>
            <a:endParaRPr lang="en-US">
              <a:latin typeface="Calibri" pitchFamily="34" charset="0"/>
            </a:endParaRPr>
          </a:p>
        </p:txBody>
      </p:sp>
      <p:sp>
        <p:nvSpPr>
          <p:cNvPr id="23557" name="Rectangle 3"/>
          <p:cNvSpPr>
            <a:spLocks noGrp="1" noChangeArrowheads="1"/>
          </p:cNvSpPr>
          <p:nvPr>
            <p:ph type="body" idx="4294967295"/>
          </p:nvPr>
        </p:nvSpPr>
        <p:spPr>
          <a:xfrm>
            <a:off x="1524000" y="3714750"/>
            <a:ext cx="8199438" cy="3228975"/>
          </a:xfrm>
          <a:prstGeom prst="rect">
            <a:avLst/>
          </a:prstGeom>
        </p:spPr>
        <p:txBody>
          <a:bodyPr lIns="101882" tIns="50941" rIns="101882" bIns="50941"/>
          <a:lstStyle/>
          <a:p>
            <a:pPr marL="254000" lvl="2" defTabSz="509412" fontAlgn="auto">
              <a:spcAft>
                <a:spcPts val="0"/>
              </a:spcAft>
              <a:buFont typeface="Arial"/>
              <a:buChar char="•"/>
              <a:defRPr/>
            </a:pPr>
            <a:r>
              <a:rPr lang="en-US" b="1" dirty="0" smtClean="0"/>
              <a:t>Burton </a:t>
            </a:r>
            <a:r>
              <a:rPr lang="en-US" b="1" dirty="0"/>
              <a:t>R</a:t>
            </a:r>
            <a:r>
              <a:rPr lang="en-US" b="1" dirty="0" smtClean="0"/>
              <a:t>oslyn, FAIA</a:t>
            </a:r>
            <a:endParaRPr lang="en-US" b="1" dirty="0"/>
          </a:p>
          <a:p>
            <a:pPr marL="0" lvl="2" indent="0" defTabSz="509412" fontAlgn="auto">
              <a:spcAft>
                <a:spcPts val="0"/>
              </a:spcAft>
              <a:buFont typeface="Arial"/>
              <a:buNone/>
              <a:defRPr/>
            </a:pPr>
            <a:r>
              <a:rPr lang="en-US" sz="1600" i="1" dirty="0" smtClean="0"/>
              <a:t>	</a:t>
            </a:r>
            <a:r>
              <a:rPr lang="en-US" sz="2000" dirty="0" smtClean="0"/>
              <a:t>Roslyn Consultants LLC</a:t>
            </a:r>
          </a:p>
          <a:p>
            <a:pPr marL="1273531" lvl="2" indent="-254706" defTabSz="509412" fontAlgn="auto">
              <a:spcAft>
                <a:spcPts val="0"/>
              </a:spcAft>
              <a:buFont typeface="Arial"/>
              <a:buChar char="•"/>
              <a:defRPr/>
            </a:pPr>
            <a:endParaRPr lang="en-US" dirty="0" smtClean="0"/>
          </a:p>
        </p:txBody>
      </p:sp>
      <p:sp>
        <p:nvSpPr>
          <p:cNvPr id="21507" name="Rectangle 1"/>
          <p:cNvSpPr>
            <a:spLocks noChangeArrowheads="1"/>
          </p:cNvSpPr>
          <p:nvPr/>
        </p:nvSpPr>
        <p:spPr bwMode="auto">
          <a:xfrm>
            <a:off x="1370013" y="2049463"/>
            <a:ext cx="8199437" cy="846137"/>
          </a:xfrm>
          <a:prstGeom prst="rect">
            <a:avLst/>
          </a:prstGeom>
          <a:noFill/>
          <a:ln w="9525">
            <a:noFill/>
            <a:miter lim="800000"/>
            <a:headEnd/>
            <a:tailEnd/>
          </a:ln>
        </p:spPr>
        <p:txBody>
          <a:bodyPr>
            <a:spAutoFit/>
          </a:bodyPr>
          <a:lstStyle/>
          <a:p>
            <a:r>
              <a:rPr lang="en-US" sz="4900">
                <a:latin typeface="Calibri" pitchFamily="34" charset="0"/>
              </a:rPr>
              <a:t>Moderator</a:t>
            </a:r>
            <a:endParaRPr lang="en-US" i="1">
              <a:latin typeface="Calibri"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p>
        </p:txBody>
      </p:sp>
      <p:sp>
        <p:nvSpPr>
          <p:cNvPr id="67587"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algn="ctr" eaLnBrk="1" hangingPunct="1">
              <a:buFont typeface="Arial" pitchFamily="34" charset="0"/>
              <a:buNone/>
            </a:pPr>
            <a:endParaRPr lang="en-US" smtClean="0"/>
          </a:p>
          <a:p>
            <a:pPr marL="0" indent="0" algn="ctr" eaLnBrk="1" hangingPunct="1">
              <a:buFont typeface="Arial" pitchFamily="34" charset="0"/>
              <a:buNone/>
            </a:pPr>
            <a:r>
              <a:rPr lang="en-US" sz="4200" smtClean="0"/>
              <a:t>E202-2008</a:t>
            </a:r>
          </a:p>
          <a:p>
            <a:pPr marL="0" indent="0" eaLnBrk="1" hangingPunct="1"/>
            <a:endParaRPr lang="en-US" smtClean="0"/>
          </a:p>
          <a:p>
            <a:pPr marL="0" indent="0" eaLnBrk="1" hangingPunct="1"/>
            <a:r>
              <a:rPr lang="en-US" smtClean="0"/>
              <a:t>Building Information Modeling Protocol Exhibit </a:t>
            </a:r>
          </a:p>
          <a:p>
            <a:pPr marL="0" indent="0" eaLnBrk="1" hangingPunct="1"/>
            <a:endParaRPr lang="en-US" smtClean="0"/>
          </a:p>
          <a:p>
            <a:pPr marL="0" indent="0" eaLnBrk="1" hangingPunct="1"/>
            <a:r>
              <a:rPr lang="en-US" smtClean="0"/>
              <a:t>AIA’s first document specifically addressing BIM</a:t>
            </a:r>
            <a:endParaRPr lang="en-US" sz="2800" smtClean="0"/>
          </a:p>
        </p:txBody>
      </p:sp>
    </p:spTree>
    <p:extLst>
      <p:ext uri="{BB962C8B-B14F-4D97-AF65-F5344CB8AC3E}">
        <p14:creationId xmlns:p14="http://schemas.microsoft.com/office/powerpoint/2010/main" xmlns="" val="8369985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p>
        </p:txBody>
      </p:sp>
      <p:sp>
        <p:nvSpPr>
          <p:cNvPr id="68611"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algn="ctr" eaLnBrk="1" hangingPunct="1">
              <a:buFont typeface="Arial" pitchFamily="34" charset="0"/>
              <a:buNone/>
            </a:pPr>
            <a:r>
              <a:rPr lang="en-US" smtClean="0"/>
              <a:t>E202-2008</a:t>
            </a:r>
          </a:p>
          <a:p>
            <a:pPr marL="0" indent="0" eaLnBrk="1" hangingPunct="1"/>
            <a:endParaRPr lang="en-US" smtClean="0"/>
          </a:p>
          <a:p>
            <a:pPr marL="0" indent="0" eaLnBrk="1" hangingPunct="1"/>
            <a:r>
              <a:rPr lang="en-US" smtClean="0"/>
              <a:t>Designed to address process, procedure and protocols</a:t>
            </a:r>
          </a:p>
          <a:p>
            <a:pPr marL="0" indent="0" eaLnBrk="1" hangingPunct="1"/>
            <a:endParaRPr lang="en-US" smtClean="0"/>
          </a:p>
          <a:p>
            <a:pPr marL="0" indent="0" eaLnBrk="1" hangingPunct="1"/>
            <a:r>
              <a:rPr lang="en-US" smtClean="0"/>
              <a:t>Consequently, it does not adequately address legal implications of BIM use</a:t>
            </a:r>
            <a:endParaRPr lang="en-US" sz="2800" smtClean="0"/>
          </a:p>
        </p:txBody>
      </p:sp>
    </p:spTree>
    <p:extLst>
      <p:ext uri="{BB962C8B-B14F-4D97-AF65-F5344CB8AC3E}">
        <p14:creationId xmlns:p14="http://schemas.microsoft.com/office/powerpoint/2010/main" xmlns="" val="36694764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br>
              <a:rPr lang="en-US" smtClean="0"/>
            </a:br>
            <a:r>
              <a:rPr lang="en-US" sz="3600" smtClean="0"/>
              <a:t>E202-2008: An Overview of Key Provisions</a:t>
            </a:r>
            <a:br>
              <a:rPr lang="en-US" sz="3600" smtClean="0"/>
            </a:br>
            <a:endParaRPr lang="en-US" sz="3600" smtClean="0"/>
          </a:p>
        </p:txBody>
      </p:sp>
      <p:sp>
        <p:nvSpPr>
          <p:cNvPr id="69635"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eaLnBrk="1" hangingPunct="1"/>
            <a:endParaRPr lang="en-US" smtClean="0"/>
          </a:p>
          <a:p>
            <a:pPr eaLnBrk="1" hangingPunct="1"/>
            <a:r>
              <a:rPr lang="en-US" smtClean="0"/>
              <a:t>Limited scope is exemplified by Article 1:</a:t>
            </a:r>
          </a:p>
          <a:p>
            <a:pPr eaLnBrk="1" hangingPunct="1">
              <a:buFont typeface="Arial" pitchFamily="34" charset="0"/>
              <a:buNone/>
            </a:pPr>
            <a:endParaRPr lang="en-US" sz="1200" b="1" smtClean="0"/>
          </a:p>
          <a:p>
            <a:pPr algn="just" eaLnBrk="1" hangingPunct="1">
              <a:buFont typeface="Arial" pitchFamily="34" charset="0"/>
              <a:buNone/>
            </a:pPr>
            <a:r>
              <a:rPr lang="en-US" sz="3000" b="1" smtClean="0"/>
              <a:t>§ 1.1</a:t>
            </a:r>
            <a:r>
              <a:rPr lang="en-US" sz="3000" smtClean="0"/>
              <a:t> This Exhibit establishes the </a:t>
            </a:r>
            <a:r>
              <a:rPr lang="en-US" sz="3000" smtClean="0">
                <a:solidFill>
                  <a:srgbClr val="FF0000"/>
                </a:solidFill>
              </a:rPr>
              <a:t>protocols, expected levels of development, and authorized uses</a:t>
            </a:r>
            <a:r>
              <a:rPr lang="en-US" sz="3000" smtClean="0"/>
              <a:t> of Building Information Models on this Project and </a:t>
            </a:r>
            <a:r>
              <a:rPr lang="en-US" sz="3000" smtClean="0">
                <a:solidFill>
                  <a:srgbClr val="FF0000"/>
                </a:solidFill>
              </a:rPr>
              <a:t>assigns specific responsibility for the development of each Model Element</a:t>
            </a:r>
            <a:r>
              <a:rPr lang="en-US" sz="3000" smtClean="0"/>
              <a:t> to a defined Level of Development at each Project phase.</a:t>
            </a:r>
          </a:p>
        </p:txBody>
      </p:sp>
    </p:spTree>
    <p:extLst>
      <p:ext uri="{BB962C8B-B14F-4D97-AF65-F5344CB8AC3E}">
        <p14:creationId xmlns:p14="http://schemas.microsoft.com/office/powerpoint/2010/main" xmlns="" val="23326578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br>
              <a:rPr lang="en-US" smtClean="0"/>
            </a:br>
            <a:r>
              <a:rPr lang="en-US" sz="3600" smtClean="0"/>
              <a:t>E202-2008: An Overview of Key Provisions</a:t>
            </a:r>
          </a:p>
        </p:txBody>
      </p:sp>
      <p:sp>
        <p:nvSpPr>
          <p:cNvPr id="70659"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eaLnBrk="1" hangingPunct="1">
              <a:buFont typeface="Arial" pitchFamily="34" charset="0"/>
              <a:buNone/>
            </a:pPr>
            <a:r>
              <a:rPr lang="en-US" dirty="0" smtClean="0"/>
              <a:t>Article 1.2 Definitions:</a:t>
            </a:r>
          </a:p>
          <a:p>
            <a:pPr marL="0" indent="0" eaLnBrk="1" hangingPunct="1"/>
            <a:endParaRPr lang="en-US" sz="3200" dirty="0" smtClean="0"/>
          </a:p>
          <a:p>
            <a:pPr marL="0" indent="0" eaLnBrk="1" hangingPunct="1"/>
            <a:r>
              <a:rPr lang="en-US" sz="3200" dirty="0" smtClean="0"/>
              <a:t>A Building Information Model is a digital representation of the physical and functional characteristics of the Project.</a:t>
            </a:r>
          </a:p>
          <a:p>
            <a:pPr marL="0" indent="0" eaLnBrk="1" hangingPunct="1"/>
            <a:r>
              <a:rPr lang="en-US" sz="3200" dirty="0" smtClean="0"/>
              <a:t>“Building Information Modeling” means the process and technology used to create the Model. </a:t>
            </a:r>
          </a:p>
          <a:p>
            <a:pPr marL="0" indent="0" eaLnBrk="1" hangingPunct="1"/>
            <a:r>
              <a:rPr lang="en-US" sz="3200" dirty="0" smtClean="0"/>
              <a:t>There is, however, no single, legally-adopted definition of BIM</a:t>
            </a:r>
          </a:p>
          <a:p>
            <a:pPr marL="0" indent="0" eaLnBrk="1" hangingPunct="1">
              <a:buFont typeface="Arial" pitchFamily="34" charset="0"/>
              <a:buNone/>
            </a:pPr>
            <a:r>
              <a:rPr lang="en-US" dirty="0" smtClean="0"/>
              <a:t> </a:t>
            </a:r>
          </a:p>
        </p:txBody>
      </p:sp>
    </p:spTree>
    <p:extLst>
      <p:ext uri="{BB962C8B-B14F-4D97-AF65-F5344CB8AC3E}">
        <p14:creationId xmlns:p14="http://schemas.microsoft.com/office/powerpoint/2010/main" xmlns="" val="16950054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p>
        </p:txBody>
      </p:sp>
      <p:sp>
        <p:nvSpPr>
          <p:cNvPr id="71683"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eaLnBrk="1" hangingPunct="1">
              <a:buFont typeface="Arial" pitchFamily="34" charset="0"/>
              <a:buNone/>
            </a:pPr>
            <a:r>
              <a:rPr lang="en-US" smtClean="0"/>
              <a:t>Article 1.2 Definitions:</a:t>
            </a:r>
          </a:p>
          <a:p>
            <a:pPr marL="0" indent="0" eaLnBrk="1" hangingPunct="1"/>
            <a:endParaRPr lang="en-US" sz="3200" smtClean="0"/>
          </a:p>
          <a:p>
            <a:pPr marL="0" indent="0" eaLnBrk="1" hangingPunct="1"/>
            <a:r>
              <a:rPr lang="en-US" sz="3200" smtClean="0"/>
              <a:t>“Level of Development” (LOD) describes the level of completeness to which a Model is developed.</a:t>
            </a:r>
          </a:p>
          <a:p>
            <a:pPr marL="0" indent="0" eaLnBrk="1" hangingPunct="1"/>
            <a:endParaRPr lang="en-US" sz="3200" smtClean="0"/>
          </a:p>
          <a:p>
            <a:pPr marL="0" indent="0" eaLnBrk="1" hangingPunct="1"/>
            <a:r>
              <a:rPr lang="en-US" sz="3200" smtClean="0"/>
              <a:t>A “Model Element” is a portion of the Building Information Model representing a component, system, or assembly within a building or building site.</a:t>
            </a:r>
            <a:endParaRPr lang="en-US" smtClean="0"/>
          </a:p>
          <a:p>
            <a:pPr marL="0" indent="0" eaLnBrk="1" hangingPunct="1">
              <a:buFont typeface="Arial" pitchFamily="34" charset="0"/>
              <a:buNone/>
            </a:pPr>
            <a:r>
              <a:rPr lang="en-US" smtClean="0"/>
              <a:t> </a:t>
            </a:r>
          </a:p>
        </p:txBody>
      </p:sp>
    </p:spTree>
    <p:extLst>
      <p:ext uri="{BB962C8B-B14F-4D97-AF65-F5344CB8AC3E}">
        <p14:creationId xmlns:p14="http://schemas.microsoft.com/office/powerpoint/2010/main" xmlns="" val="25550672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p>
        </p:txBody>
      </p:sp>
      <p:sp>
        <p:nvSpPr>
          <p:cNvPr id="72707"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eaLnBrk="1" hangingPunct="1">
              <a:buFont typeface="Arial" pitchFamily="34" charset="0"/>
              <a:buNone/>
            </a:pPr>
            <a:r>
              <a:rPr lang="en-US" smtClean="0"/>
              <a:t>Much of what the E202 seeks to do centers around the definition of the expected LOD of Model Elements at various stages of design or construction</a:t>
            </a:r>
          </a:p>
          <a:p>
            <a:pPr marL="0" indent="0" eaLnBrk="1" hangingPunct="1"/>
            <a:r>
              <a:rPr lang="en-US" smtClean="0"/>
              <a:t>The BIM definition of the different LOD’s, however, uses </a:t>
            </a:r>
            <a:r>
              <a:rPr lang="en-US" smtClean="0">
                <a:solidFill>
                  <a:srgbClr val="FF0000"/>
                </a:solidFill>
              </a:rPr>
              <a:t>different terminology</a:t>
            </a:r>
            <a:r>
              <a:rPr lang="en-US" smtClean="0"/>
              <a:t> than is used to describe phases of design and construction in the traditional AIA contract documents</a:t>
            </a:r>
          </a:p>
        </p:txBody>
      </p:sp>
    </p:spTree>
    <p:extLst>
      <p:ext uri="{BB962C8B-B14F-4D97-AF65-F5344CB8AC3E}">
        <p14:creationId xmlns:p14="http://schemas.microsoft.com/office/powerpoint/2010/main" xmlns="" val="34329441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p>
        </p:txBody>
      </p:sp>
      <p:sp>
        <p:nvSpPr>
          <p:cNvPr id="73731"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eaLnBrk="1" hangingPunct="1">
              <a:buFont typeface="Arial" pitchFamily="34" charset="0"/>
              <a:buNone/>
            </a:pPr>
            <a:r>
              <a:rPr lang="en-US" smtClean="0"/>
              <a:t>Section 1.2.4: “The Model Element Author is the party responsible for developing the content of a specific Model Element to the LOD required for a particular phase of the Project.”</a:t>
            </a:r>
          </a:p>
          <a:p>
            <a:pPr marL="446088" lvl="1" indent="0" eaLnBrk="1" hangingPunct="1"/>
            <a:r>
              <a:rPr lang="en-US" smtClean="0"/>
              <a:t> This may include other licensed professionals  and may also include non-licensed professionals and/or contractors</a:t>
            </a:r>
          </a:p>
          <a:p>
            <a:pPr marL="446088" lvl="1" indent="0" eaLnBrk="1" hangingPunct="1"/>
            <a:r>
              <a:rPr lang="en-US" smtClean="0"/>
              <a:t>This may create legal issues for the professional and others</a:t>
            </a:r>
          </a:p>
        </p:txBody>
      </p:sp>
    </p:spTree>
    <p:extLst>
      <p:ext uri="{BB962C8B-B14F-4D97-AF65-F5344CB8AC3E}">
        <p14:creationId xmlns:p14="http://schemas.microsoft.com/office/powerpoint/2010/main" xmlns="" val="16857124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br>
              <a:rPr lang="en-US" smtClean="0"/>
            </a:br>
            <a:r>
              <a:rPr lang="en-US" sz="3000" smtClean="0"/>
              <a:t>Information and Model Management</a:t>
            </a:r>
            <a:endParaRPr lang="en-US" smtClean="0"/>
          </a:p>
        </p:txBody>
      </p:sp>
      <p:sp>
        <p:nvSpPr>
          <p:cNvPr id="140290" name="Rectangle 3"/>
          <p:cNvSpPr>
            <a:spLocks noGrp="1" noChangeArrowheads="1"/>
          </p:cNvSpPr>
          <p:nvPr>
            <p:ph type="body" idx="1"/>
          </p:nvPr>
        </p:nvSpPr>
        <p:spPr bwMode="auto">
          <a:xfrm>
            <a:off x="503238" y="1812925"/>
            <a:ext cx="9313862" cy="5130800"/>
          </a:xfrm>
          <a:ln>
            <a:miter lim="800000"/>
            <a:headEnd/>
            <a:tailEnd/>
          </a:ln>
        </p:spPr>
        <p:txBody>
          <a:bodyPr vert="horz" wrap="square" lIns="101882" tIns="50941" rIns="101882" bIns="50941" numCol="1" anchor="t" anchorCtr="0" compatLnSpc="1">
            <a:prstTxWarp prst="textNoShape">
              <a:avLst/>
            </a:prstTxWarp>
          </a:bodyPr>
          <a:lstStyle/>
          <a:p>
            <a:pPr marL="0" indent="0" eaLnBrk="1" hangingPunct="1">
              <a:buFont typeface="Arial" charset="0"/>
              <a:buNone/>
              <a:defRPr/>
            </a:pPr>
            <a:r>
              <a:rPr lang="en-US" dirty="0" smtClean="0">
                <a:latin typeface="Arial Narrow" pitchFamily="34" charset="0"/>
              </a:rPr>
              <a:t>Information Management and Control Questions:</a:t>
            </a:r>
            <a:endParaRPr lang="en-US" dirty="0" smtClean="0"/>
          </a:p>
          <a:p>
            <a:pPr eaLnBrk="1" hangingPunct="1">
              <a:buClr>
                <a:schemeClr val="bg1"/>
              </a:buClr>
              <a:buFont typeface="Arial" charset="0"/>
              <a:buChar char="•"/>
              <a:defRPr/>
            </a:pPr>
            <a:r>
              <a:rPr lang="en-US" dirty="0" smtClean="0"/>
              <a:t>Who determines the management framework?</a:t>
            </a:r>
          </a:p>
          <a:p>
            <a:pPr eaLnBrk="1" hangingPunct="1">
              <a:buClr>
                <a:schemeClr val="bg1"/>
              </a:buClr>
              <a:buFont typeface="Arial" charset="0"/>
              <a:buChar char="•"/>
              <a:defRPr/>
            </a:pPr>
            <a:r>
              <a:rPr lang="en-US" dirty="0" smtClean="0"/>
              <a:t>Who controls the model?</a:t>
            </a:r>
          </a:p>
          <a:p>
            <a:pPr eaLnBrk="1" hangingPunct="1">
              <a:buClr>
                <a:schemeClr val="bg1"/>
              </a:buClr>
              <a:buFont typeface="Arial" charset="0"/>
              <a:buChar char="•"/>
              <a:defRPr/>
            </a:pPr>
            <a:r>
              <a:rPr lang="en-US" dirty="0" smtClean="0"/>
              <a:t>Who has authority to direct modifications or delegate responsibilities for the progression of the model?</a:t>
            </a:r>
          </a:p>
          <a:p>
            <a:pPr eaLnBrk="1" hangingPunct="1">
              <a:buClr>
                <a:schemeClr val="bg1"/>
              </a:buClr>
              <a:buFont typeface="Arial" charset="0"/>
              <a:buChar char="•"/>
              <a:defRPr/>
            </a:pPr>
            <a:r>
              <a:rPr lang="en-US" dirty="0" smtClean="0"/>
              <a:t>Who bears the costs of model management?</a:t>
            </a:r>
          </a:p>
        </p:txBody>
      </p:sp>
    </p:spTree>
    <p:extLst>
      <p:ext uri="{BB962C8B-B14F-4D97-AF65-F5344CB8AC3E}">
        <p14:creationId xmlns:p14="http://schemas.microsoft.com/office/powerpoint/2010/main" xmlns="" val="8814406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The AIA Documents and BIM</a:t>
            </a:r>
          </a:p>
        </p:txBody>
      </p:sp>
      <p:sp>
        <p:nvSpPr>
          <p:cNvPr id="75779"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50000"/>
              </a:spcBef>
            </a:pPr>
            <a:r>
              <a:rPr lang="en-US" smtClean="0"/>
              <a:t>E202 Approach to Information Management</a:t>
            </a:r>
          </a:p>
          <a:p>
            <a:pPr lvl="1" eaLnBrk="1" hangingPunct="1">
              <a:spcBef>
                <a:spcPct val="50000"/>
              </a:spcBef>
            </a:pPr>
            <a:r>
              <a:rPr lang="en-US" sz="3600" smtClean="0"/>
              <a:t>Project architect undertakes IM from the inception of the Project (Section 2.4.1).  </a:t>
            </a:r>
          </a:p>
          <a:p>
            <a:pPr lvl="1" eaLnBrk="1" hangingPunct="1">
              <a:spcBef>
                <a:spcPct val="50000"/>
              </a:spcBef>
            </a:pPr>
            <a:r>
              <a:rPr lang="en-US" sz="3600" smtClean="0"/>
              <a:t>The information management  responsibilities may be assigned to other parties at other project phases (Section 2.4.1).</a:t>
            </a:r>
          </a:p>
        </p:txBody>
      </p:sp>
    </p:spTree>
    <p:extLst>
      <p:ext uri="{BB962C8B-B14F-4D97-AF65-F5344CB8AC3E}">
        <p14:creationId xmlns:p14="http://schemas.microsoft.com/office/powerpoint/2010/main" xmlns="" val="30550664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p>
        </p:txBody>
      </p:sp>
      <p:sp>
        <p:nvSpPr>
          <p:cNvPr id="25605" name="Rectangle 3"/>
          <p:cNvSpPr>
            <a:spLocks noGrp="1" noChangeArrowheads="1"/>
          </p:cNvSpPr>
          <p:nvPr>
            <p:ph type="body" idx="1"/>
          </p:nvPr>
        </p:nvSpPr>
        <p:spPr>
          <a:xfrm>
            <a:off x="503238" y="1812925"/>
            <a:ext cx="9313862" cy="5130800"/>
          </a:xfrm>
        </p:spPr>
        <p:txBody>
          <a:bodyPr lIns="101882" tIns="50941" rIns="101882" bIns="50941"/>
          <a:lstStyle/>
          <a:p>
            <a:pPr eaLnBrk="1" hangingPunct="1">
              <a:spcBef>
                <a:spcPct val="50000"/>
              </a:spcBef>
              <a:buFont typeface="Arial" charset="0"/>
              <a:buChar char="•"/>
              <a:defRPr/>
            </a:pPr>
            <a:r>
              <a:rPr lang="en-US" dirty="0" smtClean="0"/>
              <a:t>E202 Approach to Model Management: </a:t>
            </a:r>
          </a:p>
          <a:p>
            <a:pPr eaLnBrk="1" hangingPunct="1">
              <a:spcBef>
                <a:spcPct val="50000"/>
              </a:spcBef>
              <a:buFont typeface="Arial" charset="0"/>
              <a:buChar char="•"/>
              <a:defRPr/>
            </a:pPr>
            <a:r>
              <a:rPr lang="en-US" dirty="0" smtClean="0"/>
              <a:t>Section 2.4.2: “The party responsible for managing the Model shall facilitate the establishment of protocols for the following:”</a:t>
            </a:r>
          </a:p>
          <a:p>
            <a:pPr marL="382059" indent="-382059" defTabSz="509412" eaLnBrk="1" fontAlgn="auto" hangingPunct="1">
              <a:spcAft>
                <a:spcPts val="0"/>
              </a:spcAft>
              <a:buFont typeface="Arial"/>
              <a:buChar char="•"/>
              <a:defRPr/>
            </a:pPr>
            <a:r>
              <a:rPr lang="en-US" sz="2400" dirty="0" smtClean="0"/>
              <a:t>Model origin, coordinate system, and units</a:t>
            </a:r>
          </a:p>
          <a:p>
            <a:pPr marL="382059" indent="-382059" defTabSz="509412" eaLnBrk="1" fontAlgn="auto" hangingPunct="1">
              <a:spcAft>
                <a:spcPts val="0"/>
              </a:spcAft>
              <a:buFont typeface="Arial"/>
              <a:buChar char="•"/>
              <a:defRPr/>
            </a:pPr>
            <a:r>
              <a:rPr lang="en-US" sz="2400" dirty="0" smtClean="0"/>
              <a:t>File storage locations</a:t>
            </a:r>
          </a:p>
          <a:p>
            <a:pPr marL="382059" indent="-382059" defTabSz="509412" eaLnBrk="1" fontAlgn="auto" hangingPunct="1">
              <a:spcAft>
                <a:spcPts val="0"/>
              </a:spcAft>
              <a:buFont typeface="Arial"/>
              <a:buChar char="•"/>
              <a:defRPr/>
            </a:pPr>
            <a:r>
              <a:rPr lang="en-US" sz="2400" dirty="0" smtClean="0"/>
              <a:t>Processes for transferring and accessing Model files</a:t>
            </a:r>
          </a:p>
          <a:p>
            <a:pPr marL="382059" indent="-382059" defTabSz="509412" eaLnBrk="1" fontAlgn="auto" hangingPunct="1">
              <a:spcAft>
                <a:spcPts val="0"/>
              </a:spcAft>
              <a:buFont typeface="Arial"/>
              <a:buChar char="•"/>
              <a:defRPr/>
            </a:pPr>
            <a:r>
              <a:rPr lang="en-US" sz="2400" dirty="0" smtClean="0"/>
              <a:t>Clash detection</a:t>
            </a:r>
          </a:p>
          <a:p>
            <a:pPr marL="382059" indent="-382059" defTabSz="509412" eaLnBrk="1" fontAlgn="auto" hangingPunct="1">
              <a:spcAft>
                <a:spcPts val="0"/>
              </a:spcAft>
              <a:buFont typeface="Arial"/>
              <a:buChar char="•"/>
              <a:defRPr/>
            </a:pPr>
            <a:r>
              <a:rPr lang="en-US" sz="2400" dirty="0" smtClean="0"/>
              <a:t>Access rights</a:t>
            </a:r>
          </a:p>
          <a:p>
            <a:pPr marL="382059" indent="-382059" defTabSz="509412" eaLnBrk="1" fontAlgn="auto" hangingPunct="1">
              <a:spcAft>
                <a:spcPts val="0"/>
              </a:spcAft>
              <a:buFont typeface="Arial"/>
              <a:buChar char="•"/>
              <a:defRPr/>
            </a:pPr>
            <a:r>
              <a:rPr lang="en-US" sz="2400" dirty="0" smtClean="0"/>
              <a:t>Other protocols</a:t>
            </a:r>
          </a:p>
          <a:p>
            <a:pPr marL="0" indent="0" defTabSz="509412" eaLnBrk="1" fontAlgn="auto" hangingPunct="1">
              <a:spcAft>
                <a:spcPts val="0"/>
              </a:spcAft>
              <a:buFont typeface="Arial"/>
              <a:buNone/>
              <a:defRPr/>
            </a:pPr>
            <a:r>
              <a:rPr lang="en-US" dirty="0" smtClean="0"/>
              <a:t> </a:t>
            </a:r>
          </a:p>
        </p:txBody>
      </p:sp>
    </p:spTree>
    <p:extLst>
      <p:ext uri="{BB962C8B-B14F-4D97-AF65-F5344CB8AC3E}">
        <p14:creationId xmlns:p14="http://schemas.microsoft.com/office/powerpoint/2010/main" xmlns="" val="2002759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5"/>
          <p:cNvSpPr>
            <a:spLocks noGrp="1"/>
          </p:cNvSpPr>
          <p:nvPr>
            <p:ph type="sldNum" sz="quarter" idx="4294967295"/>
          </p:nvPr>
        </p:nvSpPr>
        <p:spPr bwMode="auto">
          <a:xfrm>
            <a:off x="9723438" y="7081838"/>
            <a:ext cx="334962" cy="344487"/>
          </a:xfrm>
          <a:prstGeom prst="rect">
            <a:avLst/>
          </a:prstGeom>
          <a:noFill/>
          <a:ln>
            <a:miter lim="800000"/>
            <a:headEnd/>
            <a:tailEnd/>
          </a:ln>
        </p:spPr>
        <p:txBody>
          <a:bodyPr lIns="101882" tIns="50941" rIns="101882" bIns="50941"/>
          <a:lstStyle/>
          <a:p>
            <a:fld id="{F6E85469-B4FC-4FCF-97D9-7FBAED6AA7F3}" type="slidenum">
              <a:rPr lang="en-US">
                <a:latin typeface="Calibri" pitchFamily="34" charset="0"/>
              </a:rPr>
              <a:pPr/>
              <a:t>7</a:t>
            </a:fld>
            <a:endParaRPr lang="en-US">
              <a:latin typeface="Calibri" pitchFamily="34" charset="0"/>
            </a:endParaRPr>
          </a:p>
        </p:txBody>
      </p:sp>
      <p:sp>
        <p:nvSpPr>
          <p:cNvPr id="23557" name="Rectangle 3"/>
          <p:cNvSpPr>
            <a:spLocks noGrp="1" noChangeArrowheads="1"/>
          </p:cNvSpPr>
          <p:nvPr>
            <p:ph type="body" idx="4294967295"/>
          </p:nvPr>
        </p:nvSpPr>
        <p:spPr>
          <a:xfrm>
            <a:off x="1524000" y="3714750"/>
            <a:ext cx="8199438" cy="3927475"/>
          </a:xfrm>
          <a:prstGeom prst="rect">
            <a:avLst/>
          </a:prstGeom>
        </p:spPr>
        <p:txBody>
          <a:bodyPr lIns="101882" tIns="50941" rIns="101882" bIns="50941"/>
          <a:lstStyle/>
          <a:p>
            <a:pPr marL="254000" lvl="2" defTabSz="509412" fontAlgn="auto">
              <a:spcAft>
                <a:spcPts val="0"/>
              </a:spcAft>
              <a:buFont typeface="Arial"/>
              <a:buChar char="•"/>
              <a:defRPr/>
            </a:pPr>
            <a:r>
              <a:rPr lang="en-US" sz="2000" b="1" dirty="0"/>
              <a:t>Michael De Chiara, JD, AIA Adjunct Member </a:t>
            </a:r>
            <a:endParaRPr lang="en-US" sz="2000" b="1" dirty="0" smtClean="0"/>
          </a:p>
          <a:p>
            <a:pPr marL="0" lvl="2" indent="0" defTabSz="509412" fontAlgn="auto">
              <a:spcBef>
                <a:spcPts val="0"/>
              </a:spcBef>
              <a:spcAft>
                <a:spcPts val="0"/>
              </a:spcAft>
              <a:buFont typeface="Arial"/>
              <a:buNone/>
              <a:defRPr/>
            </a:pPr>
            <a:r>
              <a:rPr lang="en-US" sz="2000" dirty="0"/>
              <a:t>	Zetlin &amp; De Chiara, </a:t>
            </a:r>
            <a:r>
              <a:rPr lang="en-US" sz="2000" dirty="0" smtClean="0"/>
              <a:t>LLP</a:t>
            </a:r>
            <a:endParaRPr lang="en-US" sz="2000" dirty="0"/>
          </a:p>
          <a:p>
            <a:pPr marL="254000" lvl="2" fontAlgn="auto">
              <a:spcAft>
                <a:spcPts val="0"/>
              </a:spcAft>
              <a:defRPr/>
            </a:pPr>
            <a:r>
              <a:rPr lang="en-US" sz="2000" b="1" dirty="0" smtClean="0"/>
              <a:t>David Abramovitz, JD </a:t>
            </a:r>
          </a:p>
          <a:p>
            <a:pPr marL="0" lvl="2" indent="0" fontAlgn="auto">
              <a:spcBef>
                <a:spcPts val="0"/>
              </a:spcBef>
              <a:spcAft>
                <a:spcPts val="0"/>
              </a:spcAft>
              <a:buNone/>
              <a:defRPr/>
            </a:pPr>
            <a:r>
              <a:rPr lang="en-US" sz="2000" b="1" dirty="0" smtClean="0"/>
              <a:t>	</a:t>
            </a:r>
            <a:r>
              <a:rPr lang="en-US" sz="2000" dirty="0" smtClean="0"/>
              <a:t> Zetlin &amp; De Chiara, LLP</a:t>
            </a:r>
          </a:p>
          <a:p>
            <a:pPr marL="254000" lvl="2" defTabSz="509412" fontAlgn="auto">
              <a:spcAft>
                <a:spcPts val="0"/>
              </a:spcAft>
              <a:buFont typeface="Arial"/>
              <a:buChar char="•"/>
              <a:defRPr/>
            </a:pPr>
            <a:r>
              <a:rPr lang="en-US" sz="2000" b="1" dirty="0" smtClean="0"/>
              <a:t>Bill </a:t>
            </a:r>
            <a:r>
              <a:rPr lang="en-US" sz="2000" b="1" dirty="0"/>
              <a:t>Schmalz, </a:t>
            </a:r>
            <a:r>
              <a:rPr lang="en-US" sz="2000" b="1" dirty="0" smtClean="0"/>
              <a:t>AIA</a:t>
            </a:r>
          </a:p>
          <a:p>
            <a:pPr marL="0" lvl="2" indent="0" defTabSz="509412" fontAlgn="auto">
              <a:spcBef>
                <a:spcPts val="0"/>
              </a:spcBef>
              <a:spcAft>
                <a:spcPts val="0"/>
              </a:spcAft>
              <a:buFont typeface="Arial"/>
              <a:buNone/>
              <a:defRPr/>
            </a:pPr>
            <a:r>
              <a:rPr lang="en-US" sz="2000" dirty="0"/>
              <a:t>	</a:t>
            </a:r>
            <a:r>
              <a:rPr lang="en-US" sz="2000" dirty="0" smtClean="0"/>
              <a:t>Perkins+Will</a:t>
            </a:r>
            <a:endParaRPr lang="en-US" sz="2000" dirty="0"/>
          </a:p>
          <a:p>
            <a:pPr marL="254000" lvl="2" defTabSz="509412" fontAlgn="auto">
              <a:spcAft>
                <a:spcPts val="0"/>
              </a:spcAft>
              <a:buFont typeface="Arial"/>
              <a:buChar char="•"/>
              <a:defRPr/>
            </a:pPr>
            <a:r>
              <a:rPr lang="en-US" sz="2000" b="1" dirty="0" smtClean="0"/>
              <a:t>Charles Schreckenberger</a:t>
            </a:r>
            <a:r>
              <a:rPr lang="en-US" sz="2000" b="1" dirty="0"/>
              <a:t>, AIA</a:t>
            </a:r>
            <a:r>
              <a:rPr lang="en-US" sz="2000" b="1" dirty="0" smtClean="0"/>
              <a:t> </a:t>
            </a:r>
          </a:p>
          <a:p>
            <a:pPr marL="0" lvl="2" indent="0" defTabSz="509412" fontAlgn="auto">
              <a:spcBef>
                <a:spcPts val="0"/>
              </a:spcBef>
              <a:spcAft>
                <a:spcPts val="0"/>
              </a:spcAft>
              <a:buFont typeface="Arial"/>
              <a:buNone/>
              <a:defRPr/>
            </a:pPr>
            <a:r>
              <a:rPr lang="en-US" sz="2000" dirty="0"/>
              <a:t>	Braun &amp; </a:t>
            </a:r>
            <a:r>
              <a:rPr lang="en-US" sz="2000" dirty="0" err="1"/>
              <a:t>Steidl</a:t>
            </a:r>
            <a:r>
              <a:rPr lang="en-US" sz="2000" dirty="0"/>
              <a:t> </a:t>
            </a:r>
            <a:r>
              <a:rPr lang="en-US" sz="2000" dirty="0" smtClean="0"/>
              <a:t>Architects</a:t>
            </a:r>
            <a:endParaRPr lang="en-US" sz="2000" dirty="0"/>
          </a:p>
          <a:p>
            <a:pPr marL="254000" lvl="2" defTabSz="509412" fontAlgn="auto">
              <a:spcAft>
                <a:spcPts val="0"/>
              </a:spcAft>
              <a:buFont typeface="Arial"/>
              <a:buChar char="•"/>
              <a:defRPr/>
            </a:pPr>
            <a:r>
              <a:rPr lang="en-US" sz="2000" b="1" dirty="0" smtClean="0"/>
              <a:t>Steven </a:t>
            </a:r>
            <a:r>
              <a:rPr lang="en-US" sz="2000" b="1" dirty="0"/>
              <a:t>Shapiro, </a:t>
            </a:r>
            <a:r>
              <a:rPr lang="en-US" sz="2000" b="1" dirty="0" smtClean="0"/>
              <a:t>JD, Honorary AIA</a:t>
            </a:r>
          </a:p>
          <a:p>
            <a:pPr marL="0" lvl="2" indent="0" defTabSz="509412" fontAlgn="auto">
              <a:spcBef>
                <a:spcPts val="0"/>
              </a:spcBef>
              <a:spcAft>
                <a:spcPts val="0"/>
              </a:spcAft>
              <a:buFont typeface="Arial"/>
              <a:buNone/>
              <a:defRPr/>
            </a:pPr>
            <a:r>
              <a:rPr lang="en-US" sz="2800" i="1" dirty="0"/>
              <a:t>	</a:t>
            </a:r>
            <a:r>
              <a:rPr lang="en-US" sz="1600" dirty="0" smtClean="0"/>
              <a:t> </a:t>
            </a:r>
            <a:r>
              <a:rPr lang="en-US" sz="2000" dirty="0" smtClean="0"/>
              <a:t>The Whiting-Turner </a:t>
            </a:r>
            <a:r>
              <a:rPr lang="en-US" sz="2000" dirty="0"/>
              <a:t>Contracting Company</a:t>
            </a:r>
            <a:endParaRPr lang="en-US" sz="2000" i="1" dirty="0"/>
          </a:p>
          <a:p>
            <a:pPr marL="1273531" lvl="2" indent="-254706" defTabSz="509412" fontAlgn="auto">
              <a:spcAft>
                <a:spcPts val="0"/>
              </a:spcAft>
              <a:buFont typeface="Arial"/>
              <a:buChar char="•"/>
              <a:defRPr/>
            </a:pPr>
            <a:endParaRPr lang="en-US" dirty="0" smtClean="0"/>
          </a:p>
          <a:p>
            <a:pPr marL="1273531" lvl="2" indent="-254706" defTabSz="509412" fontAlgn="auto">
              <a:spcAft>
                <a:spcPts val="0"/>
              </a:spcAft>
              <a:buFont typeface="Arial"/>
              <a:buChar char="•"/>
              <a:defRPr/>
            </a:pPr>
            <a:endParaRPr lang="en-US" dirty="0" smtClean="0"/>
          </a:p>
        </p:txBody>
      </p:sp>
      <p:sp>
        <p:nvSpPr>
          <p:cNvPr id="23555" name="Rectangle 1"/>
          <p:cNvSpPr>
            <a:spLocks noChangeArrowheads="1"/>
          </p:cNvSpPr>
          <p:nvPr/>
        </p:nvSpPr>
        <p:spPr bwMode="auto">
          <a:xfrm>
            <a:off x="1370013" y="2049463"/>
            <a:ext cx="8199437" cy="846137"/>
          </a:xfrm>
          <a:prstGeom prst="rect">
            <a:avLst/>
          </a:prstGeom>
          <a:noFill/>
          <a:ln w="9525">
            <a:noFill/>
            <a:miter lim="800000"/>
            <a:headEnd/>
            <a:tailEnd/>
          </a:ln>
        </p:spPr>
        <p:txBody>
          <a:bodyPr>
            <a:spAutoFit/>
          </a:bodyPr>
          <a:lstStyle/>
          <a:p>
            <a:r>
              <a:rPr lang="en-US" sz="4900">
                <a:latin typeface="Calibri" pitchFamily="34" charset="0"/>
              </a:rPr>
              <a:t>Panelists</a:t>
            </a:r>
            <a:endParaRPr lang="en-US" i="1">
              <a:latin typeface="Calibri"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p>
        </p:txBody>
      </p:sp>
      <p:sp>
        <p:nvSpPr>
          <p:cNvPr id="25605" name="Rectangle 3"/>
          <p:cNvSpPr>
            <a:spLocks noGrp="1" noChangeArrowheads="1"/>
          </p:cNvSpPr>
          <p:nvPr>
            <p:ph type="body" idx="1"/>
          </p:nvPr>
        </p:nvSpPr>
        <p:spPr>
          <a:xfrm>
            <a:off x="503238" y="1812925"/>
            <a:ext cx="9313862" cy="5130800"/>
          </a:xfrm>
        </p:spPr>
        <p:txBody>
          <a:bodyPr lIns="101882" tIns="50941" rIns="101882" bIns="50941"/>
          <a:lstStyle/>
          <a:p>
            <a:pPr eaLnBrk="1" hangingPunct="1">
              <a:spcBef>
                <a:spcPct val="50000"/>
              </a:spcBef>
              <a:buFont typeface="Arial" charset="0"/>
              <a:buChar char="•"/>
              <a:defRPr/>
            </a:pPr>
            <a:r>
              <a:rPr lang="en-US" dirty="0" smtClean="0"/>
              <a:t>E202 Approach to Model Management: </a:t>
            </a:r>
          </a:p>
          <a:p>
            <a:pPr eaLnBrk="1" hangingPunct="1">
              <a:spcBef>
                <a:spcPct val="50000"/>
              </a:spcBef>
              <a:buFont typeface="Arial" charset="0"/>
              <a:buChar char="•"/>
              <a:defRPr/>
            </a:pPr>
            <a:r>
              <a:rPr lang="en-US" dirty="0" smtClean="0"/>
              <a:t>Section 2.4.3: “The party responsible for managing the Model shall have the following ongoing responsibilities:”</a:t>
            </a:r>
          </a:p>
          <a:p>
            <a:pPr marL="382059" indent="-382059" defTabSz="509412" eaLnBrk="1" fontAlgn="auto" hangingPunct="1">
              <a:spcAft>
                <a:spcPts val="0"/>
              </a:spcAft>
              <a:buFont typeface="Arial"/>
              <a:buChar char="•"/>
              <a:defRPr/>
            </a:pPr>
            <a:r>
              <a:rPr lang="en-US" sz="2400" dirty="0" smtClean="0"/>
              <a:t>Collect incoming Models</a:t>
            </a:r>
          </a:p>
          <a:p>
            <a:pPr marL="382059" indent="-382059" defTabSz="509412" eaLnBrk="1" fontAlgn="auto" hangingPunct="1">
              <a:spcAft>
                <a:spcPts val="0"/>
              </a:spcAft>
              <a:buFont typeface="Arial"/>
              <a:buChar char="•"/>
              <a:defRPr/>
            </a:pPr>
            <a:r>
              <a:rPr lang="en-US" sz="2400" dirty="0" smtClean="0"/>
              <a:t>Aggregate model files and make available for viewing</a:t>
            </a:r>
          </a:p>
          <a:p>
            <a:pPr marL="382059" indent="-382059" defTabSz="509412" eaLnBrk="1" fontAlgn="auto" hangingPunct="1">
              <a:spcAft>
                <a:spcPts val="0"/>
              </a:spcAft>
              <a:buFont typeface="Arial"/>
              <a:buChar char="•"/>
              <a:defRPr/>
            </a:pPr>
            <a:r>
              <a:rPr lang="en-US" sz="2400" dirty="0" smtClean="0"/>
              <a:t>Perform clash detection</a:t>
            </a:r>
          </a:p>
          <a:p>
            <a:pPr marL="382059" indent="-382059" defTabSz="509412" eaLnBrk="1" fontAlgn="auto" hangingPunct="1">
              <a:spcAft>
                <a:spcPts val="0"/>
              </a:spcAft>
              <a:buFont typeface="Arial"/>
              <a:buChar char="•"/>
              <a:defRPr/>
            </a:pPr>
            <a:r>
              <a:rPr lang="en-US" sz="2400" dirty="0" smtClean="0"/>
              <a:t>Maintain Model archives and backups</a:t>
            </a:r>
          </a:p>
          <a:p>
            <a:pPr marL="382059" indent="-382059" defTabSz="509412" eaLnBrk="1" fontAlgn="auto" hangingPunct="1">
              <a:spcAft>
                <a:spcPts val="0"/>
              </a:spcAft>
              <a:buFont typeface="Arial"/>
              <a:buChar char="•"/>
              <a:defRPr/>
            </a:pPr>
            <a:r>
              <a:rPr lang="en-US" sz="2400" dirty="0" smtClean="0"/>
              <a:t>Manage access rights</a:t>
            </a:r>
          </a:p>
          <a:p>
            <a:pPr marL="382059" indent="-382059" defTabSz="509412" eaLnBrk="1" fontAlgn="auto" hangingPunct="1">
              <a:spcAft>
                <a:spcPts val="0"/>
              </a:spcAft>
              <a:buFont typeface="Arial"/>
              <a:buChar char="•"/>
              <a:defRPr/>
            </a:pPr>
            <a:r>
              <a:rPr lang="en-US" sz="2400" dirty="0" smtClean="0"/>
              <a:t>Follow protocols</a:t>
            </a:r>
          </a:p>
          <a:p>
            <a:pPr marL="0" indent="0" defTabSz="509412" eaLnBrk="1" fontAlgn="auto" hangingPunct="1">
              <a:spcAft>
                <a:spcPts val="0"/>
              </a:spcAft>
              <a:buFont typeface="Arial"/>
              <a:buNone/>
              <a:defRPr/>
            </a:pPr>
            <a:r>
              <a:rPr lang="en-US" dirty="0" smtClean="0"/>
              <a:t> </a:t>
            </a:r>
          </a:p>
        </p:txBody>
      </p:sp>
    </p:spTree>
    <p:extLst>
      <p:ext uri="{BB962C8B-B14F-4D97-AF65-F5344CB8AC3E}">
        <p14:creationId xmlns:p14="http://schemas.microsoft.com/office/powerpoint/2010/main" xmlns="" val="14038935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The AIA Documents and BIM</a:t>
            </a:r>
          </a:p>
        </p:txBody>
      </p:sp>
      <p:sp>
        <p:nvSpPr>
          <p:cNvPr id="78851"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3200" smtClean="0"/>
          </a:p>
          <a:p>
            <a:pPr eaLnBrk="1" hangingPunct="1"/>
            <a:r>
              <a:rPr lang="en-US" sz="3200" smtClean="0"/>
              <a:t>These provisions do not fully address the reality that multiple parties contribute to the Model</a:t>
            </a:r>
          </a:p>
          <a:p>
            <a:pPr eaLnBrk="1" hangingPunct="1"/>
            <a:r>
              <a:rPr lang="en-US" sz="3200" smtClean="0"/>
              <a:t>E202’s relegation of these issues to the Architect as a default scenario could require the Architect to assume responsibility for the work of other design and construction professionals outside of the architect’s area of practice, licensure and insurance</a:t>
            </a:r>
          </a:p>
        </p:txBody>
      </p:sp>
    </p:spTree>
    <p:extLst>
      <p:ext uri="{BB962C8B-B14F-4D97-AF65-F5344CB8AC3E}">
        <p14:creationId xmlns:p14="http://schemas.microsoft.com/office/powerpoint/2010/main" xmlns="" val="26617993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Understanding the legal risks of BIM</a:t>
            </a:r>
          </a:p>
        </p:txBody>
      </p:sp>
      <p:pic>
        <p:nvPicPr>
          <p:cNvPr id="79875" name="Picture 2" descr="http://t2.gstatic.com/images?q=tbn:ANd9GcSZda_3QhkGc1kPWRamzT23KRtczij63VZ8oKIROt2yFoEyI36p"/>
          <p:cNvPicPr>
            <a:picLocks noChangeAspect="1" noChangeArrowheads="1"/>
          </p:cNvPicPr>
          <p:nvPr/>
        </p:nvPicPr>
        <p:blipFill>
          <a:blip r:embed="rId3" cstate="screen"/>
          <a:srcRect/>
          <a:stretch>
            <a:fillRect/>
          </a:stretch>
        </p:blipFill>
        <p:spPr bwMode="auto">
          <a:xfrm>
            <a:off x="1193800" y="2092325"/>
            <a:ext cx="7516813" cy="4510088"/>
          </a:xfrm>
          <a:prstGeom prst="rect">
            <a:avLst/>
          </a:prstGeom>
          <a:noFill/>
          <a:ln w="9525">
            <a:noFill/>
            <a:miter lim="800000"/>
            <a:headEnd/>
            <a:tailEnd/>
          </a:ln>
        </p:spPr>
      </p:pic>
    </p:spTree>
    <p:extLst>
      <p:ext uri="{BB962C8B-B14F-4D97-AF65-F5344CB8AC3E}">
        <p14:creationId xmlns:p14="http://schemas.microsoft.com/office/powerpoint/2010/main" xmlns="" val="40722450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Legal Issues Related to BIM</a:t>
            </a:r>
          </a:p>
        </p:txBody>
      </p:sp>
      <p:sp>
        <p:nvSpPr>
          <p:cNvPr id="80899" name="Content Placeholder 2"/>
          <p:cNvSpPr>
            <a:spLocks noGrp="1"/>
          </p:cNvSpPr>
          <p:nvPr>
            <p:ph idx="1"/>
          </p:nvPr>
        </p:nvSpPr>
        <p:spPr bwMode="auto">
          <a:xfrm>
            <a:off x="503238" y="1606550"/>
            <a:ext cx="9051925" cy="5600700"/>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25000"/>
              </a:spcBef>
            </a:pPr>
            <a:r>
              <a:rPr lang="en-US" sz="3000" smtClean="0"/>
              <a:t>Legal Issues Raised by Shift in the Traditional Conceptual Approach to Design Phases.</a:t>
            </a:r>
          </a:p>
          <a:p>
            <a:pPr eaLnBrk="1" hangingPunct="1">
              <a:spcBef>
                <a:spcPct val="25000"/>
              </a:spcBef>
            </a:pPr>
            <a:r>
              <a:rPr lang="en-US" sz="3000" smtClean="0"/>
              <a:t>Unclear legal relationships among the parties and ultimate responsibilities to third parties for damages</a:t>
            </a:r>
          </a:p>
          <a:p>
            <a:pPr lvl="1" eaLnBrk="1" hangingPunct="1">
              <a:spcBef>
                <a:spcPct val="25000"/>
              </a:spcBef>
            </a:pPr>
            <a:r>
              <a:rPr lang="en-US" sz="2400" smtClean="0"/>
              <a:t>Liability for the Architect’s own errors/omissions and those committed by others</a:t>
            </a:r>
          </a:p>
          <a:p>
            <a:pPr lvl="1" eaLnBrk="1" hangingPunct="1">
              <a:spcBef>
                <a:spcPct val="25000"/>
              </a:spcBef>
            </a:pPr>
            <a:r>
              <a:rPr lang="en-US" sz="2400" smtClean="0"/>
              <a:t>Standard of care</a:t>
            </a:r>
          </a:p>
          <a:p>
            <a:pPr lvl="2" eaLnBrk="1" hangingPunct="1">
              <a:spcBef>
                <a:spcPct val="25000"/>
              </a:spcBef>
            </a:pPr>
            <a:r>
              <a:rPr lang="en-US" sz="2400" smtClean="0"/>
              <a:t>Unclear how this will be applied where the Architect is required to collaborate in construction issues or where contractors or other unlicensed professionals are contributing to the BIM model before completion of the design.</a:t>
            </a:r>
          </a:p>
        </p:txBody>
      </p:sp>
    </p:spTree>
    <p:extLst>
      <p:ext uri="{BB962C8B-B14F-4D97-AF65-F5344CB8AC3E}">
        <p14:creationId xmlns:p14="http://schemas.microsoft.com/office/powerpoint/2010/main" xmlns="" val="1840375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Legal Issues Related to BIM</a:t>
            </a:r>
          </a:p>
        </p:txBody>
      </p:sp>
      <p:sp>
        <p:nvSpPr>
          <p:cNvPr id="81923"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Licensing issues re: sharing design responsibility with non-licensed contractors</a:t>
            </a:r>
          </a:p>
          <a:p>
            <a:pPr eaLnBrk="1" hangingPunct="1"/>
            <a:r>
              <a:rPr lang="en-US" smtClean="0"/>
              <a:t>Ownership of intellectual property</a:t>
            </a:r>
          </a:p>
          <a:p>
            <a:pPr eaLnBrk="1" hangingPunct="1"/>
            <a:r>
              <a:rPr lang="en-US" smtClean="0"/>
              <a:t>Issues regarding insurability</a:t>
            </a:r>
          </a:p>
          <a:p>
            <a:pPr eaLnBrk="1" hangingPunct="1"/>
            <a:r>
              <a:rPr lang="en-US" smtClean="0"/>
              <a:t>Control and management of information</a:t>
            </a:r>
          </a:p>
          <a:p>
            <a:pPr eaLnBrk="1" hangingPunct="1"/>
            <a:r>
              <a:rPr lang="en-US" smtClean="0"/>
              <a:t>Software/Technical Interoperability and Related Issues</a:t>
            </a:r>
          </a:p>
        </p:txBody>
      </p:sp>
    </p:spTree>
    <p:extLst>
      <p:ext uri="{BB962C8B-B14F-4D97-AF65-F5344CB8AC3E}">
        <p14:creationId xmlns:p14="http://schemas.microsoft.com/office/powerpoint/2010/main" xmlns="" val="2045825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p>
        </p:txBody>
      </p:sp>
      <p:sp>
        <p:nvSpPr>
          <p:cNvPr id="82947"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marL="0" indent="0" eaLnBrk="1" hangingPunct="1">
              <a:buFont typeface="Arial" pitchFamily="34" charset="0"/>
              <a:buNone/>
            </a:pPr>
            <a:r>
              <a:rPr lang="en-US" smtClean="0"/>
              <a:t>Article 4 Model Elements:</a:t>
            </a:r>
          </a:p>
          <a:p>
            <a:pPr marL="0" indent="0" eaLnBrk="1" hangingPunct="1">
              <a:buFont typeface="Arial" pitchFamily="34" charset="0"/>
              <a:buNone/>
            </a:pPr>
            <a:r>
              <a:rPr lang="en-US" smtClean="0"/>
              <a:t>Model Element Table identifies LOD for each Model Element at the end of each Project phase, and the Model Element Author responsible for developing the Model Element to the LOD identified.</a:t>
            </a:r>
          </a:p>
        </p:txBody>
      </p:sp>
    </p:spTree>
    <p:extLst>
      <p:ext uri="{BB962C8B-B14F-4D97-AF65-F5344CB8AC3E}">
        <p14:creationId xmlns:p14="http://schemas.microsoft.com/office/powerpoint/2010/main" xmlns="" val="17359064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Who owns the BIM models?</a:t>
            </a:r>
          </a:p>
        </p:txBody>
      </p:sp>
      <p:pic>
        <p:nvPicPr>
          <p:cNvPr id="83971" name="Picture 2" descr="http://2.bp.blogspot.com/_ZD9ZZIoz1pE/TSp0OlQpzTI/AAAAAAAAA8s/tZTDG3S61uU/s1600/IMG_5972.JPG"/>
          <p:cNvPicPr>
            <a:picLocks noChangeAspect="1" noChangeArrowheads="1"/>
          </p:cNvPicPr>
          <p:nvPr/>
        </p:nvPicPr>
        <p:blipFill>
          <a:blip r:embed="rId3" cstate="screen"/>
          <a:srcRect/>
          <a:stretch>
            <a:fillRect/>
          </a:stretch>
        </p:blipFill>
        <p:spPr bwMode="auto">
          <a:xfrm>
            <a:off x="1062038" y="1406525"/>
            <a:ext cx="7945437" cy="5961063"/>
          </a:xfrm>
          <a:prstGeom prst="rect">
            <a:avLst/>
          </a:prstGeom>
          <a:noFill/>
          <a:ln w="9525">
            <a:noFill/>
            <a:miter lim="800000"/>
            <a:headEnd/>
            <a:tailEnd/>
          </a:ln>
        </p:spPr>
      </p:pic>
    </p:spTree>
    <p:extLst>
      <p:ext uri="{BB962C8B-B14F-4D97-AF65-F5344CB8AC3E}">
        <p14:creationId xmlns:p14="http://schemas.microsoft.com/office/powerpoint/2010/main" xmlns="" val="13417407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latin typeface="Arial Narrow" pitchFamily="34" charset="0"/>
              </a:rPr>
              <a:t>Copyright and Ownership Questions</a:t>
            </a:r>
            <a:endParaRPr lang="en-US" smtClean="0"/>
          </a:p>
        </p:txBody>
      </p:sp>
      <p:sp>
        <p:nvSpPr>
          <p:cNvPr id="84995"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Does the Architect own the copyright for its portion of the design?</a:t>
            </a:r>
          </a:p>
          <a:p>
            <a:pPr eaLnBrk="1" hangingPunct="1"/>
            <a:r>
              <a:rPr lang="en-US" smtClean="0"/>
              <a:t>Do the construction team members and other professionals own the copyright for their respective contributions?</a:t>
            </a:r>
          </a:p>
          <a:p>
            <a:pPr eaLnBrk="1" hangingPunct="1"/>
            <a:r>
              <a:rPr lang="en-US" smtClean="0"/>
              <a:t>Who owns the Architect’s standard details if they are incorporated in the Model?</a:t>
            </a:r>
          </a:p>
          <a:p>
            <a:pPr eaLnBrk="1" hangingPunct="1"/>
            <a:r>
              <a:rPr lang="en-US" smtClean="0"/>
              <a:t>Who owns the final integrated design?</a:t>
            </a:r>
          </a:p>
        </p:txBody>
      </p:sp>
    </p:spTree>
    <p:extLst>
      <p:ext uri="{BB962C8B-B14F-4D97-AF65-F5344CB8AC3E}">
        <p14:creationId xmlns:p14="http://schemas.microsoft.com/office/powerpoint/2010/main" xmlns="" val="26140293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mtClean="0"/>
              <a:t>The AIA Documents and BIM</a:t>
            </a:r>
          </a:p>
        </p:txBody>
      </p:sp>
      <p:sp>
        <p:nvSpPr>
          <p:cNvPr id="86019"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eaLnBrk="1" hangingPunct="1">
              <a:lnSpc>
                <a:spcPct val="90000"/>
              </a:lnSpc>
            </a:pPr>
            <a:r>
              <a:rPr lang="en-US" smtClean="0"/>
              <a:t>Section 2.2 is a critical clause. It deals with model ownership, as follows:</a:t>
            </a:r>
          </a:p>
          <a:p>
            <a:pPr algn="just" eaLnBrk="1" hangingPunct="1">
              <a:lnSpc>
                <a:spcPct val="90000"/>
              </a:lnSpc>
              <a:buFontTx/>
              <a:buNone/>
            </a:pPr>
            <a:r>
              <a:rPr lang="en-US" sz="2800" smtClean="0"/>
              <a:t>		“In contributing content to the Model, the Model Element 	Author does not convey any ownership right in the content 	provided or in the software used to generate the content. 	Unless otherwise granted in a separate license, any 	subsequent Model Element Author’s and Model User’s 	right to use, modify, or further transmit the Model is 	specifically limited to the design and construction of the 	Project, and nothing contained in this Exhibit conveys any 	other right to use the Model for another purpose.”</a:t>
            </a:r>
          </a:p>
        </p:txBody>
      </p:sp>
    </p:spTree>
    <p:extLst>
      <p:ext uri="{BB962C8B-B14F-4D97-AF65-F5344CB8AC3E}">
        <p14:creationId xmlns:p14="http://schemas.microsoft.com/office/powerpoint/2010/main" xmlns="" val="36373068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smtClean="0"/>
              <a:t>Intellectual Property Stew</a:t>
            </a:r>
          </a:p>
        </p:txBody>
      </p:sp>
      <p:sp>
        <p:nvSpPr>
          <p:cNvPr id="87043" name="Content Placeholder 2"/>
          <p:cNvSpPr>
            <a:spLocks noGrp="1"/>
          </p:cNvSpPr>
          <p:nvPr>
            <p:ph idx="1"/>
          </p:nvPr>
        </p:nvSpPr>
        <p:spPr bwMode="auto">
          <a:xfrm>
            <a:off x="5330825" y="1812925"/>
            <a:ext cx="4224338" cy="5641975"/>
          </a:xfrm>
          <a:noFill/>
          <a:ln>
            <a:miter lim="800000"/>
            <a:headEnd/>
            <a:tailEnd/>
          </a:ln>
        </p:spPr>
        <p:txBody>
          <a:bodyPr vert="horz" wrap="square" lIns="91440" tIns="45720" rIns="91440" bIns="45720" numCol="1" anchor="t" anchorCtr="0" compatLnSpc="1">
            <a:prstTxWarp prst="textNoShape">
              <a:avLst/>
            </a:prstTxWarp>
          </a:bodyPr>
          <a:lstStyle/>
          <a:p>
            <a:pPr marL="257175" indent="-257175">
              <a:spcBef>
                <a:spcPct val="75000"/>
              </a:spcBef>
              <a:buClr>
                <a:schemeClr val="bg1"/>
              </a:buClr>
              <a:buFontTx/>
              <a:buChar char="•"/>
            </a:pPr>
            <a:r>
              <a:rPr lang="en-US" sz="2600" smtClean="0"/>
              <a:t>Section 2.2 does not have sufficient language to preserve the Architect’s traditional copyright interest in the design for the Project.</a:t>
            </a:r>
          </a:p>
          <a:p>
            <a:pPr marL="257175" indent="-257175">
              <a:spcBef>
                <a:spcPct val="75000"/>
              </a:spcBef>
              <a:buClr>
                <a:schemeClr val="bg1"/>
              </a:buClr>
              <a:buFontTx/>
              <a:buChar char="•"/>
            </a:pPr>
            <a:r>
              <a:rPr lang="en-US" sz="2600" smtClean="0"/>
              <a:t>On the contrary, it creates an intellectual property stew, with each entity that contributes to the model owning the individual ingredient it contributed to the mix.</a:t>
            </a:r>
          </a:p>
        </p:txBody>
      </p:sp>
      <p:pic>
        <p:nvPicPr>
          <p:cNvPr id="87044" name="Picture 5" descr="irish-stew1"/>
          <p:cNvPicPr>
            <a:picLocks noChangeAspect="1" noChangeArrowheads="1"/>
          </p:cNvPicPr>
          <p:nvPr/>
        </p:nvPicPr>
        <p:blipFill>
          <a:blip r:embed="rId2" cstate="screen"/>
          <a:srcRect/>
          <a:stretch>
            <a:fillRect/>
          </a:stretch>
        </p:blipFill>
        <p:spPr bwMode="auto">
          <a:xfrm>
            <a:off x="458788" y="2511425"/>
            <a:ext cx="4268787" cy="3951288"/>
          </a:xfrm>
          <a:prstGeom prst="rect">
            <a:avLst/>
          </a:prstGeom>
          <a:noFill/>
          <a:ln w="9525">
            <a:noFill/>
            <a:miter lim="800000"/>
            <a:headEnd/>
            <a:tailEnd/>
          </a:ln>
        </p:spPr>
      </p:pic>
    </p:spTree>
    <p:extLst>
      <p:ext uri="{BB962C8B-B14F-4D97-AF65-F5344CB8AC3E}">
        <p14:creationId xmlns:p14="http://schemas.microsoft.com/office/powerpoint/2010/main" xmlns="" val="1508813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a:r>
              <a:rPr lang="en-US" smtClean="0"/>
              <a:t>Agenda</a:t>
            </a:r>
          </a:p>
        </p:txBody>
      </p:sp>
      <p:sp>
        <p:nvSpPr>
          <p:cNvPr id="25602" name="Rectangle 3"/>
          <p:cNvSpPr>
            <a:spLocks noGrp="1" noChangeArrowheads="1"/>
          </p:cNvSpPr>
          <p:nvPr>
            <p:ph type="body" idx="4294967295"/>
          </p:nvPr>
        </p:nvSpPr>
        <p:spPr bwMode="auto">
          <a:xfrm>
            <a:off x="1366838" y="3013075"/>
            <a:ext cx="8691562" cy="4564063"/>
          </a:xfrm>
          <a:prstGeom prst="rect">
            <a:avLst/>
          </a:prstGeom>
          <a:noFill/>
          <a:ln>
            <a:miter lim="800000"/>
            <a:headEnd/>
            <a:tailEnd/>
          </a:ln>
        </p:spPr>
        <p:txBody>
          <a:bodyPr lIns="101882" tIns="50941" rIns="101882" bIns="50941"/>
          <a:lstStyle/>
          <a:p>
            <a:pPr marL="0" indent="0">
              <a:buFont typeface="Arial" charset="0"/>
              <a:buNone/>
            </a:pPr>
            <a:r>
              <a:rPr lang="en-US" sz="2400" dirty="0" smtClean="0"/>
              <a:t>1:00–1:15 </a:t>
            </a:r>
          </a:p>
          <a:p>
            <a:pPr marL="0" indent="0">
              <a:buFont typeface="Arial" charset="0"/>
              <a:buNone/>
            </a:pPr>
            <a:r>
              <a:rPr lang="en-US" sz="2400" b="1" dirty="0" smtClean="0"/>
              <a:t>The Basics of Building Information Modeling (BIM)</a:t>
            </a:r>
          </a:p>
          <a:p>
            <a:pPr marL="0" indent="0">
              <a:spcBef>
                <a:spcPts val="1200"/>
              </a:spcBef>
              <a:buFont typeface="Arial" charset="0"/>
              <a:buNone/>
            </a:pPr>
            <a:r>
              <a:rPr lang="en-US" sz="2400" dirty="0" smtClean="0"/>
              <a:t>1:15–2:00 Panel Discussion</a:t>
            </a:r>
          </a:p>
          <a:p>
            <a:pPr marL="0" indent="0">
              <a:buFont typeface="Arial" charset="0"/>
              <a:buNone/>
            </a:pPr>
            <a:r>
              <a:rPr lang="en-US" sz="2400" b="1" dirty="0" smtClean="0"/>
              <a:t>BIM During Design and Construction</a:t>
            </a:r>
          </a:p>
          <a:p>
            <a:pPr marL="0" indent="0">
              <a:spcBef>
                <a:spcPts val="1200"/>
              </a:spcBef>
              <a:buFont typeface="Arial" charset="0"/>
              <a:buNone/>
            </a:pPr>
            <a:r>
              <a:rPr lang="en-US" sz="2400" dirty="0" smtClean="0">
                <a:solidFill>
                  <a:srgbClr val="FF0000"/>
                </a:solidFill>
              </a:rPr>
              <a:t>2:00–2:20 Breakout Session 1</a:t>
            </a:r>
          </a:p>
          <a:p>
            <a:pPr marL="0" indent="0">
              <a:buFont typeface="Arial" charset="0"/>
              <a:buNone/>
            </a:pPr>
            <a:r>
              <a:rPr lang="en-US" sz="2400" b="1" dirty="0" smtClean="0">
                <a:solidFill>
                  <a:srgbClr val="FF0000"/>
                </a:solidFill>
              </a:rPr>
              <a:t>How can BIM lead to integrated project delivery methods?</a:t>
            </a:r>
          </a:p>
          <a:p>
            <a:pPr marL="0" indent="0">
              <a:spcBef>
                <a:spcPts val="1200"/>
              </a:spcBef>
              <a:buFont typeface="Arial" charset="0"/>
              <a:buNone/>
            </a:pPr>
            <a:r>
              <a:rPr lang="en-US" sz="2400" dirty="0" smtClean="0"/>
              <a:t>2:20–3:00 Panel Discussion</a:t>
            </a:r>
          </a:p>
          <a:p>
            <a:pPr marL="0" indent="0">
              <a:buFont typeface="Arial" charset="0"/>
              <a:buNone/>
            </a:pPr>
            <a:r>
              <a:rPr lang="en-US" sz="2400" b="1" dirty="0" smtClean="0"/>
              <a:t>BIM and Project Delivery Methods</a:t>
            </a:r>
            <a:endParaRPr lang="en-US" sz="2800" b="1"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smtClean="0"/>
              <a:t>Licensing Issues Arising from</a:t>
            </a:r>
            <a:br>
              <a:rPr lang="en-US" sz="4000" smtClean="0"/>
            </a:br>
            <a:r>
              <a:rPr lang="en-US" sz="4000" smtClean="0"/>
              <a:t>Collaborative Design Input</a:t>
            </a:r>
          </a:p>
        </p:txBody>
      </p:sp>
      <p:sp>
        <p:nvSpPr>
          <p:cNvPr id="88067"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smtClean="0">
                <a:solidFill>
                  <a:srgbClr val="000000"/>
                </a:solidFill>
              </a:rPr>
              <a:t>Many States Have Outright Prohibitions on Any Entities, Other Than Licensed Professionals Determining the Technical Design</a:t>
            </a:r>
          </a:p>
        </p:txBody>
      </p:sp>
      <p:grpSp>
        <p:nvGrpSpPr>
          <p:cNvPr id="5" name="Group 5"/>
          <p:cNvGrpSpPr>
            <a:grpSpLocks/>
          </p:cNvGrpSpPr>
          <p:nvPr/>
        </p:nvGrpSpPr>
        <p:grpSpPr bwMode="auto">
          <a:xfrm>
            <a:off x="2643189" y="2730508"/>
            <a:ext cx="5383212" cy="4186237"/>
            <a:chOff x="1370" y="895"/>
            <a:chExt cx="3974" cy="3090"/>
          </a:xfrm>
        </p:grpSpPr>
        <p:sp>
          <p:nvSpPr>
            <p:cNvPr id="6" name="Line 8"/>
            <p:cNvSpPr>
              <a:spLocks noChangeShapeType="1"/>
            </p:cNvSpPr>
            <p:nvPr/>
          </p:nvSpPr>
          <p:spPr bwMode="grayWhite">
            <a:xfrm>
              <a:off x="5017" y="2472"/>
              <a:ext cx="128" cy="0"/>
            </a:xfrm>
            <a:prstGeom prst="line">
              <a:avLst/>
            </a:prstGeom>
            <a:noFill/>
            <a:ln w="25400">
              <a:solidFill>
                <a:srgbClr val="003366"/>
              </a:solidFill>
              <a:round/>
              <a:headEnd/>
              <a:tailEnd/>
            </a:ln>
          </p:spPr>
          <p:txBody>
            <a:bodyPr lIns="0" tIns="0" rIns="0" bIns="0"/>
            <a:lstStyle/>
            <a:p>
              <a:endParaRPr lang="en-US"/>
            </a:p>
          </p:txBody>
        </p:sp>
        <p:sp>
          <p:nvSpPr>
            <p:cNvPr id="7" name="Freeform 9"/>
            <p:cNvSpPr>
              <a:spLocks/>
            </p:cNvSpPr>
            <p:nvPr/>
          </p:nvSpPr>
          <p:spPr bwMode="grayWhite">
            <a:xfrm>
              <a:off x="4810" y="2440"/>
              <a:ext cx="83" cy="126"/>
            </a:xfrm>
            <a:custGeom>
              <a:avLst/>
              <a:gdLst>
                <a:gd name="T0" fmla="*/ 0 w 208"/>
                <a:gd name="T1" fmla="*/ 0 h 331"/>
                <a:gd name="T2" fmla="*/ 0 w 208"/>
                <a:gd name="T3" fmla="*/ 0 h 331"/>
                <a:gd name="T4" fmla="*/ 0 w 208"/>
                <a:gd name="T5" fmla="*/ 0 h 331"/>
                <a:gd name="T6" fmla="*/ 0 w 208"/>
                <a:gd name="T7" fmla="*/ 0 h 331"/>
                <a:gd name="T8" fmla="*/ 0 w 208"/>
                <a:gd name="T9" fmla="*/ 0 h 331"/>
                <a:gd name="T10" fmla="*/ 0 w 208"/>
                <a:gd name="T11" fmla="*/ 0 h 331"/>
                <a:gd name="T12" fmla="*/ 0 w 208"/>
                <a:gd name="T13" fmla="*/ 0 h 331"/>
                <a:gd name="T14" fmla="*/ 0 w 208"/>
                <a:gd name="T15" fmla="*/ 0 h 331"/>
                <a:gd name="T16" fmla="*/ 0 w 208"/>
                <a:gd name="T17" fmla="*/ 0 h 331"/>
                <a:gd name="T18" fmla="*/ 0 w 208"/>
                <a:gd name="T19" fmla="*/ 0 h 331"/>
                <a:gd name="T20" fmla="*/ 0 w 208"/>
                <a:gd name="T21" fmla="*/ 0 h 331"/>
                <a:gd name="T22" fmla="*/ 0 w 208"/>
                <a:gd name="T23" fmla="*/ 0 h 331"/>
                <a:gd name="T24" fmla="*/ 0 w 208"/>
                <a:gd name="T25" fmla="*/ 0 h 331"/>
                <a:gd name="T26" fmla="*/ 0 w 208"/>
                <a:gd name="T27" fmla="*/ 0 h 331"/>
                <a:gd name="T28" fmla="*/ 0 w 208"/>
                <a:gd name="T29" fmla="*/ 0 h 331"/>
                <a:gd name="T30" fmla="*/ 0 w 208"/>
                <a:gd name="T31" fmla="*/ 0 h 331"/>
                <a:gd name="T32" fmla="*/ 0 w 208"/>
                <a:gd name="T33" fmla="*/ 0 h 331"/>
                <a:gd name="T34" fmla="*/ 0 w 208"/>
                <a:gd name="T35" fmla="*/ 0 h 331"/>
                <a:gd name="T36" fmla="*/ 0 w 208"/>
                <a:gd name="T37" fmla="*/ 0 h 331"/>
                <a:gd name="T38" fmla="*/ 0 w 208"/>
                <a:gd name="T39" fmla="*/ 0 h 331"/>
                <a:gd name="T40" fmla="*/ 0 w 208"/>
                <a:gd name="T41" fmla="*/ 0 h 331"/>
                <a:gd name="T42" fmla="*/ 0 w 208"/>
                <a:gd name="T43" fmla="*/ 0 h 331"/>
                <a:gd name="T44" fmla="*/ 0 w 208"/>
                <a:gd name="T45" fmla="*/ 0 h 3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331"/>
                <a:gd name="T71" fmla="*/ 208 w 208"/>
                <a:gd name="T72" fmla="*/ 331 h 3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331">
                  <a:moveTo>
                    <a:pt x="208" y="301"/>
                  </a:moveTo>
                  <a:lnTo>
                    <a:pt x="199" y="283"/>
                  </a:lnTo>
                  <a:lnTo>
                    <a:pt x="184" y="250"/>
                  </a:lnTo>
                  <a:lnTo>
                    <a:pt x="170" y="223"/>
                  </a:lnTo>
                  <a:lnTo>
                    <a:pt x="135" y="199"/>
                  </a:lnTo>
                  <a:lnTo>
                    <a:pt x="120" y="191"/>
                  </a:lnTo>
                  <a:lnTo>
                    <a:pt x="114" y="176"/>
                  </a:lnTo>
                  <a:lnTo>
                    <a:pt x="92" y="127"/>
                  </a:lnTo>
                  <a:lnTo>
                    <a:pt x="77" y="109"/>
                  </a:lnTo>
                  <a:lnTo>
                    <a:pt x="60" y="85"/>
                  </a:lnTo>
                  <a:lnTo>
                    <a:pt x="45" y="66"/>
                  </a:lnTo>
                  <a:lnTo>
                    <a:pt x="44" y="53"/>
                  </a:lnTo>
                  <a:lnTo>
                    <a:pt x="45" y="53"/>
                  </a:lnTo>
                  <a:lnTo>
                    <a:pt x="45" y="44"/>
                  </a:lnTo>
                  <a:lnTo>
                    <a:pt x="63" y="2"/>
                  </a:lnTo>
                  <a:lnTo>
                    <a:pt x="44" y="0"/>
                  </a:lnTo>
                  <a:lnTo>
                    <a:pt x="32" y="2"/>
                  </a:lnTo>
                  <a:lnTo>
                    <a:pt x="12" y="17"/>
                  </a:lnTo>
                  <a:lnTo>
                    <a:pt x="8" y="26"/>
                  </a:lnTo>
                  <a:lnTo>
                    <a:pt x="3" y="31"/>
                  </a:lnTo>
                  <a:lnTo>
                    <a:pt x="0" y="32"/>
                  </a:lnTo>
                  <a:lnTo>
                    <a:pt x="86" y="331"/>
                  </a:lnTo>
                  <a:lnTo>
                    <a:pt x="208" y="301"/>
                  </a:lnTo>
                  <a:close/>
                </a:path>
              </a:pathLst>
            </a:custGeom>
            <a:solidFill>
              <a:srgbClr val="003300"/>
            </a:solidFill>
            <a:ln w="25400">
              <a:solidFill>
                <a:srgbClr val="003366"/>
              </a:solidFill>
              <a:round/>
              <a:headEnd/>
              <a:tailEnd/>
            </a:ln>
          </p:spPr>
          <p:txBody>
            <a:bodyPr lIns="0" tIns="0" rIns="0" bIns="0"/>
            <a:lstStyle/>
            <a:p>
              <a:endParaRPr lang="en-US"/>
            </a:p>
          </p:txBody>
        </p:sp>
        <p:sp>
          <p:nvSpPr>
            <p:cNvPr id="8" name="Freeform 10"/>
            <p:cNvSpPr>
              <a:spLocks/>
            </p:cNvSpPr>
            <p:nvPr/>
          </p:nvSpPr>
          <p:spPr bwMode="grayWhite">
            <a:xfrm>
              <a:off x="2101" y="1633"/>
              <a:ext cx="763" cy="470"/>
            </a:xfrm>
            <a:custGeom>
              <a:avLst/>
              <a:gdLst>
                <a:gd name="T0" fmla="*/ 0 w 1932"/>
                <a:gd name="T1" fmla="*/ 0 h 1225"/>
                <a:gd name="T2" fmla="*/ 0 w 1932"/>
                <a:gd name="T3" fmla="*/ 1 h 1225"/>
                <a:gd name="T4" fmla="*/ 0 w 1932"/>
                <a:gd name="T5" fmla="*/ 1 h 1225"/>
                <a:gd name="T6" fmla="*/ 0 w 1932"/>
                <a:gd name="T7" fmla="*/ 1 h 1225"/>
                <a:gd name="T8" fmla="*/ 0 w 1932"/>
                <a:gd name="T9" fmla="*/ 1 h 1225"/>
                <a:gd name="T10" fmla="*/ 0 w 1932"/>
                <a:gd name="T11" fmla="*/ 1 h 1225"/>
                <a:gd name="T12" fmla="*/ 0 w 1932"/>
                <a:gd name="T13" fmla="*/ 1 h 1225"/>
                <a:gd name="T14" fmla="*/ 0 w 1932"/>
                <a:gd name="T15" fmla="*/ 1 h 1225"/>
                <a:gd name="T16" fmla="*/ 0 w 1932"/>
                <a:gd name="T17" fmla="*/ 1 h 1225"/>
                <a:gd name="T18" fmla="*/ 0 w 1932"/>
                <a:gd name="T19" fmla="*/ 1 h 1225"/>
                <a:gd name="T20" fmla="*/ 0 w 1932"/>
                <a:gd name="T21" fmla="*/ 1 h 1225"/>
                <a:gd name="T22" fmla="*/ 0 w 1932"/>
                <a:gd name="T23" fmla="*/ 0 h 1225"/>
                <a:gd name="T24" fmla="*/ 0 w 1932"/>
                <a:gd name="T25" fmla="*/ 0 h 1225"/>
                <a:gd name="T26" fmla="*/ 0 w 1932"/>
                <a:gd name="T27" fmla="*/ 0 h 1225"/>
                <a:gd name="T28" fmla="*/ 0 w 1932"/>
                <a:gd name="T29" fmla="*/ 0 h 1225"/>
                <a:gd name="T30" fmla="*/ 0 w 1932"/>
                <a:gd name="T31" fmla="*/ 0 h 1225"/>
                <a:gd name="T32" fmla="*/ 0 w 1932"/>
                <a:gd name="T33" fmla="*/ 0 h 1225"/>
                <a:gd name="T34" fmla="*/ 0 w 1932"/>
                <a:gd name="T35" fmla="*/ 0 h 1225"/>
                <a:gd name="T36" fmla="*/ 0 w 1932"/>
                <a:gd name="T37" fmla="*/ 0 h 1225"/>
                <a:gd name="T38" fmla="*/ 0 w 1932"/>
                <a:gd name="T39" fmla="*/ 0 h 1225"/>
                <a:gd name="T40" fmla="*/ 0 w 1932"/>
                <a:gd name="T41" fmla="*/ 0 h 1225"/>
                <a:gd name="T42" fmla="*/ 0 w 1932"/>
                <a:gd name="T43" fmla="*/ 0 h 1225"/>
                <a:gd name="T44" fmla="*/ 0 w 1932"/>
                <a:gd name="T45" fmla="*/ 0 h 1225"/>
                <a:gd name="T46" fmla="*/ 0 w 1932"/>
                <a:gd name="T47" fmla="*/ 0 h 1225"/>
                <a:gd name="T48" fmla="*/ 0 w 1932"/>
                <a:gd name="T49" fmla="*/ 0 h 1225"/>
                <a:gd name="T50" fmla="*/ 0 w 1932"/>
                <a:gd name="T51" fmla="*/ 0 h 1225"/>
                <a:gd name="T52" fmla="*/ 0 w 1932"/>
                <a:gd name="T53" fmla="*/ 0 h 1225"/>
                <a:gd name="T54" fmla="*/ 0 w 1932"/>
                <a:gd name="T55" fmla="*/ 0 h 1225"/>
                <a:gd name="T56" fmla="*/ 0 w 1932"/>
                <a:gd name="T57" fmla="*/ 0 h 1225"/>
                <a:gd name="T58" fmla="*/ 0 w 1932"/>
                <a:gd name="T59" fmla="*/ 0 h 1225"/>
                <a:gd name="T60" fmla="*/ 0 w 1932"/>
                <a:gd name="T61" fmla="*/ 0 h 1225"/>
                <a:gd name="T62" fmla="*/ 0 w 1932"/>
                <a:gd name="T63" fmla="*/ 0 h 1225"/>
                <a:gd name="T64" fmla="*/ 0 w 1932"/>
                <a:gd name="T65" fmla="*/ 0 h 1225"/>
                <a:gd name="T66" fmla="*/ 0 w 1932"/>
                <a:gd name="T67" fmla="*/ 0 h 1225"/>
                <a:gd name="T68" fmla="*/ 1 w 1932"/>
                <a:gd name="T69" fmla="*/ 0 h 1225"/>
                <a:gd name="T70" fmla="*/ 1 w 1932"/>
                <a:gd name="T71" fmla="*/ 0 h 1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32"/>
                <a:gd name="T109" fmla="*/ 0 h 1225"/>
                <a:gd name="T110" fmla="*/ 1932 w 1932"/>
                <a:gd name="T111" fmla="*/ 1225 h 12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32" h="1225">
                  <a:moveTo>
                    <a:pt x="1852" y="1225"/>
                  </a:moveTo>
                  <a:lnTo>
                    <a:pt x="675" y="1083"/>
                  </a:lnTo>
                  <a:lnTo>
                    <a:pt x="654" y="1198"/>
                  </a:lnTo>
                  <a:lnTo>
                    <a:pt x="654" y="1202"/>
                  </a:lnTo>
                  <a:lnTo>
                    <a:pt x="642" y="1187"/>
                  </a:lnTo>
                  <a:lnTo>
                    <a:pt x="633" y="1158"/>
                  </a:lnTo>
                  <a:lnTo>
                    <a:pt x="612" y="1131"/>
                  </a:lnTo>
                  <a:lnTo>
                    <a:pt x="592" y="1152"/>
                  </a:lnTo>
                  <a:lnTo>
                    <a:pt x="592" y="1166"/>
                  </a:lnTo>
                  <a:lnTo>
                    <a:pt x="543" y="1166"/>
                  </a:lnTo>
                  <a:lnTo>
                    <a:pt x="534" y="1170"/>
                  </a:lnTo>
                  <a:lnTo>
                    <a:pt x="511" y="1160"/>
                  </a:lnTo>
                  <a:lnTo>
                    <a:pt x="471" y="1158"/>
                  </a:lnTo>
                  <a:lnTo>
                    <a:pt x="463" y="1152"/>
                  </a:lnTo>
                  <a:lnTo>
                    <a:pt x="455" y="1153"/>
                  </a:lnTo>
                  <a:lnTo>
                    <a:pt x="430" y="1165"/>
                  </a:lnTo>
                  <a:lnTo>
                    <a:pt x="419" y="1165"/>
                  </a:lnTo>
                  <a:lnTo>
                    <a:pt x="381" y="1152"/>
                  </a:lnTo>
                  <a:lnTo>
                    <a:pt x="367" y="1158"/>
                  </a:lnTo>
                  <a:lnTo>
                    <a:pt x="357" y="1177"/>
                  </a:lnTo>
                  <a:lnTo>
                    <a:pt x="339" y="1165"/>
                  </a:lnTo>
                  <a:lnTo>
                    <a:pt x="325" y="1139"/>
                  </a:lnTo>
                  <a:lnTo>
                    <a:pt x="325" y="1129"/>
                  </a:lnTo>
                  <a:lnTo>
                    <a:pt x="331" y="1096"/>
                  </a:lnTo>
                  <a:lnTo>
                    <a:pt x="327" y="1084"/>
                  </a:lnTo>
                  <a:lnTo>
                    <a:pt x="311" y="1056"/>
                  </a:lnTo>
                  <a:lnTo>
                    <a:pt x="291" y="1056"/>
                  </a:lnTo>
                  <a:lnTo>
                    <a:pt x="271" y="1027"/>
                  </a:lnTo>
                  <a:lnTo>
                    <a:pt x="281" y="1011"/>
                  </a:lnTo>
                  <a:lnTo>
                    <a:pt x="281" y="994"/>
                  </a:lnTo>
                  <a:lnTo>
                    <a:pt x="263" y="967"/>
                  </a:lnTo>
                  <a:lnTo>
                    <a:pt x="255" y="935"/>
                  </a:lnTo>
                  <a:lnTo>
                    <a:pt x="255" y="891"/>
                  </a:lnTo>
                  <a:lnTo>
                    <a:pt x="256" y="859"/>
                  </a:lnTo>
                  <a:lnTo>
                    <a:pt x="245" y="849"/>
                  </a:lnTo>
                  <a:lnTo>
                    <a:pt x="240" y="845"/>
                  </a:lnTo>
                  <a:lnTo>
                    <a:pt x="234" y="829"/>
                  </a:lnTo>
                  <a:lnTo>
                    <a:pt x="228" y="822"/>
                  </a:lnTo>
                  <a:lnTo>
                    <a:pt x="218" y="829"/>
                  </a:lnTo>
                  <a:lnTo>
                    <a:pt x="172" y="872"/>
                  </a:lnTo>
                  <a:lnTo>
                    <a:pt x="159" y="872"/>
                  </a:lnTo>
                  <a:lnTo>
                    <a:pt x="126" y="839"/>
                  </a:lnTo>
                  <a:lnTo>
                    <a:pt x="137" y="819"/>
                  </a:lnTo>
                  <a:lnTo>
                    <a:pt x="135" y="803"/>
                  </a:lnTo>
                  <a:lnTo>
                    <a:pt x="135" y="785"/>
                  </a:lnTo>
                  <a:lnTo>
                    <a:pt x="163" y="766"/>
                  </a:lnTo>
                  <a:lnTo>
                    <a:pt x="165" y="745"/>
                  </a:lnTo>
                  <a:lnTo>
                    <a:pt x="159" y="742"/>
                  </a:lnTo>
                  <a:lnTo>
                    <a:pt x="163" y="709"/>
                  </a:lnTo>
                  <a:lnTo>
                    <a:pt x="175" y="691"/>
                  </a:lnTo>
                  <a:lnTo>
                    <a:pt x="173" y="680"/>
                  </a:lnTo>
                  <a:lnTo>
                    <a:pt x="210" y="601"/>
                  </a:lnTo>
                  <a:lnTo>
                    <a:pt x="199" y="590"/>
                  </a:lnTo>
                  <a:lnTo>
                    <a:pt x="165" y="585"/>
                  </a:lnTo>
                  <a:lnTo>
                    <a:pt x="163" y="563"/>
                  </a:lnTo>
                  <a:lnTo>
                    <a:pt x="137" y="562"/>
                  </a:lnTo>
                  <a:lnTo>
                    <a:pt x="124" y="535"/>
                  </a:lnTo>
                  <a:lnTo>
                    <a:pt x="115" y="508"/>
                  </a:lnTo>
                  <a:lnTo>
                    <a:pt x="87" y="445"/>
                  </a:lnTo>
                  <a:lnTo>
                    <a:pt x="45" y="402"/>
                  </a:lnTo>
                  <a:lnTo>
                    <a:pt x="31" y="375"/>
                  </a:lnTo>
                  <a:lnTo>
                    <a:pt x="18" y="363"/>
                  </a:lnTo>
                  <a:lnTo>
                    <a:pt x="29" y="352"/>
                  </a:lnTo>
                  <a:lnTo>
                    <a:pt x="36" y="325"/>
                  </a:lnTo>
                  <a:lnTo>
                    <a:pt x="29" y="291"/>
                  </a:lnTo>
                  <a:lnTo>
                    <a:pt x="0" y="221"/>
                  </a:lnTo>
                  <a:lnTo>
                    <a:pt x="40" y="0"/>
                  </a:lnTo>
                  <a:lnTo>
                    <a:pt x="211" y="27"/>
                  </a:lnTo>
                  <a:lnTo>
                    <a:pt x="688" y="113"/>
                  </a:lnTo>
                  <a:lnTo>
                    <a:pt x="1176" y="192"/>
                  </a:lnTo>
                  <a:lnTo>
                    <a:pt x="1932" y="274"/>
                  </a:lnTo>
                  <a:lnTo>
                    <a:pt x="1868" y="994"/>
                  </a:lnTo>
                  <a:lnTo>
                    <a:pt x="1852" y="1225"/>
                  </a:lnTo>
                  <a:close/>
                </a:path>
              </a:pathLst>
            </a:custGeom>
            <a:solidFill>
              <a:srgbClr val="003300"/>
            </a:solidFill>
            <a:ln w="25400">
              <a:solidFill>
                <a:srgbClr val="003366"/>
              </a:solidFill>
              <a:round/>
              <a:headEnd/>
              <a:tailEnd/>
            </a:ln>
          </p:spPr>
          <p:txBody>
            <a:bodyPr lIns="0" tIns="0" rIns="0" bIns="0"/>
            <a:lstStyle/>
            <a:p>
              <a:endParaRPr lang="en-US"/>
            </a:p>
          </p:txBody>
        </p:sp>
        <p:sp>
          <p:nvSpPr>
            <p:cNvPr id="9" name="Freeform 11"/>
            <p:cNvSpPr>
              <a:spLocks/>
            </p:cNvSpPr>
            <p:nvPr/>
          </p:nvSpPr>
          <p:spPr bwMode="grayWhite">
            <a:xfrm>
              <a:off x="3726" y="3133"/>
              <a:ext cx="4" cy="4"/>
            </a:xfrm>
            <a:custGeom>
              <a:avLst/>
              <a:gdLst>
                <a:gd name="T0" fmla="*/ 0 w 12"/>
                <a:gd name="T1" fmla="*/ 0 h 14"/>
                <a:gd name="T2" fmla="*/ 0 w 12"/>
                <a:gd name="T3" fmla="*/ 0 h 14"/>
                <a:gd name="T4" fmla="*/ 0 w 12"/>
                <a:gd name="T5" fmla="*/ 0 h 14"/>
                <a:gd name="T6" fmla="*/ 0 w 12"/>
                <a:gd name="T7" fmla="*/ 0 h 14"/>
                <a:gd name="T8" fmla="*/ 0 60000 65536"/>
                <a:gd name="T9" fmla="*/ 0 60000 65536"/>
                <a:gd name="T10" fmla="*/ 0 60000 65536"/>
                <a:gd name="T11" fmla="*/ 0 60000 65536"/>
                <a:gd name="T12" fmla="*/ 0 w 12"/>
                <a:gd name="T13" fmla="*/ 0 h 14"/>
                <a:gd name="T14" fmla="*/ 12 w 12"/>
                <a:gd name="T15" fmla="*/ 14 h 14"/>
              </a:gdLst>
              <a:ahLst/>
              <a:cxnLst>
                <a:cxn ang="T8">
                  <a:pos x="T0" y="T1"/>
                </a:cxn>
                <a:cxn ang="T9">
                  <a:pos x="T2" y="T3"/>
                </a:cxn>
                <a:cxn ang="T10">
                  <a:pos x="T4" y="T5"/>
                </a:cxn>
                <a:cxn ang="T11">
                  <a:pos x="T6" y="T7"/>
                </a:cxn>
              </a:cxnLst>
              <a:rect l="T12" t="T13" r="T14" b="T15"/>
              <a:pathLst>
                <a:path w="12" h="14">
                  <a:moveTo>
                    <a:pt x="12" y="0"/>
                  </a:moveTo>
                  <a:lnTo>
                    <a:pt x="12" y="14"/>
                  </a:lnTo>
                  <a:lnTo>
                    <a:pt x="0" y="5"/>
                  </a:lnTo>
                  <a:lnTo>
                    <a:pt x="12"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10" name="Freeform 12"/>
            <p:cNvSpPr>
              <a:spLocks/>
            </p:cNvSpPr>
            <p:nvPr/>
          </p:nvSpPr>
          <p:spPr bwMode="grayWhite">
            <a:xfrm>
              <a:off x="3737" y="3140"/>
              <a:ext cx="2" cy="2"/>
            </a:xfrm>
            <a:custGeom>
              <a:avLst/>
              <a:gdLst>
                <a:gd name="T0" fmla="*/ 0 w 10"/>
                <a:gd name="T1" fmla="*/ 0 h 13"/>
                <a:gd name="T2" fmla="*/ 0 w 10"/>
                <a:gd name="T3" fmla="*/ 0 h 13"/>
                <a:gd name="T4" fmla="*/ 0 w 10"/>
                <a:gd name="T5" fmla="*/ 0 h 13"/>
                <a:gd name="T6" fmla="*/ 0 w 10"/>
                <a:gd name="T7" fmla="*/ 0 h 13"/>
                <a:gd name="T8" fmla="*/ 0 60000 65536"/>
                <a:gd name="T9" fmla="*/ 0 60000 65536"/>
                <a:gd name="T10" fmla="*/ 0 60000 65536"/>
                <a:gd name="T11" fmla="*/ 0 60000 65536"/>
                <a:gd name="T12" fmla="*/ 0 w 10"/>
                <a:gd name="T13" fmla="*/ 0 h 13"/>
                <a:gd name="T14" fmla="*/ 10 w 10"/>
                <a:gd name="T15" fmla="*/ 13 h 13"/>
              </a:gdLst>
              <a:ahLst/>
              <a:cxnLst>
                <a:cxn ang="T8">
                  <a:pos x="T0" y="T1"/>
                </a:cxn>
                <a:cxn ang="T9">
                  <a:pos x="T2" y="T3"/>
                </a:cxn>
                <a:cxn ang="T10">
                  <a:pos x="T4" y="T5"/>
                </a:cxn>
                <a:cxn ang="T11">
                  <a:pos x="T6" y="T7"/>
                </a:cxn>
              </a:cxnLst>
              <a:rect l="T12" t="T13" r="T14" b="T15"/>
              <a:pathLst>
                <a:path w="10" h="13">
                  <a:moveTo>
                    <a:pt x="10" y="6"/>
                  </a:moveTo>
                  <a:lnTo>
                    <a:pt x="2" y="13"/>
                  </a:lnTo>
                  <a:lnTo>
                    <a:pt x="0" y="0"/>
                  </a:lnTo>
                  <a:lnTo>
                    <a:pt x="10" y="6"/>
                  </a:lnTo>
                  <a:close/>
                </a:path>
              </a:pathLst>
            </a:custGeom>
            <a:solidFill>
              <a:srgbClr val="003300"/>
            </a:solidFill>
            <a:ln w="25400">
              <a:solidFill>
                <a:srgbClr val="003366"/>
              </a:solidFill>
              <a:round/>
              <a:headEnd/>
              <a:tailEnd/>
            </a:ln>
          </p:spPr>
          <p:txBody>
            <a:bodyPr lIns="0" tIns="0" rIns="0" bIns="0"/>
            <a:lstStyle/>
            <a:p>
              <a:endParaRPr lang="en-US"/>
            </a:p>
          </p:txBody>
        </p:sp>
        <p:sp>
          <p:nvSpPr>
            <p:cNvPr id="11" name="Freeform 13"/>
            <p:cNvSpPr>
              <a:spLocks/>
            </p:cNvSpPr>
            <p:nvPr/>
          </p:nvSpPr>
          <p:spPr bwMode="grayWhite">
            <a:xfrm>
              <a:off x="3801" y="2659"/>
              <a:ext cx="3" cy="3"/>
            </a:xfrm>
            <a:custGeom>
              <a:avLst/>
              <a:gdLst>
                <a:gd name="T0" fmla="*/ 0 w 10"/>
                <a:gd name="T1" fmla="*/ 0 h 16"/>
                <a:gd name="T2" fmla="*/ 0 w 10"/>
                <a:gd name="T3" fmla="*/ 0 h 16"/>
                <a:gd name="T4" fmla="*/ 0 w 10"/>
                <a:gd name="T5" fmla="*/ 0 h 16"/>
                <a:gd name="T6" fmla="*/ 0 w 10"/>
                <a:gd name="T7" fmla="*/ 0 h 16"/>
                <a:gd name="T8" fmla="*/ 0 60000 65536"/>
                <a:gd name="T9" fmla="*/ 0 60000 65536"/>
                <a:gd name="T10" fmla="*/ 0 60000 65536"/>
                <a:gd name="T11" fmla="*/ 0 60000 65536"/>
                <a:gd name="T12" fmla="*/ 0 w 10"/>
                <a:gd name="T13" fmla="*/ 0 h 16"/>
                <a:gd name="T14" fmla="*/ 10 w 10"/>
                <a:gd name="T15" fmla="*/ 16 h 16"/>
              </a:gdLst>
              <a:ahLst/>
              <a:cxnLst>
                <a:cxn ang="T8">
                  <a:pos x="T0" y="T1"/>
                </a:cxn>
                <a:cxn ang="T9">
                  <a:pos x="T2" y="T3"/>
                </a:cxn>
                <a:cxn ang="T10">
                  <a:pos x="T4" y="T5"/>
                </a:cxn>
                <a:cxn ang="T11">
                  <a:pos x="T6" y="T7"/>
                </a:cxn>
              </a:cxnLst>
              <a:rect l="T12" t="T13" r="T14" b="T15"/>
              <a:pathLst>
                <a:path w="10" h="16">
                  <a:moveTo>
                    <a:pt x="10" y="2"/>
                  </a:moveTo>
                  <a:lnTo>
                    <a:pt x="0" y="0"/>
                  </a:lnTo>
                  <a:lnTo>
                    <a:pt x="3" y="16"/>
                  </a:lnTo>
                  <a:lnTo>
                    <a:pt x="10" y="2"/>
                  </a:lnTo>
                  <a:close/>
                </a:path>
              </a:pathLst>
            </a:custGeom>
            <a:solidFill>
              <a:srgbClr val="003300"/>
            </a:solidFill>
            <a:ln w="25400">
              <a:solidFill>
                <a:srgbClr val="003366"/>
              </a:solidFill>
              <a:round/>
              <a:headEnd/>
              <a:tailEnd/>
            </a:ln>
          </p:spPr>
          <p:txBody>
            <a:bodyPr lIns="0" tIns="0" rIns="0" bIns="0"/>
            <a:lstStyle/>
            <a:p>
              <a:endParaRPr lang="en-US"/>
            </a:p>
          </p:txBody>
        </p:sp>
        <p:sp>
          <p:nvSpPr>
            <p:cNvPr id="12" name="Freeform 14"/>
            <p:cNvSpPr>
              <a:spLocks/>
            </p:cNvSpPr>
            <p:nvPr/>
          </p:nvSpPr>
          <p:spPr bwMode="grayWhite">
            <a:xfrm>
              <a:off x="4592" y="2709"/>
              <a:ext cx="3" cy="5"/>
            </a:xfrm>
            <a:custGeom>
              <a:avLst/>
              <a:gdLst>
                <a:gd name="T0" fmla="*/ 0 w 9"/>
                <a:gd name="T1" fmla="*/ 0 h 10"/>
                <a:gd name="T2" fmla="*/ 0 w 9"/>
                <a:gd name="T3" fmla="*/ 1 h 10"/>
                <a:gd name="T4" fmla="*/ 0 w 9"/>
                <a:gd name="T5" fmla="*/ 1 h 10"/>
                <a:gd name="T6" fmla="*/ 0 w 9"/>
                <a:gd name="T7" fmla="*/ 0 h 10"/>
                <a:gd name="T8" fmla="*/ 0 60000 65536"/>
                <a:gd name="T9" fmla="*/ 0 60000 65536"/>
                <a:gd name="T10" fmla="*/ 0 60000 65536"/>
                <a:gd name="T11" fmla="*/ 0 60000 65536"/>
                <a:gd name="T12" fmla="*/ 0 w 9"/>
                <a:gd name="T13" fmla="*/ 0 h 10"/>
                <a:gd name="T14" fmla="*/ 9 w 9"/>
                <a:gd name="T15" fmla="*/ 10 h 10"/>
              </a:gdLst>
              <a:ahLst/>
              <a:cxnLst>
                <a:cxn ang="T8">
                  <a:pos x="T0" y="T1"/>
                </a:cxn>
                <a:cxn ang="T9">
                  <a:pos x="T2" y="T3"/>
                </a:cxn>
                <a:cxn ang="T10">
                  <a:pos x="T4" y="T5"/>
                </a:cxn>
                <a:cxn ang="T11">
                  <a:pos x="T6" y="T7"/>
                </a:cxn>
              </a:cxnLst>
              <a:rect l="T12" t="T13" r="T14" b="T15"/>
              <a:pathLst>
                <a:path w="9" h="10">
                  <a:moveTo>
                    <a:pt x="9" y="0"/>
                  </a:moveTo>
                  <a:lnTo>
                    <a:pt x="0" y="5"/>
                  </a:lnTo>
                  <a:lnTo>
                    <a:pt x="9" y="10"/>
                  </a:lnTo>
                  <a:lnTo>
                    <a:pt x="9"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13" name="Freeform 15"/>
            <p:cNvSpPr>
              <a:spLocks/>
            </p:cNvSpPr>
            <p:nvPr/>
          </p:nvSpPr>
          <p:spPr bwMode="grayWhite">
            <a:xfrm>
              <a:off x="4786" y="2628"/>
              <a:ext cx="4" cy="3"/>
            </a:xfrm>
            <a:custGeom>
              <a:avLst/>
              <a:gdLst>
                <a:gd name="T0" fmla="*/ 0 w 12"/>
                <a:gd name="T1" fmla="*/ 0 h 14"/>
                <a:gd name="T2" fmla="*/ 0 w 12"/>
                <a:gd name="T3" fmla="*/ 0 h 14"/>
                <a:gd name="T4" fmla="*/ 0 w 12"/>
                <a:gd name="T5" fmla="*/ 0 h 14"/>
                <a:gd name="T6" fmla="*/ 0 w 12"/>
                <a:gd name="T7" fmla="*/ 0 h 14"/>
                <a:gd name="T8" fmla="*/ 0 60000 65536"/>
                <a:gd name="T9" fmla="*/ 0 60000 65536"/>
                <a:gd name="T10" fmla="*/ 0 60000 65536"/>
                <a:gd name="T11" fmla="*/ 0 60000 65536"/>
                <a:gd name="T12" fmla="*/ 0 w 12"/>
                <a:gd name="T13" fmla="*/ 0 h 14"/>
                <a:gd name="T14" fmla="*/ 12 w 12"/>
                <a:gd name="T15" fmla="*/ 14 h 14"/>
              </a:gdLst>
              <a:ahLst/>
              <a:cxnLst>
                <a:cxn ang="T8">
                  <a:pos x="T0" y="T1"/>
                </a:cxn>
                <a:cxn ang="T9">
                  <a:pos x="T2" y="T3"/>
                </a:cxn>
                <a:cxn ang="T10">
                  <a:pos x="T4" y="T5"/>
                </a:cxn>
                <a:cxn ang="T11">
                  <a:pos x="T6" y="T7"/>
                </a:cxn>
              </a:cxnLst>
              <a:rect l="T12" t="T13" r="T14" b="T15"/>
              <a:pathLst>
                <a:path w="12" h="14">
                  <a:moveTo>
                    <a:pt x="0" y="4"/>
                  </a:moveTo>
                  <a:lnTo>
                    <a:pt x="12" y="0"/>
                  </a:lnTo>
                  <a:lnTo>
                    <a:pt x="0" y="14"/>
                  </a:lnTo>
                  <a:lnTo>
                    <a:pt x="0" y="4"/>
                  </a:lnTo>
                  <a:close/>
                </a:path>
              </a:pathLst>
            </a:custGeom>
            <a:solidFill>
              <a:srgbClr val="003300"/>
            </a:solidFill>
            <a:ln w="25400">
              <a:solidFill>
                <a:srgbClr val="003366"/>
              </a:solidFill>
              <a:round/>
              <a:headEnd/>
              <a:tailEnd/>
            </a:ln>
          </p:spPr>
          <p:txBody>
            <a:bodyPr lIns="0" tIns="0" rIns="0" bIns="0"/>
            <a:lstStyle/>
            <a:p>
              <a:endParaRPr lang="en-US"/>
            </a:p>
          </p:txBody>
        </p:sp>
        <p:sp>
          <p:nvSpPr>
            <p:cNvPr id="14" name="Freeform 16"/>
            <p:cNvSpPr>
              <a:spLocks/>
            </p:cNvSpPr>
            <p:nvPr/>
          </p:nvSpPr>
          <p:spPr bwMode="grayWhite">
            <a:xfrm>
              <a:off x="4716" y="2683"/>
              <a:ext cx="1" cy="2"/>
            </a:xfrm>
            <a:custGeom>
              <a:avLst/>
              <a:gdLst>
                <a:gd name="T0" fmla="*/ 0 w 6"/>
                <a:gd name="T1" fmla="*/ 0 h 10"/>
                <a:gd name="T2" fmla="*/ 0 w 6"/>
                <a:gd name="T3" fmla="*/ 0 h 10"/>
                <a:gd name="T4" fmla="*/ 0 w 6"/>
                <a:gd name="T5" fmla="*/ 0 h 10"/>
                <a:gd name="T6" fmla="*/ 0 w 6"/>
                <a:gd name="T7" fmla="*/ 0 h 10"/>
                <a:gd name="T8" fmla="*/ 0 60000 65536"/>
                <a:gd name="T9" fmla="*/ 0 60000 65536"/>
                <a:gd name="T10" fmla="*/ 0 60000 65536"/>
                <a:gd name="T11" fmla="*/ 0 60000 65536"/>
                <a:gd name="T12" fmla="*/ 0 w 6"/>
                <a:gd name="T13" fmla="*/ 0 h 10"/>
                <a:gd name="T14" fmla="*/ 6 w 6"/>
                <a:gd name="T15" fmla="*/ 10 h 10"/>
              </a:gdLst>
              <a:ahLst/>
              <a:cxnLst>
                <a:cxn ang="T8">
                  <a:pos x="T0" y="T1"/>
                </a:cxn>
                <a:cxn ang="T9">
                  <a:pos x="T2" y="T3"/>
                </a:cxn>
                <a:cxn ang="T10">
                  <a:pos x="T4" y="T5"/>
                </a:cxn>
                <a:cxn ang="T11">
                  <a:pos x="T6" y="T7"/>
                </a:cxn>
              </a:cxnLst>
              <a:rect l="T12" t="T13" r="T14" b="T15"/>
              <a:pathLst>
                <a:path w="6" h="10">
                  <a:moveTo>
                    <a:pt x="0" y="0"/>
                  </a:moveTo>
                  <a:lnTo>
                    <a:pt x="6" y="8"/>
                  </a:lnTo>
                  <a:lnTo>
                    <a:pt x="0" y="10"/>
                  </a:lnTo>
                  <a:lnTo>
                    <a:pt x="0"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15" name="Freeform 17"/>
            <p:cNvSpPr>
              <a:spLocks/>
            </p:cNvSpPr>
            <p:nvPr/>
          </p:nvSpPr>
          <p:spPr bwMode="grayWhite">
            <a:xfrm>
              <a:off x="4783" y="2565"/>
              <a:ext cx="2" cy="3"/>
            </a:xfrm>
            <a:custGeom>
              <a:avLst/>
              <a:gdLst>
                <a:gd name="T0" fmla="*/ 0 w 8"/>
                <a:gd name="T1" fmla="*/ 0 h 13"/>
                <a:gd name="T2" fmla="*/ 0 w 8"/>
                <a:gd name="T3" fmla="*/ 0 h 13"/>
                <a:gd name="T4" fmla="*/ 0 w 8"/>
                <a:gd name="T5" fmla="*/ 0 h 13"/>
                <a:gd name="T6" fmla="*/ 0 w 8"/>
                <a:gd name="T7" fmla="*/ 0 h 13"/>
                <a:gd name="T8" fmla="*/ 0 60000 65536"/>
                <a:gd name="T9" fmla="*/ 0 60000 65536"/>
                <a:gd name="T10" fmla="*/ 0 60000 65536"/>
                <a:gd name="T11" fmla="*/ 0 60000 65536"/>
                <a:gd name="T12" fmla="*/ 0 w 8"/>
                <a:gd name="T13" fmla="*/ 0 h 13"/>
                <a:gd name="T14" fmla="*/ 8 w 8"/>
                <a:gd name="T15" fmla="*/ 13 h 13"/>
              </a:gdLst>
              <a:ahLst/>
              <a:cxnLst>
                <a:cxn ang="T8">
                  <a:pos x="T0" y="T1"/>
                </a:cxn>
                <a:cxn ang="T9">
                  <a:pos x="T2" y="T3"/>
                </a:cxn>
                <a:cxn ang="T10">
                  <a:pos x="T4" y="T5"/>
                </a:cxn>
                <a:cxn ang="T11">
                  <a:pos x="T6" y="T7"/>
                </a:cxn>
              </a:cxnLst>
              <a:rect l="T12" t="T13" r="T14" b="T15"/>
              <a:pathLst>
                <a:path w="8" h="13">
                  <a:moveTo>
                    <a:pt x="8" y="4"/>
                  </a:moveTo>
                  <a:lnTo>
                    <a:pt x="0" y="0"/>
                  </a:lnTo>
                  <a:lnTo>
                    <a:pt x="0" y="13"/>
                  </a:lnTo>
                  <a:lnTo>
                    <a:pt x="8" y="4"/>
                  </a:lnTo>
                  <a:close/>
                </a:path>
              </a:pathLst>
            </a:custGeom>
            <a:solidFill>
              <a:srgbClr val="003300"/>
            </a:solidFill>
            <a:ln w="25400">
              <a:solidFill>
                <a:srgbClr val="003366"/>
              </a:solidFill>
              <a:round/>
              <a:headEnd/>
              <a:tailEnd/>
            </a:ln>
          </p:spPr>
          <p:txBody>
            <a:bodyPr lIns="0" tIns="0" rIns="0" bIns="0"/>
            <a:lstStyle/>
            <a:p>
              <a:endParaRPr lang="en-US"/>
            </a:p>
          </p:txBody>
        </p:sp>
        <p:sp>
          <p:nvSpPr>
            <p:cNvPr id="16" name="Freeform 18"/>
            <p:cNvSpPr>
              <a:spLocks/>
            </p:cNvSpPr>
            <p:nvPr/>
          </p:nvSpPr>
          <p:spPr bwMode="grayWhite">
            <a:xfrm>
              <a:off x="4933" y="2375"/>
              <a:ext cx="3" cy="2"/>
            </a:xfrm>
            <a:custGeom>
              <a:avLst/>
              <a:gdLst>
                <a:gd name="T0" fmla="*/ 0 w 10"/>
                <a:gd name="T1" fmla="*/ 0 h 9"/>
                <a:gd name="T2" fmla="*/ 0 w 10"/>
                <a:gd name="T3" fmla="*/ 0 h 9"/>
                <a:gd name="T4" fmla="*/ 0 w 10"/>
                <a:gd name="T5" fmla="*/ 0 h 9"/>
                <a:gd name="T6" fmla="*/ 0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3" y="0"/>
                  </a:moveTo>
                  <a:lnTo>
                    <a:pt x="0" y="5"/>
                  </a:lnTo>
                  <a:lnTo>
                    <a:pt x="10" y="9"/>
                  </a:lnTo>
                  <a:lnTo>
                    <a:pt x="3"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17" name="Freeform 19"/>
            <p:cNvSpPr>
              <a:spLocks/>
            </p:cNvSpPr>
            <p:nvPr/>
          </p:nvSpPr>
          <p:spPr bwMode="grayWhite">
            <a:xfrm>
              <a:off x="4467" y="2966"/>
              <a:ext cx="5" cy="3"/>
            </a:xfrm>
            <a:custGeom>
              <a:avLst/>
              <a:gdLst>
                <a:gd name="T0" fmla="*/ 0 w 14"/>
                <a:gd name="T1" fmla="*/ 0 h 11"/>
                <a:gd name="T2" fmla="*/ 0 w 14"/>
                <a:gd name="T3" fmla="*/ 0 h 11"/>
                <a:gd name="T4" fmla="*/ 0 w 14"/>
                <a:gd name="T5" fmla="*/ 0 h 11"/>
                <a:gd name="T6" fmla="*/ 0 w 14"/>
                <a:gd name="T7" fmla="*/ 0 h 11"/>
                <a:gd name="T8" fmla="*/ 0 60000 65536"/>
                <a:gd name="T9" fmla="*/ 0 60000 65536"/>
                <a:gd name="T10" fmla="*/ 0 60000 65536"/>
                <a:gd name="T11" fmla="*/ 0 60000 65536"/>
                <a:gd name="T12" fmla="*/ 0 w 14"/>
                <a:gd name="T13" fmla="*/ 0 h 11"/>
                <a:gd name="T14" fmla="*/ 14 w 14"/>
                <a:gd name="T15" fmla="*/ 11 h 11"/>
              </a:gdLst>
              <a:ahLst/>
              <a:cxnLst>
                <a:cxn ang="T8">
                  <a:pos x="T0" y="T1"/>
                </a:cxn>
                <a:cxn ang="T9">
                  <a:pos x="T2" y="T3"/>
                </a:cxn>
                <a:cxn ang="T10">
                  <a:pos x="T4" y="T5"/>
                </a:cxn>
                <a:cxn ang="T11">
                  <a:pos x="T6" y="T7"/>
                </a:cxn>
              </a:cxnLst>
              <a:rect l="T12" t="T13" r="T14" b="T15"/>
              <a:pathLst>
                <a:path w="14" h="11">
                  <a:moveTo>
                    <a:pt x="14" y="6"/>
                  </a:moveTo>
                  <a:lnTo>
                    <a:pt x="7" y="0"/>
                  </a:lnTo>
                  <a:lnTo>
                    <a:pt x="0" y="11"/>
                  </a:lnTo>
                  <a:lnTo>
                    <a:pt x="14" y="6"/>
                  </a:lnTo>
                  <a:close/>
                </a:path>
              </a:pathLst>
            </a:custGeom>
            <a:solidFill>
              <a:srgbClr val="003300"/>
            </a:solidFill>
            <a:ln w="25400">
              <a:solidFill>
                <a:srgbClr val="003366"/>
              </a:solidFill>
              <a:round/>
              <a:headEnd/>
              <a:tailEnd/>
            </a:ln>
          </p:spPr>
          <p:txBody>
            <a:bodyPr lIns="0" tIns="0" rIns="0" bIns="0"/>
            <a:lstStyle/>
            <a:p>
              <a:endParaRPr lang="en-US"/>
            </a:p>
          </p:txBody>
        </p:sp>
        <p:sp>
          <p:nvSpPr>
            <p:cNvPr id="18" name="Freeform 20"/>
            <p:cNvSpPr>
              <a:spLocks/>
            </p:cNvSpPr>
            <p:nvPr/>
          </p:nvSpPr>
          <p:spPr bwMode="grayWhite">
            <a:xfrm>
              <a:off x="4693" y="3048"/>
              <a:ext cx="4" cy="4"/>
            </a:xfrm>
            <a:custGeom>
              <a:avLst/>
              <a:gdLst>
                <a:gd name="T0" fmla="*/ 0 w 11"/>
                <a:gd name="T1" fmla="*/ 0 h 14"/>
                <a:gd name="T2" fmla="*/ 0 w 11"/>
                <a:gd name="T3" fmla="*/ 0 h 14"/>
                <a:gd name="T4" fmla="*/ 0 w 11"/>
                <a:gd name="T5" fmla="*/ 0 h 14"/>
                <a:gd name="T6" fmla="*/ 0 w 11"/>
                <a:gd name="T7" fmla="*/ 0 h 14"/>
                <a:gd name="T8" fmla="*/ 0 60000 65536"/>
                <a:gd name="T9" fmla="*/ 0 60000 65536"/>
                <a:gd name="T10" fmla="*/ 0 60000 65536"/>
                <a:gd name="T11" fmla="*/ 0 60000 65536"/>
                <a:gd name="T12" fmla="*/ 0 w 11"/>
                <a:gd name="T13" fmla="*/ 0 h 14"/>
                <a:gd name="T14" fmla="*/ 11 w 11"/>
                <a:gd name="T15" fmla="*/ 14 h 14"/>
              </a:gdLst>
              <a:ahLst/>
              <a:cxnLst>
                <a:cxn ang="T8">
                  <a:pos x="T0" y="T1"/>
                </a:cxn>
                <a:cxn ang="T9">
                  <a:pos x="T2" y="T3"/>
                </a:cxn>
                <a:cxn ang="T10">
                  <a:pos x="T4" y="T5"/>
                </a:cxn>
                <a:cxn ang="T11">
                  <a:pos x="T6" y="T7"/>
                </a:cxn>
              </a:cxnLst>
              <a:rect l="T12" t="T13" r="T14" b="T15"/>
              <a:pathLst>
                <a:path w="11" h="14">
                  <a:moveTo>
                    <a:pt x="0" y="8"/>
                  </a:moveTo>
                  <a:lnTo>
                    <a:pt x="5" y="0"/>
                  </a:lnTo>
                  <a:lnTo>
                    <a:pt x="11" y="14"/>
                  </a:lnTo>
                  <a:lnTo>
                    <a:pt x="0" y="8"/>
                  </a:lnTo>
                  <a:close/>
                </a:path>
              </a:pathLst>
            </a:custGeom>
            <a:solidFill>
              <a:srgbClr val="003300"/>
            </a:solidFill>
            <a:ln w="25400">
              <a:solidFill>
                <a:srgbClr val="003366"/>
              </a:solidFill>
              <a:round/>
              <a:headEnd/>
              <a:tailEnd/>
            </a:ln>
          </p:spPr>
          <p:txBody>
            <a:bodyPr lIns="0" tIns="0" rIns="0" bIns="0"/>
            <a:lstStyle/>
            <a:p>
              <a:endParaRPr lang="en-US"/>
            </a:p>
          </p:txBody>
        </p:sp>
        <p:sp>
          <p:nvSpPr>
            <p:cNvPr id="19" name="Freeform 21"/>
            <p:cNvSpPr>
              <a:spLocks/>
            </p:cNvSpPr>
            <p:nvPr/>
          </p:nvSpPr>
          <p:spPr bwMode="grayWhite">
            <a:xfrm>
              <a:off x="4721" y="3084"/>
              <a:ext cx="2" cy="7"/>
            </a:xfrm>
            <a:custGeom>
              <a:avLst/>
              <a:gdLst>
                <a:gd name="T0" fmla="*/ 0 w 11"/>
                <a:gd name="T1" fmla="*/ 0 h 19"/>
                <a:gd name="T2" fmla="*/ 0 w 11"/>
                <a:gd name="T3" fmla="*/ 0 h 19"/>
                <a:gd name="T4" fmla="*/ 0 w 11"/>
                <a:gd name="T5" fmla="*/ 0 h 19"/>
                <a:gd name="T6" fmla="*/ 0 w 11"/>
                <a:gd name="T7" fmla="*/ 0 h 19"/>
                <a:gd name="T8" fmla="*/ 0 60000 65536"/>
                <a:gd name="T9" fmla="*/ 0 60000 65536"/>
                <a:gd name="T10" fmla="*/ 0 60000 65536"/>
                <a:gd name="T11" fmla="*/ 0 60000 65536"/>
                <a:gd name="T12" fmla="*/ 0 w 11"/>
                <a:gd name="T13" fmla="*/ 0 h 19"/>
                <a:gd name="T14" fmla="*/ 11 w 11"/>
                <a:gd name="T15" fmla="*/ 19 h 19"/>
              </a:gdLst>
              <a:ahLst/>
              <a:cxnLst>
                <a:cxn ang="T8">
                  <a:pos x="T0" y="T1"/>
                </a:cxn>
                <a:cxn ang="T9">
                  <a:pos x="T2" y="T3"/>
                </a:cxn>
                <a:cxn ang="T10">
                  <a:pos x="T4" y="T5"/>
                </a:cxn>
                <a:cxn ang="T11">
                  <a:pos x="T6" y="T7"/>
                </a:cxn>
              </a:cxnLst>
              <a:rect l="T12" t="T13" r="T14" b="T15"/>
              <a:pathLst>
                <a:path w="11" h="19">
                  <a:moveTo>
                    <a:pt x="0" y="12"/>
                  </a:moveTo>
                  <a:lnTo>
                    <a:pt x="11" y="0"/>
                  </a:lnTo>
                  <a:lnTo>
                    <a:pt x="7" y="19"/>
                  </a:lnTo>
                  <a:lnTo>
                    <a:pt x="0" y="12"/>
                  </a:lnTo>
                  <a:close/>
                </a:path>
              </a:pathLst>
            </a:custGeom>
            <a:solidFill>
              <a:srgbClr val="003300"/>
            </a:solidFill>
            <a:ln w="25400">
              <a:solidFill>
                <a:srgbClr val="003366"/>
              </a:solidFill>
              <a:round/>
              <a:headEnd/>
              <a:tailEnd/>
            </a:ln>
          </p:spPr>
          <p:txBody>
            <a:bodyPr lIns="0" tIns="0" rIns="0" bIns="0"/>
            <a:lstStyle/>
            <a:p>
              <a:endParaRPr lang="en-US"/>
            </a:p>
          </p:txBody>
        </p:sp>
        <p:sp>
          <p:nvSpPr>
            <p:cNvPr id="20" name="Freeform 22"/>
            <p:cNvSpPr>
              <a:spLocks/>
            </p:cNvSpPr>
            <p:nvPr/>
          </p:nvSpPr>
          <p:spPr bwMode="grayWhite">
            <a:xfrm>
              <a:off x="4725" y="3084"/>
              <a:ext cx="6" cy="3"/>
            </a:xfrm>
            <a:custGeom>
              <a:avLst/>
              <a:gdLst>
                <a:gd name="T0" fmla="*/ 0 w 32"/>
                <a:gd name="T1" fmla="*/ 0 h 12"/>
                <a:gd name="T2" fmla="*/ 0 w 32"/>
                <a:gd name="T3" fmla="*/ 0 h 12"/>
                <a:gd name="T4" fmla="*/ 0 w 32"/>
                <a:gd name="T5" fmla="*/ 0 h 12"/>
                <a:gd name="T6" fmla="*/ 0 w 32"/>
                <a:gd name="T7" fmla="*/ 0 h 12"/>
                <a:gd name="T8" fmla="*/ 0 60000 65536"/>
                <a:gd name="T9" fmla="*/ 0 60000 65536"/>
                <a:gd name="T10" fmla="*/ 0 60000 65536"/>
                <a:gd name="T11" fmla="*/ 0 60000 65536"/>
                <a:gd name="T12" fmla="*/ 0 w 32"/>
                <a:gd name="T13" fmla="*/ 0 h 12"/>
                <a:gd name="T14" fmla="*/ 32 w 32"/>
                <a:gd name="T15" fmla="*/ 12 h 12"/>
              </a:gdLst>
              <a:ahLst/>
              <a:cxnLst>
                <a:cxn ang="T8">
                  <a:pos x="T0" y="T1"/>
                </a:cxn>
                <a:cxn ang="T9">
                  <a:pos x="T2" y="T3"/>
                </a:cxn>
                <a:cxn ang="T10">
                  <a:pos x="T4" y="T5"/>
                </a:cxn>
                <a:cxn ang="T11">
                  <a:pos x="T6" y="T7"/>
                </a:cxn>
              </a:cxnLst>
              <a:rect l="T12" t="T13" r="T14" b="T15"/>
              <a:pathLst>
                <a:path w="32" h="12">
                  <a:moveTo>
                    <a:pt x="0" y="0"/>
                  </a:moveTo>
                  <a:lnTo>
                    <a:pt x="32" y="4"/>
                  </a:lnTo>
                  <a:lnTo>
                    <a:pt x="7" y="12"/>
                  </a:lnTo>
                  <a:lnTo>
                    <a:pt x="0"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21" name="Freeform 23"/>
            <p:cNvSpPr>
              <a:spLocks/>
            </p:cNvSpPr>
            <p:nvPr/>
          </p:nvSpPr>
          <p:spPr bwMode="grayWhite">
            <a:xfrm>
              <a:off x="1370" y="895"/>
              <a:ext cx="836" cy="689"/>
            </a:xfrm>
            <a:custGeom>
              <a:avLst/>
              <a:gdLst>
                <a:gd name="T0" fmla="*/ 2 w 1400"/>
                <a:gd name="T1" fmla="*/ 3 h 1188"/>
                <a:gd name="T2" fmla="*/ 3 w 1400"/>
                <a:gd name="T3" fmla="*/ 4 h 1188"/>
                <a:gd name="T4" fmla="*/ 2 w 1400"/>
                <a:gd name="T5" fmla="*/ 5 h 1188"/>
                <a:gd name="T6" fmla="*/ 2 w 1400"/>
                <a:gd name="T7" fmla="*/ 4 h 1188"/>
                <a:gd name="T8" fmla="*/ 1 w 1400"/>
                <a:gd name="T9" fmla="*/ 5 h 1188"/>
                <a:gd name="T10" fmla="*/ 1 w 1400"/>
                <a:gd name="T11" fmla="*/ 6 h 1188"/>
                <a:gd name="T12" fmla="*/ 4 w 1400"/>
                <a:gd name="T13" fmla="*/ 6 h 1188"/>
                <a:gd name="T14" fmla="*/ 3 w 1400"/>
                <a:gd name="T15" fmla="*/ 7 h 1188"/>
                <a:gd name="T16" fmla="*/ 2 w 1400"/>
                <a:gd name="T17" fmla="*/ 8 h 1188"/>
                <a:gd name="T18" fmla="*/ 1 w 1400"/>
                <a:gd name="T19" fmla="*/ 8 h 1188"/>
                <a:gd name="T20" fmla="*/ 1 w 1400"/>
                <a:gd name="T21" fmla="*/ 9 h 1188"/>
                <a:gd name="T22" fmla="*/ 1 w 1400"/>
                <a:gd name="T23" fmla="*/ 10 h 1188"/>
                <a:gd name="T24" fmla="*/ 3 w 1400"/>
                <a:gd name="T25" fmla="*/ 11 h 1188"/>
                <a:gd name="T26" fmla="*/ 3 w 1400"/>
                <a:gd name="T27" fmla="*/ 12 h 1188"/>
                <a:gd name="T28" fmla="*/ 4 w 1400"/>
                <a:gd name="T29" fmla="*/ 12 h 1188"/>
                <a:gd name="T30" fmla="*/ 5 w 1400"/>
                <a:gd name="T31" fmla="*/ 12 h 1188"/>
                <a:gd name="T32" fmla="*/ 4 w 1400"/>
                <a:gd name="T33" fmla="*/ 13 h 1188"/>
                <a:gd name="T34" fmla="*/ 2 w 1400"/>
                <a:gd name="T35" fmla="*/ 14 h 1188"/>
                <a:gd name="T36" fmla="*/ 1 w 1400"/>
                <a:gd name="T37" fmla="*/ 14 h 1188"/>
                <a:gd name="T38" fmla="*/ 1 w 1400"/>
                <a:gd name="T39" fmla="*/ 15 h 1188"/>
                <a:gd name="T40" fmla="*/ 4 w 1400"/>
                <a:gd name="T41" fmla="*/ 14 h 1188"/>
                <a:gd name="T42" fmla="*/ 8 w 1400"/>
                <a:gd name="T43" fmla="*/ 12 h 1188"/>
                <a:gd name="T44" fmla="*/ 7 w 1400"/>
                <a:gd name="T45" fmla="*/ 11 h 1188"/>
                <a:gd name="T46" fmla="*/ 10 w 1400"/>
                <a:gd name="T47" fmla="*/ 9 h 1188"/>
                <a:gd name="T48" fmla="*/ 8 w 1400"/>
                <a:gd name="T49" fmla="*/ 9 h 1188"/>
                <a:gd name="T50" fmla="*/ 8 w 1400"/>
                <a:gd name="T51" fmla="*/ 10 h 1188"/>
                <a:gd name="T52" fmla="*/ 8 w 1400"/>
                <a:gd name="T53" fmla="*/ 11 h 1188"/>
                <a:gd name="T54" fmla="*/ 10 w 1400"/>
                <a:gd name="T55" fmla="*/ 10 h 1188"/>
                <a:gd name="T56" fmla="*/ 10 w 1400"/>
                <a:gd name="T57" fmla="*/ 9 h 1188"/>
                <a:gd name="T58" fmla="*/ 13 w 1400"/>
                <a:gd name="T59" fmla="*/ 10 h 1188"/>
                <a:gd name="T60" fmla="*/ 14 w 1400"/>
                <a:gd name="T61" fmla="*/ 9 h 1188"/>
                <a:gd name="T62" fmla="*/ 17 w 1400"/>
                <a:gd name="T63" fmla="*/ 10 h 1188"/>
                <a:gd name="T64" fmla="*/ 19 w 1400"/>
                <a:gd name="T65" fmla="*/ 12 h 1188"/>
                <a:gd name="T66" fmla="*/ 20 w 1400"/>
                <a:gd name="T67" fmla="*/ 12 h 1188"/>
                <a:gd name="T68" fmla="*/ 23 w 1400"/>
                <a:gd name="T69" fmla="*/ 12 h 1188"/>
                <a:gd name="T70" fmla="*/ 23 w 1400"/>
                <a:gd name="T71" fmla="*/ 11 h 1188"/>
                <a:gd name="T72" fmla="*/ 21 w 1400"/>
                <a:gd name="T73" fmla="*/ 11 h 1188"/>
                <a:gd name="T74" fmla="*/ 20 w 1400"/>
                <a:gd name="T75" fmla="*/ 10 h 1188"/>
                <a:gd name="T76" fmla="*/ 18 w 1400"/>
                <a:gd name="T77" fmla="*/ 9 h 1188"/>
                <a:gd name="T78" fmla="*/ 17 w 1400"/>
                <a:gd name="T79" fmla="*/ 10 h 1188"/>
                <a:gd name="T80" fmla="*/ 16 w 1400"/>
                <a:gd name="T81" fmla="*/ 9 h 1188"/>
                <a:gd name="T82" fmla="*/ 14 w 1400"/>
                <a:gd name="T83" fmla="*/ 8 h 1188"/>
                <a:gd name="T84" fmla="*/ 13 w 1400"/>
                <a:gd name="T85" fmla="*/ 2 h 1188"/>
                <a:gd name="T86" fmla="*/ 11 w 1400"/>
                <a:gd name="T87" fmla="*/ 1 h 1188"/>
                <a:gd name="T88" fmla="*/ 8 w 1400"/>
                <a:gd name="T89" fmla="*/ 1 h 1188"/>
                <a:gd name="T90" fmla="*/ 7 w 1400"/>
                <a:gd name="T91" fmla="*/ 1 h 1188"/>
                <a:gd name="T92" fmla="*/ 5 w 1400"/>
                <a:gd name="T93" fmla="*/ 0 h 1188"/>
                <a:gd name="T94" fmla="*/ 4 w 1400"/>
                <a:gd name="T95" fmla="*/ 1 h 1188"/>
                <a:gd name="T96" fmla="*/ 3 w 1400"/>
                <a:gd name="T97" fmla="*/ 1 h 1188"/>
                <a:gd name="T98" fmla="*/ 2 w 1400"/>
                <a:gd name="T99" fmla="*/ 2 h 1188"/>
                <a:gd name="T100" fmla="*/ 1 w 1400"/>
                <a:gd name="T101" fmla="*/ 2 h 11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00"/>
                <a:gd name="T154" fmla="*/ 0 h 1188"/>
                <a:gd name="T155" fmla="*/ 1400 w 1400"/>
                <a:gd name="T156" fmla="*/ 1188 h 11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00" h="1188">
                  <a:moveTo>
                    <a:pt x="71" y="190"/>
                  </a:moveTo>
                  <a:lnTo>
                    <a:pt x="106" y="227"/>
                  </a:lnTo>
                  <a:lnTo>
                    <a:pt x="143" y="286"/>
                  </a:lnTo>
                  <a:lnTo>
                    <a:pt x="190" y="297"/>
                  </a:lnTo>
                  <a:lnTo>
                    <a:pt x="190" y="369"/>
                  </a:lnTo>
                  <a:lnTo>
                    <a:pt x="130" y="369"/>
                  </a:lnTo>
                  <a:lnTo>
                    <a:pt x="130" y="321"/>
                  </a:lnTo>
                  <a:lnTo>
                    <a:pt x="118" y="321"/>
                  </a:lnTo>
                  <a:lnTo>
                    <a:pt x="0" y="369"/>
                  </a:lnTo>
                  <a:lnTo>
                    <a:pt x="36" y="404"/>
                  </a:lnTo>
                  <a:lnTo>
                    <a:pt x="36" y="452"/>
                  </a:lnTo>
                  <a:lnTo>
                    <a:pt x="84" y="475"/>
                  </a:lnTo>
                  <a:lnTo>
                    <a:pt x="154" y="486"/>
                  </a:lnTo>
                  <a:lnTo>
                    <a:pt x="201" y="452"/>
                  </a:lnTo>
                  <a:lnTo>
                    <a:pt x="213" y="533"/>
                  </a:lnTo>
                  <a:lnTo>
                    <a:pt x="166" y="547"/>
                  </a:lnTo>
                  <a:lnTo>
                    <a:pt x="154" y="570"/>
                  </a:lnTo>
                  <a:lnTo>
                    <a:pt x="130" y="581"/>
                  </a:lnTo>
                  <a:lnTo>
                    <a:pt x="95" y="559"/>
                  </a:lnTo>
                  <a:lnTo>
                    <a:pt x="71" y="607"/>
                  </a:lnTo>
                  <a:lnTo>
                    <a:pt x="11" y="665"/>
                  </a:lnTo>
                  <a:lnTo>
                    <a:pt x="47" y="724"/>
                  </a:lnTo>
                  <a:lnTo>
                    <a:pt x="36" y="749"/>
                  </a:lnTo>
                  <a:lnTo>
                    <a:pt x="84" y="797"/>
                  </a:lnTo>
                  <a:lnTo>
                    <a:pt x="143" y="797"/>
                  </a:lnTo>
                  <a:lnTo>
                    <a:pt x="166" y="831"/>
                  </a:lnTo>
                  <a:lnTo>
                    <a:pt x="154" y="854"/>
                  </a:lnTo>
                  <a:lnTo>
                    <a:pt x="166" y="891"/>
                  </a:lnTo>
                  <a:lnTo>
                    <a:pt x="213" y="866"/>
                  </a:lnTo>
                  <a:lnTo>
                    <a:pt x="261" y="914"/>
                  </a:lnTo>
                  <a:lnTo>
                    <a:pt x="332" y="879"/>
                  </a:lnTo>
                  <a:lnTo>
                    <a:pt x="309" y="926"/>
                  </a:lnTo>
                  <a:lnTo>
                    <a:pt x="309" y="974"/>
                  </a:lnTo>
                  <a:lnTo>
                    <a:pt x="213" y="1045"/>
                  </a:lnTo>
                  <a:lnTo>
                    <a:pt x="178" y="1092"/>
                  </a:lnTo>
                  <a:lnTo>
                    <a:pt x="143" y="1092"/>
                  </a:lnTo>
                  <a:lnTo>
                    <a:pt x="84" y="1140"/>
                  </a:lnTo>
                  <a:lnTo>
                    <a:pt x="23" y="1151"/>
                  </a:lnTo>
                  <a:lnTo>
                    <a:pt x="0" y="1176"/>
                  </a:lnTo>
                  <a:lnTo>
                    <a:pt x="23" y="1188"/>
                  </a:lnTo>
                  <a:lnTo>
                    <a:pt x="143" y="1140"/>
                  </a:lnTo>
                  <a:lnTo>
                    <a:pt x="213" y="1104"/>
                  </a:lnTo>
                  <a:lnTo>
                    <a:pt x="356" y="1008"/>
                  </a:lnTo>
                  <a:lnTo>
                    <a:pt x="464" y="891"/>
                  </a:lnTo>
                  <a:lnTo>
                    <a:pt x="475" y="866"/>
                  </a:lnTo>
                  <a:lnTo>
                    <a:pt x="438" y="866"/>
                  </a:lnTo>
                  <a:lnTo>
                    <a:pt x="546" y="713"/>
                  </a:lnTo>
                  <a:lnTo>
                    <a:pt x="570" y="702"/>
                  </a:lnTo>
                  <a:lnTo>
                    <a:pt x="570" y="724"/>
                  </a:lnTo>
                  <a:lnTo>
                    <a:pt x="533" y="749"/>
                  </a:lnTo>
                  <a:lnTo>
                    <a:pt x="522" y="819"/>
                  </a:lnTo>
                  <a:lnTo>
                    <a:pt x="546" y="808"/>
                  </a:lnTo>
                  <a:lnTo>
                    <a:pt x="522" y="831"/>
                  </a:lnTo>
                  <a:lnTo>
                    <a:pt x="533" y="845"/>
                  </a:lnTo>
                  <a:lnTo>
                    <a:pt x="607" y="797"/>
                  </a:lnTo>
                  <a:lnTo>
                    <a:pt x="641" y="783"/>
                  </a:lnTo>
                  <a:lnTo>
                    <a:pt x="653" y="749"/>
                  </a:lnTo>
                  <a:lnTo>
                    <a:pt x="641" y="724"/>
                  </a:lnTo>
                  <a:lnTo>
                    <a:pt x="712" y="713"/>
                  </a:lnTo>
                  <a:lnTo>
                    <a:pt x="796" y="760"/>
                  </a:lnTo>
                  <a:lnTo>
                    <a:pt x="865" y="736"/>
                  </a:lnTo>
                  <a:lnTo>
                    <a:pt x="902" y="749"/>
                  </a:lnTo>
                  <a:lnTo>
                    <a:pt x="949" y="749"/>
                  </a:lnTo>
                  <a:lnTo>
                    <a:pt x="1082" y="808"/>
                  </a:lnTo>
                  <a:lnTo>
                    <a:pt x="1102" y="831"/>
                  </a:lnTo>
                  <a:lnTo>
                    <a:pt x="1139" y="879"/>
                  </a:lnTo>
                  <a:lnTo>
                    <a:pt x="1211" y="926"/>
                  </a:lnTo>
                  <a:lnTo>
                    <a:pt x="1234" y="950"/>
                  </a:lnTo>
                  <a:lnTo>
                    <a:pt x="1318" y="997"/>
                  </a:lnTo>
                  <a:lnTo>
                    <a:pt x="1400" y="962"/>
                  </a:lnTo>
                  <a:lnTo>
                    <a:pt x="1400" y="914"/>
                  </a:lnTo>
                  <a:lnTo>
                    <a:pt x="1377" y="866"/>
                  </a:lnTo>
                  <a:lnTo>
                    <a:pt x="1341" y="854"/>
                  </a:lnTo>
                  <a:lnTo>
                    <a:pt x="1306" y="854"/>
                  </a:lnTo>
                  <a:lnTo>
                    <a:pt x="1258" y="819"/>
                  </a:lnTo>
                  <a:lnTo>
                    <a:pt x="1211" y="783"/>
                  </a:lnTo>
                  <a:lnTo>
                    <a:pt x="1116" y="690"/>
                  </a:lnTo>
                  <a:lnTo>
                    <a:pt x="1091" y="702"/>
                  </a:lnTo>
                  <a:lnTo>
                    <a:pt x="1068" y="736"/>
                  </a:lnTo>
                  <a:lnTo>
                    <a:pt x="1045" y="760"/>
                  </a:lnTo>
                  <a:lnTo>
                    <a:pt x="961" y="713"/>
                  </a:lnTo>
                  <a:lnTo>
                    <a:pt x="961" y="690"/>
                  </a:lnTo>
                  <a:lnTo>
                    <a:pt x="891" y="713"/>
                  </a:lnTo>
                  <a:lnTo>
                    <a:pt x="865" y="595"/>
                  </a:lnTo>
                  <a:lnTo>
                    <a:pt x="807" y="333"/>
                  </a:lnTo>
                  <a:lnTo>
                    <a:pt x="760" y="154"/>
                  </a:lnTo>
                  <a:lnTo>
                    <a:pt x="736" y="72"/>
                  </a:lnTo>
                  <a:lnTo>
                    <a:pt x="664" y="36"/>
                  </a:lnTo>
                  <a:lnTo>
                    <a:pt x="628" y="59"/>
                  </a:lnTo>
                  <a:lnTo>
                    <a:pt x="511" y="36"/>
                  </a:lnTo>
                  <a:lnTo>
                    <a:pt x="475" y="48"/>
                  </a:lnTo>
                  <a:lnTo>
                    <a:pt x="438" y="36"/>
                  </a:lnTo>
                  <a:lnTo>
                    <a:pt x="438" y="24"/>
                  </a:lnTo>
                  <a:lnTo>
                    <a:pt x="332" y="0"/>
                  </a:lnTo>
                  <a:lnTo>
                    <a:pt x="321" y="24"/>
                  </a:lnTo>
                  <a:lnTo>
                    <a:pt x="261" y="24"/>
                  </a:lnTo>
                  <a:lnTo>
                    <a:pt x="213" y="59"/>
                  </a:lnTo>
                  <a:lnTo>
                    <a:pt x="178" y="95"/>
                  </a:lnTo>
                  <a:lnTo>
                    <a:pt x="166" y="132"/>
                  </a:lnTo>
                  <a:lnTo>
                    <a:pt x="143" y="154"/>
                  </a:lnTo>
                  <a:lnTo>
                    <a:pt x="95" y="154"/>
                  </a:lnTo>
                  <a:lnTo>
                    <a:pt x="71" y="190"/>
                  </a:lnTo>
                  <a:close/>
                </a:path>
              </a:pathLst>
            </a:custGeom>
            <a:solidFill>
              <a:srgbClr val="003300"/>
            </a:solidFill>
            <a:ln w="25400">
              <a:solidFill>
                <a:srgbClr val="003366"/>
              </a:solidFill>
              <a:round/>
              <a:headEnd/>
              <a:tailEnd/>
            </a:ln>
          </p:spPr>
          <p:txBody>
            <a:bodyPr lIns="0" tIns="0" rIns="0" bIns="0"/>
            <a:lstStyle/>
            <a:p>
              <a:endParaRPr lang="en-US"/>
            </a:p>
          </p:txBody>
        </p:sp>
        <p:sp>
          <p:nvSpPr>
            <p:cNvPr id="22" name="Freeform 24"/>
            <p:cNvSpPr>
              <a:spLocks/>
            </p:cNvSpPr>
            <p:nvPr/>
          </p:nvSpPr>
          <p:spPr bwMode="grayWhite">
            <a:xfrm>
              <a:off x="1769" y="3724"/>
              <a:ext cx="94" cy="96"/>
            </a:xfrm>
            <a:custGeom>
              <a:avLst/>
              <a:gdLst>
                <a:gd name="T0" fmla="*/ 0 w 240"/>
                <a:gd name="T1" fmla="*/ 0 h 251"/>
                <a:gd name="T2" fmla="*/ 0 w 240"/>
                <a:gd name="T3" fmla="*/ 0 h 251"/>
                <a:gd name="T4" fmla="*/ 0 w 240"/>
                <a:gd name="T5" fmla="*/ 0 h 251"/>
                <a:gd name="T6" fmla="*/ 0 w 240"/>
                <a:gd name="T7" fmla="*/ 0 h 251"/>
                <a:gd name="T8" fmla="*/ 0 w 240"/>
                <a:gd name="T9" fmla="*/ 0 h 251"/>
                <a:gd name="T10" fmla="*/ 0 w 240"/>
                <a:gd name="T11" fmla="*/ 0 h 251"/>
                <a:gd name="T12" fmla="*/ 0 w 240"/>
                <a:gd name="T13" fmla="*/ 0 h 251"/>
                <a:gd name="T14" fmla="*/ 0 w 240"/>
                <a:gd name="T15" fmla="*/ 0 h 251"/>
                <a:gd name="T16" fmla="*/ 0 w 240"/>
                <a:gd name="T17" fmla="*/ 0 h 251"/>
                <a:gd name="T18" fmla="*/ 0 w 240"/>
                <a:gd name="T19" fmla="*/ 0 h 251"/>
                <a:gd name="T20" fmla="*/ 0 w 240"/>
                <a:gd name="T21" fmla="*/ 0 h 251"/>
                <a:gd name="T22" fmla="*/ 0 w 240"/>
                <a:gd name="T23" fmla="*/ 0 h 251"/>
                <a:gd name="T24" fmla="*/ 0 w 240"/>
                <a:gd name="T25" fmla="*/ 0 h 251"/>
                <a:gd name="T26" fmla="*/ 0 w 240"/>
                <a:gd name="T27" fmla="*/ 0 h 251"/>
                <a:gd name="T28" fmla="*/ 0 w 240"/>
                <a:gd name="T29" fmla="*/ 0 h 251"/>
                <a:gd name="T30" fmla="*/ 0 w 240"/>
                <a:gd name="T31" fmla="*/ 0 h 251"/>
                <a:gd name="T32" fmla="*/ 0 w 240"/>
                <a:gd name="T33" fmla="*/ 0 h 2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1"/>
                <a:gd name="T53" fmla="*/ 240 w 240"/>
                <a:gd name="T54" fmla="*/ 251 h 2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1">
                  <a:moveTo>
                    <a:pt x="0" y="97"/>
                  </a:moveTo>
                  <a:lnTo>
                    <a:pt x="12" y="122"/>
                  </a:lnTo>
                  <a:lnTo>
                    <a:pt x="32" y="175"/>
                  </a:lnTo>
                  <a:lnTo>
                    <a:pt x="33" y="235"/>
                  </a:lnTo>
                  <a:lnTo>
                    <a:pt x="84" y="251"/>
                  </a:lnTo>
                  <a:lnTo>
                    <a:pt x="104" y="219"/>
                  </a:lnTo>
                  <a:lnTo>
                    <a:pt x="152" y="191"/>
                  </a:lnTo>
                  <a:lnTo>
                    <a:pt x="229" y="168"/>
                  </a:lnTo>
                  <a:lnTo>
                    <a:pt x="240" y="142"/>
                  </a:lnTo>
                  <a:lnTo>
                    <a:pt x="187" y="104"/>
                  </a:lnTo>
                  <a:lnTo>
                    <a:pt x="184" y="76"/>
                  </a:lnTo>
                  <a:lnTo>
                    <a:pt x="164" y="54"/>
                  </a:lnTo>
                  <a:lnTo>
                    <a:pt x="43" y="0"/>
                  </a:lnTo>
                  <a:lnTo>
                    <a:pt x="31" y="9"/>
                  </a:lnTo>
                  <a:lnTo>
                    <a:pt x="33" y="31"/>
                  </a:lnTo>
                  <a:lnTo>
                    <a:pt x="44" y="53"/>
                  </a:lnTo>
                  <a:lnTo>
                    <a:pt x="0" y="97"/>
                  </a:lnTo>
                  <a:close/>
                </a:path>
              </a:pathLst>
            </a:custGeom>
            <a:solidFill>
              <a:srgbClr val="003300"/>
            </a:solidFill>
            <a:ln w="25400">
              <a:solidFill>
                <a:srgbClr val="003366"/>
              </a:solidFill>
              <a:round/>
              <a:headEnd/>
              <a:tailEnd/>
            </a:ln>
          </p:spPr>
          <p:txBody>
            <a:bodyPr lIns="0" tIns="0" rIns="0" bIns="0"/>
            <a:lstStyle/>
            <a:p>
              <a:endParaRPr lang="en-US"/>
            </a:p>
          </p:txBody>
        </p:sp>
        <p:sp>
          <p:nvSpPr>
            <p:cNvPr id="23" name="Freeform 25"/>
            <p:cNvSpPr>
              <a:spLocks/>
            </p:cNvSpPr>
            <p:nvPr/>
          </p:nvSpPr>
          <p:spPr bwMode="grayWhite">
            <a:xfrm>
              <a:off x="1721" y="3698"/>
              <a:ext cx="9" cy="8"/>
            </a:xfrm>
            <a:custGeom>
              <a:avLst/>
              <a:gdLst>
                <a:gd name="T0" fmla="*/ 0 w 19"/>
                <a:gd name="T1" fmla="*/ 0 h 17"/>
                <a:gd name="T2" fmla="*/ 0 w 19"/>
                <a:gd name="T3" fmla="*/ 0 h 17"/>
                <a:gd name="T4" fmla="*/ 0 w 19"/>
                <a:gd name="T5" fmla="*/ 0 h 17"/>
                <a:gd name="T6" fmla="*/ 0 w 19"/>
                <a:gd name="T7" fmla="*/ 0 h 17"/>
                <a:gd name="T8" fmla="*/ 0 w 19"/>
                <a:gd name="T9" fmla="*/ 0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19" y="11"/>
                  </a:moveTo>
                  <a:lnTo>
                    <a:pt x="2" y="17"/>
                  </a:lnTo>
                  <a:lnTo>
                    <a:pt x="0" y="7"/>
                  </a:lnTo>
                  <a:lnTo>
                    <a:pt x="18" y="0"/>
                  </a:lnTo>
                  <a:lnTo>
                    <a:pt x="19" y="11"/>
                  </a:lnTo>
                  <a:close/>
                </a:path>
              </a:pathLst>
            </a:custGeom>
            <a:solidFill>
              <a:srgbClr val="003300"/>
            </a:solidFill>
            <a:ln w="25400">
              <a:solidFill>
                <a:srgbClr val="003366"/>
              </a:solidFill>
              <a:round/>
              <a:headEnd/>
              <a:tailEnd/>
            </a:ln>
          </p:spPr>
          <p:txBody>
            <a:bodyPr lIns="0" tIns="0" rIns="0" bIns="0"/>
            <a:lstStyle/>
            <a:p>
              <a:endParaRPr lang="en-US"/>
            </a:p>
          </p:txBody>
        </p:sp>
        <p:sp>
          <p:nvSpPr>
            <p:cNvPr id="24" name="Freeform 26"/>
            <p:cNvSpPr>
              <a:spLocks/>
            </p:cNvSpPr>
            <p:nvPr/>
          </p:nvSpPr>
          <p:spPr bwMode="grayWhite">
            <a:xfrm>
              <a:off x="1717" y="3666"/>
              <a:ext cx="56" cy="35"/>
            </a:xfrm>
            <a:custGeom>
              <a:avLst/>
              <a:gdLst>
                <a:gd name="T0" fmla="*/ 0 w 137"/>
                <a:gd name="T1" fmla="*/ 0 h 90"/>
                <a:gd name="T2" fmla="*/ 0 w 137"/>
                <a:gd name="T3" fmla="*/ 0 h 90"/>
                <a:gd name="T4" fmla="*/ 0 w 137"/>
                <a:gd name="T5" fmla="*/ 0 h 90"/>
                <a:gd name="T6" fmla="*/ 0 w 137"/>
                <a:gd name="T7" fmla="*/ 0 h 90"/>
                <a:gd name="T8" fmla="*/ 0 w 137"/>
                <a:gd name="T9" fmla="*/ 0 h 90"/>
                <a:gd name="T10" fmla="*/ 0 w 137"/>
                <a:gd name="T11" fmla="*/ 0 h 90"/>
                <a:gd name="T12" fmla="*/ 0 w 137"/>
                <a:gd name="T13" fmla="*/ 0 h 90"/>
                <a:gd name="T14" fmla="*/ 0 w 137"/>
                <a:gd name="T15" fmla="*/ 0 h 90"/>
                <a:gd name="T16" fmla="*/ 0 w 137"/>
                <a:gd name="T17" fmla="*/ 0 h 90"/>
                <a:gd name="T18" fmla="*/ 0 w 137"/>
                <a:gd name="T19" fmla="*/ 0 h 90"/>
                <a:gd name="T20" fmla="*/ 0 w 137"/>
                <a:gd name="T21" fmla="*/ 0 h 90"/>
                <a:gd name="T22" fmla="*/ 0 w 137"/>
                <a:gd name="T23" fmla="*/ 0 h 90"/>
                <a:gd name="T24" fmla="*/ 0 w 137"/>
                <a:gd name="T25" fmla="*/ 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90"/>
                <a:gd name="T41" fmla="*/ 137 w 137"/>
                <a:gd name="T42" fmla="*/ 90 h 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90">
                  <a:moveTo>
                    <a:pt x="43" y="49"/>
                  </a:moveTo>
                  <a:lnTo>
                    <a:pt x="54" y="90"/>
                  </a:lnTo>
                  <a:lnTo>
                    <a:pt x="78" y="90"/>
                  </a:lnTo>
                  <a:lnTo>
                    <a:pt x="111" y="80"/>
                  </a:lnTo>
                  <a:lnTo>
                    <a:pt x="137" y="67"/>
                  </a:lnTo>
                  <a:lnTo>
                    <a:pt x="134" y="49"/>
                  </a:lnTo>
                  <a:lnTo>
                    <a:pt x="84" y="22"/>
                  </a:lnTo>
                  <a:lnTo>
                    <a:pt x="44" y="29"/>
                  </a:lnTo>
                  <a:lnTo>
                    <a:pt x="20" y="0"/>
                  </a:lnTo>
                  <a:lnTo>
                    <a:pt x="12" y="3"/>
                  </a:lnTo>
                  <a:lnTo>
                    <a:pt x="0" y="24"/>
                  </a:lnTo>
                  <a:lnTo>
                    <a:pt x="14" y="44"/>
                  </a:lnTo>
                  <a:lnTo>
                    <a:pt x="43" y="49"/>
                  </a:lnTo>
                  <a:close/>
                </a:path>
              </a:pathLst>
            </a:custGeom>
            <a:solidFill>
              <a:srgbClr val="003300"/>
            </a:solidFill>
            <a:ln w="25400">
              <a:solidFill>
                <a:srgbClr val="003366"/>
              </a:solidFill>
              <a:round/>
              <a:headEnd/>
              <a:tailEnd/>
            </a:ln>
          </p:spPr>
          <p:txBody>
            <a:bodyPr lIns="0" tIns="0" rIns="0" bIns="0"/>
            <a:lstStyle/>
            <a:p>
              <a:endParaRPr lang="en-US"/>
            </a:p>
          </p:txBody>
        </p:sp>
        <p:sp>
          <p:nvSpPr>
            <p:cNvPr id="25" name="Freeform 27"/>
            <p:cNvSpPr>
              <a:spLocks/>
            </p:cNvSpPr>
            <p:nvPr/>
          </p:nvSpPr>
          <p:spPr bwMode="grayWhite">
            <a:xfrm>
              <a:off x="1691" y="3676"/>
              <a:ext cx="20" cy="13"/>
            </a:xfrm>
            <a:custGeom>
              <a:avLst/>
              <a:gdLst>
                <a:gd name="T0" fmla="*/ 0 w 48"/>
                <a:gd name="T1" fmla="*/ 0 h 36"/>
                <a:gd name="T2" fmla="*/ 0 w 48"/>
                <a:gd name="T3" fmla="*/ 0 h 36"/>
                <a:gd name="T4" fmla="*/ 0 w 48"/>
                <a:gd name="T5" fmla="*/ 0 h 36"/>
                <a:gd name="T6" fmla="*/ 0 w 48"/>
                <a:gd name="T7" fmla="*/ 0 h 36"/>
                <a:gd name="T8" fmla="*/ 0 w 48"/>
                <a:gd name="T9" fmla="*/ 0 h 36"/>
                <a:gd name="T10" fmla="*/ 0 w 48"/>
                <a:gd name="T11" fmla="*/ 0 h 36"/>
                <a:gd name="T12" fmla="*/ 0 w 48"/>
                <a:gd name="T13" fmla="*/ 0 h 36"/>
                <a:gd name="T14" fmla="*/ 0 w 48"/>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36"/>
                <a:gd name="T26" fmla="*/ 48 w 48"/>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36">
                  <a:moveTo>
                    <a:pt x="28" y="0"/>
                  </a:moveTo>
                  <a:lnTo>
                    <a:pt x="48" y="20"/>
                  </a:lnTo>
                  <a:lnTo>
                    <a:pt x="40" y="31"/>
                  </a:lnTo>
                  <a:lnTo>
                    <a:pt x="18" y="36"/>
                  </a:lnTo>
                  <a:lnTo>
                    <a:pt x="14" y="20"/>
                  </a:lnTo>
                  <a:lnTo>
                    <a:pt x="0" y="9"/>
                  </a:lnTo>
                  <a:lnTo>
                    <a:pt x="0" y="4"/>
                  </a:lnTo>
                  <a:lnTo>
                    <a:pt x="28"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26" name="Freeform 28"/>
            <p:cNvSpPr>
              <a:spLocks/>
            </p:cNvSpPr>
            <p:nvPr/>
          </p:nvSpPr>
          <p:spPr bwMode="grayWhite">
            <a:xfrm>
              <a:off x="1671" y="3654"/>
              <a:ext cx="46" cy="13"/>
            </a:xfrm>
            <a:custGeom>
              <a:avLst/>
              <a:gdLst>
                <a:gd name="T0" fmla="*/ 0 w 116"/>
                <a:gd name="T1" fmla="*/ 0 h 33"/>
                <a:gd name="T2" fmla="*/ 0 w 116"/>
                <a:gd name="T3" fmla="*/ 0 h 33"/>
                <a:gd name="T4" fmla="*/ 0 w 116"/>
                <a:gd name="T5" fmla="*/ 0 h 33"/>
                <a:gd name="T6" fmla="*/ 0 w 116"/>
                <a:gd name="T7" fmla="*/ 0 h 33"/>
                <a:gd name="T8" fmla="*/ 0 w 116"/>
                <a:gd name="T9" fmla="*/ 0 h 33"/>
                <a:gd name="T10" fmla="*/ 0 w 116"/>
                <a:gd name="T11" fmla="*/ 0 h 33"/>
                <a:gd name="T12" fmla="*/ 0 w 116"/>
                <a:gd name="T13" fmla="*/ 0 h 33"/>
                <a:gd name="T14" fmla="*/ 0 w 116"/>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3"/>
                <a:gd name="T26" fmla="*/ 116 w 116"/>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3">
                  <a:moveTo>
                    <a:pt x="88" y="33"/>
                  </a:moveTo>
                  <a:lnTo>
                    <a:pt x="105" y="29"/>
                  </a:lnTo>
                  <a:lnTo>
                    <a:pt x="116" y="12"/>
                  </a:lnTo>
                  <a:lnTo>
                    <a:pt x="10" y="0"/>
                  </a:lnTo>
                  <a:lnTo>
                    <a:pt x="0" y="23"/>
                  </a:lnTo>
                  <a:lnTo>
                    <a:pt x="10" y="26"/>
                  </a:lnTo>
                  <a:lnTo>
                    <a:pt x="46" y="22"/>
                  </a:lnTo>
                  <a:lnTo>
                    <a:pt x="88" y="33"/>
                  </a:lnTo>
                  <a:close/>
                </a:path>
              </a:pathLst>
            </a:custGeom>
            <a:solidFill>
              <a:srgbClr val="003300"/>
            </a:solidFill>
            <a:ln w="25400">
              <a:solidFill>
                <a:srgbClr val="003366"/>
              </a:solidFill>
              <a:round/>
              <a:headEnd/>
              <a:tailEnd/>
            </a:ln>
          </p:spPr>
          <p:txBody>
            <a:bodyPr lIns="0" tIns="0" rIns="0" bIns="0"/>
            <a:lstStyle/>
            <a:p>
              <a:endParaRPr lang="en-US"/>
            </a:p>
          </p:txBody>
        </p:sp>
        <p:sp>
          <p:nvSpPr>
            <p:cNvPr id="27" name="Freeform 29"/>
            <p:cNvSpPr>
              <a:spLocks/>
            </p:cNvSpPr>
            <p:nvPr/>
          </p:nvSpPr>
          <p:spPr bwMode="grayWhite">
            <a:xfrm>
              <a:off x="1600" y="3618"/>
              <a:ext cx="45" cy="30"/>
            </a:xfrm>
            <a:custGeom>
              <a:avLst/>
              <a:gdLst>
                <a:gd name="T0" fmla="*/ 0 w 117"/>
                <a:gd name="T1" fmla="*/ 0 h 81"/>
                <a:gd name="T2" fmla="*/ 0 w 117"/>
                <a:gd name="T3" fmla="*/ 0 h 81"/>
                <a:gd name="T4" fmla="*/ 0 w 117"/>
                <a:gd name="T5" fmla="*/ 0 h 81"/>
                <a:gd name="T6" fmla="*/ 0 w 117"/>
                <a:gd name="T7" fmla="*/ 0 h 81"/>
                <a:gd name="T8" fmla="*/ 0 w 117"/>
                <a:gd name="T9" fmla="*/ 0 h 81"/>
                <a:gd name="T10" fmla="*/ 0 w 117"/>
                <a:gd name="T11" fmla="*/ 0 h 81"/>
                <a:gd name="T12" fmla="*/ 0 w 117"/>
                <a:gd name="T13" fmla="*/ 0 h 81"/>
                <a:gd name="T14" fmla="*/ 0 w 117"/>
                <a:gd name="T15" fmla="*/ 0 h 81"/>
                <a:gd name="T16" fmla="*/ 0 w 117"/>
                <a:gd name="T17" fmla="*/ 0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81"/>
                <a:gd name="T29" fmla="*/ 117 w 117"/>
                <a:gd name="T30" fmla="*/ 81 h 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81">
                  <a:moveTo>
                    <a:pt x="36" y="76"/>
                  </a:moveTo>
                  <a:lnTo>
                    <a:pt x="74" y="73"/>
                  </a:lnTo>
                  <a:lnTo>
                    <a:pt x="99" y="81"/>
                  </a:lnTo>
                  <a:lnTo>
                    <a:pt x="117" y="71"/>
                  </a:lnTo>
                  <a:lnTo>
                    <a:pt x="84" y="34"/>
                  </a:lnTo>
                  <a:lnTo>
                    <a:pt x="60" y="0"/>
                  </a:lnTo>
                  <a:lnTo>
                    <a:pt x="30" y="21"/>
                  </a:lnTo>
                  <a:lnTo>
                    <a:pt x="0" y="22"/>
                  </a:lnTo>
                  <a:lnTo>
                    <a:pt x="36" y="76"/>
                  </a:lnTo>
                  <a:close/>
                </a:path>
              </a:pathLst>
            </a:custGeom>
            <a:solidFill>
              <a:srgbClr val="003300"/>
            </a:solidFill>
            <a:ln w="25400">
              <a:solidFill>
                <a:srgbClr val="003366"/>
              </a:solidFill>
              <a:round/>
              <a:headEnd/>
              <a:tailEnd/>
            </a:ln>
          </p:spPr>
          <p:txBody>
            <a:bodyPr lIns="0" tIns="0" rIns="0" bIns="0"/>
            <a:lstStyle/>
            <a:p>
              <a:endParaRPr lang="en-US"/>
            </a:p>
          </p:txBody>
        </p:sp>
        <p:sp>
          <p:nvSpPr>
            <p:cNvPr id="28" name="Freeform 30"/>
            <p:cNvSpPr>
              <a:spLocks/>
            </p:cNvSpPr>
            <p:nvPr/>
          </p:nvSpPr>
          <p:spPr bwMode="grayWhite">
            <a:xfrm>
              <a:off x="1485" y="3580"/>
              <a:ext cx="35" cy="23"/>
            </a:xfrm>
            <a:custGeom>
              <a:avLst/>
              <a:gdLst>
                <a:gd name="T0" fmla="*/ 0 w 87"/>
                <a:gd name="T1" fmla="*/ 0 h 66"/>
                <a:gd name="T2" fmla="*/ 0 w 87"/>
                <a:gd name="T3" fmla="*/ 0 h 66"/>
                <a:gd name="T4" fmla="*/ 0 w 87"/>
                <a:gd name="T5" fmla="*/ 0 h 66"/>
                <a:gd name="T6" fmla="*/ 0 w 87"/>
                <a:gd name="T7" fmla="*/ 0 h 66"/>
                <a:gd name="T8" fmla="*/ 0 w 87"/>
                <a:gd name="T9" fmla="*/ 0 h 66"/>
                <a:gd name="T10" fmla="*/ 0 w 87"/>
                <a:gd name="T11" fmla="*/ 0 h 66"/>
                <a:gd name="T12" fmla="*/ 0 w 87"/>
                <a:gd name="T13" fmla="*/ 0 h 66"/>
                <a:gd name="T14" fmla="*/ 0 w 87"/>
                <a:gd name="T15" fmla="*/ 0 h 66"/>
                <a:gd name="T16" fmla="*/ 0 w 87"/>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66"/>
                <a:gd name="T29" fmla="*/ 87 w 8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66">
                  <a:moveTo>
                    <a:pt x="67" y="65"/>
                  </a:moveTo>
                  <a:lnTo>
                    <a:pt x="83" y="53"/>
                  </a:lnTo>
                  <a:lnTo>
                    <a:pt x="87" y="16"/>
                  </a:lnTo>
                  <a:lnTo>
                    <a:pt x="70" y="0"/>
                  </a:lnTo>
                  <a:lnTo>
                    <a:pt x="32" y="6"/>
                  </a:lnTo>
                  <a:lnTo>
                    <a:pt x="5" y="25"/>
                  </a:lnTo>
                  <a:lnTo>
                    <a:pt x="0" y="46"/>
                  </a:lnTo>
                  <a:lnTo>
                    <a:pt x="42" y="66"/>
                  </a:lnTo>
                  <a:lnTo>
                    <a:pt x="67" y="65"/>
                  </a:lnTo>
                  <a:close/>
                </a:path>
              </a:pathLst>
            </a:custGeom>
            <a:solidFill>
              <a:srgbClr val="003300"/>
            </a:solidFill>
            <a:ln w="25400">
              <a:solidFill>
                <a:srgbClr val="003366"/>
              </a:solidFill>
              <a:round/>
              <a:headEnd/>
              <a:tailEnd/>
            </a:ln>
          </p:spPr>
          <p:txBody>
            <a:bodyPr lIns="0" tIns="0" rIns="0" bIns="0"/>
            <a:lstStyle/>
            <a:p>
              <a:endParaRPr lang="en-US"/>
            </a:p>
          </p:txBody>
        </p:sp>
        <p:sp>
          <p:nvSpPr>
            <p:cNvPr id="29" name="Freeform 31"/>
            <p:cNvSpPr>
              <a:spLocks/>
            </p:cNvSpPr>
            <p:nvPr/>
          </p:nvSpPr>
          <p:spPr bwMode="grayWhite">
            <a:xfrm>
              <a:off x="1448" y="3594"/>
              <a:ext cx="15" cy="18"/>
            </a:xfrm>
            <a:custGeom>
              <a:avLst/>
              <a:gdLst>
                <a:gd name="T0" fmla="*/ 0 w 36"/>
                <a:gd name="T1" fmla="*/ 0 h 48"/>
                <a:gd name="T2" fmla="*/ 0 w 36"/>
                <a:gd name="T3" fmla="*/ 0 h 48"/>
                <a:gd name="T4" fmla="*/ 0 w 36"/>
                <a:gd name="T5" fmla="*/ 0 h 48"/>
                <a:gd name="T6" fmla="*/ 0 w 36"/>
                <a:gd name="T7" fmla="*/ 0 h 48"/>
                <a:gd name="T8" fmla="*/ 0 w 36"/>
                <a:gd name="T9" fmla="*/ 0 h 48"/>
                <a:gd name="T10" fmla="*/ 0 60000 65536"/>
                <a:gd name="T11" fmla="*/ 0 60000 65536"/>
                <a:gd name="T12" fmla="*/ 0 60000 65536"/>
                <a:gd name="T13" fmla="*/ 0 60000 65536"/>
                <a:gd name="T14" fmla="*/ 0 60000 65536"/>
                <a:gd name="T15" fmla="*/ 0 w 36"/>
                <a:gd name="T16" fmla="*/ 0 h 48"/>
                <a:gd name="T17" fmla="*/ 36 w 36"/>
                <a:gd name="T18" fmla="*/ 48 h 48"/>
              </a:gdLst>
              <a:ahLst/>
              <a:cxnLst>
                <a:cxn ang="T10">
                  <a:pos x="T0" y="T1"/>
                </a:cxn>
                <a:cxn ang="T11">
                  <a:pos x="T2" y="T3"/>
                </a:cxn>
                <a:cxn ang="T12">
                  <a:pos x="T4" y="T5"/>
                </a:cxn>
                <a:cxn ang="T13">
                  <a:pos x="T6" y="T7"/>
                </a:cxn>
                <a:cxn ang="T14">
                  <a:pos x="T8" y="T9"/>
                </a:cxn>
              </a:cxnLst>
              <a:rect l="T15" t="T16" r="T17" b="T18"/>
              <a:pathLst>
                <a:path w="36" h="48">
                  <a:moveTo>
                    <a:pt x="30" y="0"/>
                  </a:moveTo>
                  <a:lnTo>
                    <a:pt x="36" y="5"/>
                  </a:lnTo>
                  <a:lnTo>
                    <a:pt x="9" y="48"/>
                  </a:lnTo>
                  <a:lnTo>
                    <a:pt x="0" y="43"/>
                  </a:lnTo>
                  <a:lnTo>
                    <a:pt x="30"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30" name="Freeform 32"/>
            <p:cNvSpPr>
              <a:spLocks/>
            </p:cNvSpPr>
            <p:nvPr/>
          </p:nvSpPr>
          <p:spPr bwMode="grayWhite">
            <a:xfrm>
              <a:off x="5146" y="3919"/>
              <a:ext cx="198" cy="66"/>
            </a:xfrm>
            <a:custGeom>
              <a:avLst/>
              <a:gdLst>
                <a:gd name="T0" fmla="*/ 0 w 502"/>
                <a:gd name="T1" fmla="*/ 0 h 177"/>
                <a:gd name="T2" fmla="*/ 0 w 502"/>
                <a:gd name="T3" fmla="*/ 0 h 177"/>
                <a:gd name="T4" fmla="*/ 0 w 502"/>
                <a:gd name="T5" fmla="*/ 0 h 177"/>
                <a:gd name="T6" fmla="*/ 0 w 502"/>
                <a:gd name="T7" fmla="*/ 0 h 177"/>
                <a:gd name="T8" fmla="*/ 0 w 502"/>
                <a:gd name="T9" fmla="*/ 0 h 177"/>
                <a:gd name="T10" fmla="*/ 0 w 502"/>
                <a:gd name="T11" fmla="*/ 0 h 177"/>
                <a:gd name="T12" fmla="*/ 0 w 502"/>
                <a:gd name="T13" fmla="*/ 0 h 177"/>
                <a:gd name="T14" fmla="*/ 0 w 502"/>
                <a:gd name="T15" fmla="*/ 0 h 177"/>
                <a:gd name="T16" fmla="*/ 0 w 502"/>
                <a:gd name="T17" fmla="*/ 0 h 177"/>
                <a:gd name="T18" fmla="*/ 0 w 502"/>
                <a:gd name="T19" fmla="*/ 0 h 177"/>
                <a:gd name="T20" fmla="*/ 0 w 502"/>
                <a:gd name="T21" fmla="*/ 0 h 177"/>
                <a:gd name="T22" fmla="*/ 0 w 502"/>
                <a:gd name="T23" fmla="*/ 0 h 177"/>
                <a:gd name="T24" fmla="*/ 0 w 502"/>
                <a:gd name="T25" fmla="*/ 0 h 177"/>
                <a:gd name="T26" fmla="*/ 0 w 502"/>
                <a:gd name="T27" fmla="*/ 0 h 177"/>
                <a:gd name="T28" fmla="*/ 0 w 502"/>
                <a:gd name="T29" fmla="*/ 0 h 177"/>
                <a:gd name="T30" fmla="*/ 0 w 502"/>
                <a:gd name="T31" fmla="*/ 0 h 177"/>
                <a:gd name="T32" fmla="*/ 0 w 502"/>
                <a:gd name="T33" fmla="*/ 0 h 177"/>
                <a:gd name="T34" fmla="*/ 0 w 502"/>
                <a:gd name="T35" fmla="*/ 0 h 177"/>
                <a:gd name="T36" fmla="*/ 0 w 502"/>
                <a:gd name="T37" fmla="*/ 0 h 177"/>
                <a:gd name="T38" fmla="*/ 0 w 502"/>
                <a:gd name="T39" fmla="*/ 0 h 177"/>
                <a:gd name="T40" fmla="*/ 0 w 502"/>
                <a:gd name="T41" fmla="*/ 0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177"/>
                <a:gd name="T65" fmla="*/ 502 w 502"/>
                <a:gd name="T66" fmla="*/ 177 h 1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177">
                  <a:moveTo>
                    <a:pt x="465" y="93"/>
                  </a:moveTo>
                  <a:lnTo>
                    <a:pt x="433" y="142"/>
                  </a:lnTo>
                  <a:lnTo>
                    <a:pt x="402" y="157"/>
                  </a:lnTo>
                  <a:lnTo>
                    <a:pt x="315" y="168"/>
                  </a:lnTo>
                  <a:lnTo>
                    <a:pt x="167" y="163"/>
                  </a:lnTo>
                  <a:lnTo>
                    <a:pt x="91" y="177"/>
                  </a:lnTo>
                  <a:lnTo>
                    <a:pt x="23" y="175"/>
                  </a:lnTo>
                  <a:lnTo>
                    <a:pt x="30" y="88"/>
                  </a:lnTo>
                  <a:lnTo>
                    <a:pt x="0" y="49"/>
                  </a:lnTo>
                  <a:lnTo>
                    <a:pt x="30" y="30"/>
                  </a:lnTo>
                  <a:lnTo>
                    <a:pt x="30" y="5"/>
                  </a:lnTo>
                  <a:lnTo>
                    <a:pt x="53" y="6"/>
                  </a:lnTo>
                  <a:lnTo>
                    <a:pt x="106" y="5"/>
                  </a:lnTo>
                  <a:lnTo>
                    <a:pt x="145" y="0"/>
                  </a:lnTo>
                  <a:lnTo>
                    <a:pt x="276" y="0"/>
                  </a:lnTo>
                  <a:lnTo>
                    <a:pt x="374" y="11"/>
                  </a:lnTo>
                  <a:lnTo>
                    <a:pt x="402" y="0"/>
                  </a:lnTo>
                  <a:lnTo>
                    <a:pt x="492" y="25"/>
                  </a:lnTo>
                  <a:lnTo>
                    <a:pt x="502" y="53"/>
                  </a:lnTo>
                  <a:lnTo>
                    <a:pt x="497" y="72"/>
                  </a:lnTo>
                  <a:lnTo>
                    <a:pt x="465" y="93"/>
                  </a:lnTo>
                  <a:close/>
                </a:path>
              </a:pathLst>
            </a:custGeom>
            <a:solidFill>
              <a:srgbClr val="003300"/>
            </a:solidFill>
            <a:ln w="25400">
              <a:solidFill>
                <a:srgbClr val="003366"/>
              </a:solidFill>
              <a:round/>
              <a:headEnd/>
              <a:tailEnd/>
            </a:ln>
          </p:spPr>
          <p:txBody>
            <a:bodyPr lIns="0" tIns="0" rIns="0" bIns="0"/>
            <a:lstStyle/>
            <a:p>
              <a:endParaRPr lang="en-US"/>
            </a:p>
          </p:txBody>
        </p:sp>
        <p:sp>
          <p:nvSpPr>
            <p:cNvPr id="31" name="Freeform 33"/>
            <p:cNvSpPr>
              <a:spLocks/>
            </p:cNvSpPr>
            <p:nvPr/>
          </p:nvSpPr>
          <p:spPr bwMode="grayWhite">
            <a:xfrm>
              <a:off x="4549" y="2452"/>
              <a:ext cx="344" cy="160"/>
            </a:xfrm>
            <a:custGeom>
              <a:avLst/>
              <a:gdLst>
                <a:gd name="T0" fmla="*/ 0 w 868"/>
                <a:gd name="T1" fmla="*/ 0 h 420"/>
                <a:gd name="T2" fmla="*/ 0 w 868"/>
                <a:gd name="T3" fmla="*/ 0 h 420"/>
                <a:gd name="T4" fmla="*/ 0 w 868"/>
                <a:gd name="T5" fmla="*/ 0 h 420"/>
                <a:gd name="T6" fmla="*/ 0 w 868"/>
                <a:gd name="T7" fmla="*/ 0 h 420"/>
                <a:gd name="T8" fmla="*/ 0 w 868"/>
                <a:gd name="T9" fmla="*/ 0 h 420"/>
                <a:gd name="T10" fmla="*/ 0 w 868"/>
                <a:gd name="T11" fmla="*/ 0 h 420"/>
                <a:gd name="T12" fmla="*/ 0 w 868"/>
                <a:gd name="T13" fmla="*/ 0 h 420"/>
                <a:gd name="T14" fmla="*/ 0 w 868"/>
                <a:gd name="T15" fmla="*/ 0 h 420"/>
                <a:gd name="T16" fmla="*/ 0 w 868"/>
                <a:gd name="T17" fmla="*/ 0 h 420"/>
                <a:gd name="T18" fmla="*/ 0 w 868"/>
                <a:gd name="T19" fmla="*/ 0 h 420"/>
                <a:gd name="T20" fmla="*/ 0 w 868"/>
                <a:gd name="T21" fmla="*/ 0 h 420"/>
                <a:gd name="T22" fmla="*/ 0 w 868"/>
                <a:gd name="T23" fmla="*/ 0 h 420"/>
                <a:gd name="T24" fmla="*/ 0 w 868"/>
                <a:gd name="T25" fmla="*/ 0 h 420"/>
                <a:gd name="T26" fmla="*/ 0 w 868"/>
                <a:gd name="T27" fmla="*/ 0 h 420"/>
                <a:gd name="T28" fmla="*/ 0 w 868"/>
                <a:gd name="T29" fmla="*/ 0 h 420"/>
                <a:gd name="T30" fmla="*/ 0 w 868"/>
                <a:gd name="T31" fmla="*/ 0 h 420"/>
                <a:gd name="T32" fmla="*/ 0 w 868"/>
                <a:gd name="T33" fmla="*/ 0 h 420"/>
                <a:gd name="T34" fmla="*/ 0 w 868"/>
                <a:gd name="T35" fmla="*/ 0 h 420"/>
                <a:gd name="T36" fmla="*/ 0 w 868"/>
                <a:gd name="T37" fmla="*/ 0 h 420"/>
                <a:gd name="T38" fmla="*/ 0 w 868"/>
                <a:gd name="T39" fmla="*/ 0 h 420"/>
                <a:gd name="T40" fmla="*/ 0 w 868"/>
                <a:gd name="T41" fmla="*/ 0 h 420"/>
                <a:gd name="T42" fmla="*/ 0 w 868"/>
                <a:gd name="T43" fmla="*/ 0 h 420"/>
                <a:gd name="T44" fmla="*/ 0 w 868"/>
                <a:gd name="T45" fmla="*/ 0 h 420"/>
                <a:gd name="T46" fmla="*/ 0 w 868"/>
                <a:gd name="T47" fmla="*/ 0 h 420"/>
                <a:gd name="T48" fmla="*/ 0 w 868"/>
                <a:gd name="T49" fmla="*/ 0 h 420"/>
                <a:gd name="T50" fmla="*/ 0 w 868"/>
                <a:gd name="T51" fmla="*/ 0 h 420"/>
                <a:gd name="T52" fmla="*/ 0 w 868"/>
                <a:gd name="T53" fmla="*/ 0 h 420"/>
                <a:gd name="T54" fmla="*/ 0 w 868"/>
                <a:gd name="T55" fmla="*/ 0 h 420"/>
                <a:gd name="T56" fmla="*/ 0 w 868"/>
                <a:gd name="T57" fmla="*/ 0 h 420"/>
                <a:gd name="T58" fmla="*/ 0 w 868"/>
                <a:gd name="T59" fmla="*/ 0 h 420"/>
                <a:gd name="T60" fmla="*/ 0 w 868"/>
                <a:gd name="T61" fmla="*/ 0 h 420"/>
                <a:gd name="T62" fmla="*/ 0 w 868"/>
                <a:gd name="T63" fmla="*/ 0 h 420"/>
                <a:gd name="T64" fmla="*/ 0 w 868"/>
                <a:gd name="T65" fmla="*/ 0 h 420"/>
                <a:gd name="T66" fmla="*/ 0 w 868"/>
                <a:gd name="T67" fmla="*/ 0 h 420"/>
                <a:gd name="T68" fmla="*/ 0 w 868"/>
                <a:gd name="T69" fmla="*/ 0 h 420"/>
                <a:gd name="T70" fmla="*/ 0 w 868"/>
                <a:gd name="T71" fmla="*/ 0 h 420"/>
                <a:gd name="T72" fmla="*/ 0 w 868"/>
                <a:gd name="T73" fmla="*/ 0 h 420"/>
                <a:gd name="T74" fmla="*/ 0 w 868"/>
                <a:gd name="T75" fmla="*/ 0 h 420"/>
                <a:gd name="T76" fmla="*/ 0 w 868"/>
                <a:gd name="T77" fmla="*/ 0 h 420"/>
                <a:gd name="T78" fmla="*/ 0 w 868"/>
                <a:gd name="T79" fmla="*/ 0 h 420"/>
                <a:gd name="T80" fmla="*/ 0 w 868"/>
                <a:gd name="T81" fmla="*/ 0 h 420"/>
                <a:gd name="T82" fmla="*/ 0 w 868"/>
                <a:gd name="T83" fmla="*/ 0 h 420"/>
                <a:gd name="T84" fmla="*/ 0 w 868"/>
                <a:gd name="T85" fmla="*/ 0 h 420"/>
                <a:gd name="T86" fmla="*/ 0 w 868"/>
                <a:gd name="T87" fmla="*/ 0 h 420"/>
                <a:gd name="T88" fmla="*/ 0 w 868"/>
                <a:gd name="T89" fmla="*/ 0 h 420"/>
                <a:gd name="T90" fmla="*/ 0 w 868"/>
                <a:gd name="T91" fmla="*/ 0 h 420"/>
                <a:gd name="T92" fmla="*/ 0 w 868"/>
                <a:gd name="T93" fmla="*/ 0 h 420"/>
                <a:gd name="T94" fmla="*/ 0 w 868"/>
                <a:gd name="T95" fmla="*/ 0 h 420"/>
                <a:gd name="T96" fmla="*/ 0 w 868"/>
                <a:gd name="T97" fmla="*/ 0 h 420"/>
                <a:gd name="T98" fmla="*/ 0 w 868"/>
                <a:gd name="T99" fmla="*/ 0 h 420"/>
                <a:gd name="T100" fmla="*/ 0 w 868"/>
                <a:gd name="T101" fmla="*/ 0 h 420"/>
                <a:gd name="T102" fmla="*/ 0 w 868"/>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8"/>
                <a:gd name="T157" fmla="*/ 0 h 420"/>
                <a:gd name="T158" fmla="*/ 868 w 868"/>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8" h="420">
                  <a:moveTo>
                    <a:pt x="660" y="0"/>
                  </a:moveTo>
                  <a:lnTo>
                    <a:pt x="500" y="31"/>
                  </a:lnTo>
                  <a:lnTo>
                    <a:pt x="0" y="128"/>
                  </a:lnTo>
                  <a:lnTo>
                    <a:pt x="31" y="254"/>
                  </a:lnTo>
                  <a:lnTo>
                    <a:pt x="40" y="237"/>
                  </a:lnTo>
                  <a:lnTo>
                    <a:pt x="48" y="235"/>
                  </a:lnTo>
                  <a:lnTo>
                    <a:pt x="80" y="186"/>
                  </a:lnTo>
                  <a:lnTo>
                    <a:pt x="105" y="184"/>
                  </a:lnTo>
                  <a:lnTo>
                    <a:pt x="113" y="163"/>
                  </a:lnTo>
                  <a:lnTo>
                    <a:pt x="126" y="159"/>
                  </a:lnTo>
                  <a:lnTo>
                    <a:pt x="134" y="131"/>
                  </a:lnTo>
                  <a:lnTo>
                    <a:pt x="144" y="144"/>
                  </a:lnTo>
                  <a:lnTo>
                    <a:pt x="170" y="147"/>
                  </a:lnTo>
                  <a:lnTo>
                    <a:pt x="195" y="144"/>
                  </a:lnTo>
                  <a:lnTo>
                    <a:pt x="201" y="126"/>
                  </a:lnTo>
                  <a:lnTo>
                    <a:pt x="260" y="101"/>
                  </a:lnTo>
                  <a:lnTo>
                    <a:pt x="273" y="110"/>
                  </a:lnTo>
                  <a:lnTo>
                    <a:pt x="287" y="110"/>
                  </a:lnTo>
                  <a:lnTo>
                    <a:pt x="304" y="105"/>
                  </a:lnTo>
                  <a:lnTo>
                    <a:pt x="310" y="126"/>
                  </a:lnTo>
                  <a:lnTo>
                    <a:pt x="323" y="127"/>
                  </a:lnTo>
                  <a:lnTo>
                    <a:pt x="341" y="168"/>
                  </a:lnTo>
                  <a:lnTo>
                    <a:pt x="356" y="168"/>
                  </a:lnTo>
                  <a:lnTo>
                    <a:pt x="376" y="173"/>
                  </a:lnTo>
                  <a:lnTo>
                    <a:pt x="393" y="181"/>
                  </a:lnTo>
                  <a:lnTo>
                    <a:pt x="382" y="205"/>
                  </a:lnTo>
                  <a:lnTo>
                    <a:pt x="400" y="226"/>
                  </a:lnTo>
                  <a:lnTo>
                    <a:pt x="437" y="226"/>
                  </a:lnTo>
                  <a:lnTo>
                    <a:pt x="454" y="239"/>
                  </a:lnTo>
                  <a:lnTo>
                    <a:pt x="475" y="251"/>
                  </a:lnTo>
                  <a:lnTo>
                    <a:pt x="492" y="270"/>
                  </a:lnTo>
                  <a:lnTo>
                    <a:pt x="491" y="281"/>
                  </a:lnTo>
                  <a:lnTo>
                    <a:pt x="464" y="323"/>
                  </a:lnTo>
                  <a:lnTo>
                    <a:pt x="452" y="363"/>
                  </a:lnTo>
                  <a:lnTo>
                    <a:pt x="456" y="387"/>
                  </a:lnTo>
                  <a:lnTo>
                    <a:pt x="479" y="390"/>
                  </a:lnTo>
                  <a:lnTo>
                    <a:pt x="504" y="376"/>
                  </a:lnTo>
                  <a:lnTo>
                    <a:pt x="527" y="400"/>
                  </a:lnTo>
                  <a:lnTo>
                    <a:pt x="542" y="403"/>
                  </a:lnTo>
                  <a:lnTo>
                    <a:pt x="542" y="399"/>
                  </a:lnTo>
                  <a:lnTo>
                    <a:pt x="564" y="390"/>
                  </a:lnTo>
                  <a:lnTo>
                    <a:pt x="591" y="390"/>
                  </a:lnTo>
                  <a:lnTo>
                    <a:pt x="629" y="405"/>
                  </a:lnTo>
                  <a:lnTo>
                    <a:pt x="654" y="416"/>
                  </a:lnTo>
                  <a:lnTo>
                    <a:pt x="656" y="414"/>
                  </a:lnTo>
                  <a:lnTo>
                    <a:pt x="656" y="405"/>
                  </a:lnTo>
                  <a:lnTo>
                    <a:pt x="654" y="399"/>
                  </a:lnTo>
                  <a:lnTo>
                    <a:pt x="632" y="368"/>
                  </a:lnTo>
                  <a:lnTo>
                    <a:pt x="618" y="365"/>
                  </a:lnTo>
                  <a:lnTo>
                    <a:pt x="613" y="362"/>
                  </a:lnTo>
                  <a:lnTo>
                    <a:pt x="618" y="355"/>
                  </a:lnTo>
                  <a:lnTo>
                    <a:pt x="619" y="355"/>
                  </a:lnTo>
                  <a:lnTo>
                    <a:pt x="628" y="344"/>
                  </a:lnTo>
                  <a:lnTo>
                    <a:pt x="609" y="335"/>
                  </a:lnTo>
                  <a:lnTo>
                    <a:pt x="592" y="312"/>
                  </a:lnTo>
                  <a:lnTo>
                    <a:pt x="576" y="265"/>
                  </a:lnTo>
                  <a:lnTo>
                    <a:pt x="575" y="253"/>
                  </a:lnTo>
                  <a:lnTo>
                    <a:pt x="569" y="228"/>
                  </a:lnTo>
                  <a:lnTo>
                    <a:pt x="576" y="186"/>
                  </a:lnTo>
                  <a:lnTo>
                    <a:pt x="576" y="170"/>
                  </a:lnTo>
                  <a:lnTo>
                    <a:pt x="568" y="165"/>
                  </a:lnTo>
                  <a:lnTo>
                    <a:pt x="566" y="155"/>
                  </a:lnTo>
                  <a:lnTo>
                    <a:pt x="569" y="146"/>
                  </a:lnTo>
                  <a:lnTo>
                    <a:pt x="576" y="134"/>
                  </a:lnTo>
                  <a:lnTo>
                    <a:pt x="584" y="120"/>
                  </a:lnTo>
                  <a:lnTo>
                    <a:pt x="618" y="95"/>
                  </a:lnTo>
                  <a:lnTo>
                    <a:pt x="619" y="90"/>
                  </a:lnTo>
                  <a:lnTo>
                    <a:pt x="629" y="56"/>
                  </a:lnTo>
                  <a:lnTo>
                    <a:pt x="654" y="62"/>
                  </a:lnTo>
                  <a:lnTo>
                    <a:pt x="656" y="72"/>
                  </a:lnTo>
                  <a:lnTo>
                    <a:pt x="645" y="95"/>
                  </a:lnTo>
                  <a:lnTo>
                    <a:pt x="632" y="116"/>
                  </a:lnTo>
                  <a:lnTo>
                    <a:pt x="619" y="128"/>
                  </a:lnTo>
                  <a:lnTo>
                    <a:pt x="611" y="152"/>
                  </a:lnTo>
                  <a:lnTo>
                    <a:pt x="619" y="168"/>
                  </a:lnTo>
                  <a:lnTo>
                    <a:pt x="636" y="173"/>
                  </a:lnTo>
                  <a:lnTo>
                    <a:pt x="646" y="221"/>
                  </a:lnTo>
                  <a:lnTo>
                    <a:pt x="645" y="229"/>
                  </a:lnTo>
                  <a:lnTo>
                    <a:pt x="618" y="248"/>
                  </a:lnTo>
                  <a:lnTo>
                    <a:pt x="622" y="254"/>
                  </a:lnTo>
                  <a:lnTo>
                    <a:pt x="645" y="262"/>
                  </a:lnTo>
                  <a:lnTo>
                    <a:pt x="654" y="270"/>
                  </a:lnTo>
                  <a:lnTo>
                    <a:pt x="645" y="292"/>
                  </a:lnTo>
                  <a:lnTo>
                    <a:pt x="654" y="303"/>
                  </a:lnTo>
                  <a:lnTo>
                    <a:pt x="654" y="317"/>
                  </a:lnTo>
                  <a:lnTo>
                    <a:pt x="656" y="344"/>
                  </a:lnTo>
                  <a:lnTo>
                    <a:pt x="686" y="362"/>
                  </a:lnTo>
                  <a:lnTo>
                    <a:pt x="694" y="362"/>
                  </a:lnTo>
                  <a:lnTo>
                    <a:pt x="703" y="355"/>
                  </a:lnTo>
                  <a:lnTo>
                    <a:pt x="721" y="355"/>
                  </a:lnTo>
                  <a:lnTo>
                    <a:pt x="725" y="357"/>
                  </a:lnTo>
                  <a:lnTo>
                    <a:pt x="723" y="372"/>
                  </a:lnTo>
                  <a:lnTo>
                    <a:pt x="737" y="400"/>
                  </a:lnTo>
                  <a:lnTo>
                    <a:pt x="737" y="408"/>
                  </a:lnTo>
                  <a:lnTo>
                    <a:pt x="746" y="420"/>
                  </a:lnTo>
                  <a:lnTo>
                    <a:pt x="768" y="418"/>
                  </a:lnTo>
                  <a:lnTo>
                    <a:pt x="772" y="420"/>
                  </a:lnTo>
                  <a:lnTo>
                    <a:pt x="789" y="405"/>
                  </a:lnTo>
                  <a:lnTo>
                    <a:pt x="843" y="383"/>
                  </a:lnTo>
                  <a:lnTo>
                    <a:pt x="844" y="376"/>
                  </a:lnTo>
                  <a:lnTo>
                    <a:pt x="854" y="362"/>
                  </a:lnTo>
                  <a:lnTo>
                    <a:pt x="868" y="280"/>
                  </a:lnTo>
                  <a:lnTo>
                    <a:pt x="868" y="270"/>
                  </a:lnTo>
                  <a:lnTo>
                    <a:pt x="746" y="299"/>
                  </a:lnTo>
                  <a:lnTo>
                    <a:pt x="660"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32" name="Freeform 34"/>
            <p:cNvSpPr>
              <a:spLocks/>
            </p:cNvSpPr>
            <p:nvPr/>
          </p:nvSpPr>
          <p:spPr bwMode="grayWhite">
            <a:xfrm>
              <a:off x="4297" y="2515"/>
              <a:ext cx="571" cy="318"/>
            </a:xfrm>
            <a:custGeom>
              <a:avLst/>
              <a:gdLst>
                <a:gd name="T0" fmla="*/ 1 w 1441"/>
                <a:gd name="T1" fmla="*/ 0 h 833"/>
                <a:gd name="T2" fmla="*/ 0 w 1441"/>
                <a:gd name="T3" fmla="*/ 0 h 833"/>
                <a:gd name="T4" fmla="*/ 0 w 1441"/>
                <a:gd name="T5" fmla="*/ 0 h 833"/>
                <a:gd name="T6" fmla="*/ 0 w 1441"/>
                <a:gd name="T7" fmla="*/ 0 h 833"/>
                <a:gd name="T8" fmla="*/ 0 w 1441"/>
                <a:gd name="T9" fmla="*/ 0 h 833"/>
                <a:gd name="T10" fmla="*/ 0 w 1441"/>
                <a:gd name="T11" fmla="*/ 0 h 833"/>
                <a:gd name="T12" fmla="*/ 0 w 1441"/>
                <a:gd name="T13" fmla="*/ 0 h 833"/>
                <a:gd name="T14" fmla="*/ 0 w 1441"/>
                <a:gd name="T15" fmla="*/ 0 h 833"/>
                <a:gd name="T16" fmla="*/ 0 w 1441"/>
                <a:gd name="T17" fmla="*/ 0 h 833"/>
                <a:gd name="T18" fmla="*/ 0 w 1441"/>
                <a:gd name="T19" fmla="*/ 0 h 833"/>
                <a:gd name="T20" fmla="*/ 0 w 1441"/>
                <a:gd name="T21" fmla="*/ 0 h 833"/>
                <a:gd name="T22" fmla="*/ 0 w 1441"/>
                <a:gd name="T23" fmla="*/ 0 h 833"/>
                <a:gd name="T24" fmla="*/ 0 w 1441"/>
                <a:gd name="T25" fmla="*/ 0 h 833"/>
                <a:gd name="T26" fmla="*/ 0 w 1441"/>
                <a:gd name="T27" fmla="*/ 0 h 833"/>
                <a:gd name="T28" fmla="*/ 0 w 1441"/>
                <a:gd name="T29" fmla="*/ 0 h 833"/>
                <a:gd name="T30" fmla="*/ 0 w 1441"/>
                <a:gd name="T31" fmla="*/ 0 h 833"/>
                <a:gd name="T32" fmla="*/ 0 w 1441"/>
                <a:gd name="T33" fmla="*/ 0 h 833"/>
                <a:gd name="T34" fmla="*/ 0 w 1441"/>
                <a:gd name="T35" fmla="*/ 0 h 833"/>
                <a:gd name="T36" fmla="*/ 0 w 1441"/>
                <a:gd name="T37" fmla="*/ 0 h 833"/>
                <a:gd name="T38" fmla="*/ 0 w 1441"/>
                <a:gd name="T39" fmla="*/ 0 h 833"/>
                <a:gd name="T40" fmla="*/ 0 w 1441"/>
                <a:gd name="T41" fmla="*/ 0 h 833"/>
                <a:gd name="T42" fmla="*/ 0 w 1441"/>
                <a:gd name="T43" fmla="*/ 0 h 833"/>
                <a:gd name="T44" fmla="*/ 0 w 1441"/>
                <a:gd name="T45" fmla="*/ 0 h 833"/>
                <a:gd name="T46" fmla="*/ 0 w 1441"/>
                <a:gd name="T47" fmla="*/ 0 h 833"/>
                <a:gd name="T48" fmla="*/ 0 w 1441"/>
                <a:gd name="T49" fmla="*/ 0 h 833"/>
                <a:gd name="T50" fmla="*/ 0 w 1441"/>
                <a:gd name="T51" fmla="*/ 0 h 833"/>
                <a:gd name="T52" fmla="*/ 0 w 1441"/>
                <a:gd name="T53" fmla="*/ 0 h 833"/>
                <a:gd name="T54" fmla="*/ 0 w 1441"/>
                <a:gd name="T55" fmla="*/ 0 h 833"/>
                <a:gd name="T56" fmla="*/ 0 w 1441"/>
                <a:gd name="T57" fmla="*/ 0 h 833"/>
                <a:gd name="T58" fmla="*/ 1 w 1441"/>
                <a:gd name="T59" fmla="*/ 0 h 833"/>
                <a:gd name="T60" fmla="*/ 1 w 1441"/>
                <a:gd name="T61" fmla="*/ 0 h 833"/>
                <a:gd name="T62" fmla="*/ 1 w 1441"/>
                <a:gd name="T63" fmla="*/ 0 h 833"/>
                <a:gd name="T64" fmla="*/ 1 w 1441"/>
                <a:gd name="T65" fmla="*/ 0 h 833"/>
                <a:gd name="T66" fmla="*/ 1 w 1441"/>
                <a:gd name="T67" fmla="*/ 0 h 833"/>
                <a:gd name="T68" fmla="*/ 1 w 1441"/>
                <a:gd name="T69" fmla="*/ 0 h 833"/>
                <a:gd name="T70" fmla="*/ 1 w 1441"/>
                <a:gd name="T71" fmla="*/ 0 h 833"/>
                <a:gd name="T72" fmla="*/ 1 w 1441"/>
                <a:gd name="T73" fmla="*/ 0 h 833"/>
                <a:gd name="T74" fmla="*/ 1 w 1441"/>
                <a:gd name="T75" fmla="*/ 0 h 833"/>
                <a:gd name="T76" fmla="*/ 1 w 1441"/>
                <a:gd name="T77" fmla="*/ 0 h 833"/>
                <a:gd name="T78" fmla="*/ 1 w 1441"/>
                <a:gd name="T79" fmla="*/ 0 h 833"/>
                <a:gd name="T80" fmla="*/ 1 w 1441"/>
                <a:gd name="T81" fmla="*/ 0 h 833"/>
                <a:gd name="T82" fmla="*/ 1 w 1441"/>
                <a:gd name="T83" fmla="*/ 0 h 833"/>
                <a:gd name="T84" fmla="*/ 1 w 1441"/>
                <a:gd name="T85" fmla="*/ 0 h 833"/>
                <a:gd name="T86" fmla="*/ 1 w 1441"/>
                <a:gd name="T87" fmla="*/ 0 h 833"/>
                <a:gd name="T88" fmla="*/ 1 w 1441"/>
                <a:gd name="T89" fmla="*/ 0 h 833"/>
                <a:gd name="T90" fmla="*/ 1 w 1441"/>
                <a:gd name="T91" fmla="*/ 0 h 833"/>
                <a:gd name="T92" fmla="*/ 1 w 1441"/>
                <a:gd name="T93" fmla="*/ 0 h 833"/>
                <a:gd name="T94" fmla="*/ 1 w 1441"/>
                <a:gd name="T95" fmla="*/ 0 h 833"/>
                <a:gd name="T96" fmla="*/ 1 w 1441"/>
                <a:gd name="T97" fmla="*/ 0 h 833"/>
                <a:gd name="T98" fmla="*/ 1 w 1441"/>
                <a:gd name="T99" fmla="*/ 0 h 833"/>
                <a:gd name="T100" fmla="*/ 1 w 1441"/>
                <a:gd name="T101" fmla="*/ 0 h 833"/>
                <a:gd name="T102" fmla="*/ 1 w 1441"/>
                <a:gd name="T103" fmla="*/ 0 h 833"/>
                <a:gd name="T104" fmla="*/ 1 w 1441"/>
                <a:gd name="T105" fmla="*/ 0 h 833"/>
                <a:gd name="T106" fmla="*/ 1 w 1441"/>
                <a:gd name="T107" fmla="*/ 0 h 833"/>
                <a:gd name="T108" fmla="*/ 1 w 1441"/>
                <a:gd name="T109" fmla="*/ 0 h 833"/>
                <a:gd name="T110" fmla="*/ 1 w 1441"/>
                <a:gd name="T111" fmla="*/ 0 h 833"/>
                <a:gd name="T112" fmla="*/ 1 w 1441"/>
                <a:gd name="T113" fmla="*/ 0 h 833"/>
                <a:gd name="T114" fmla="*/ 1 w 1441"/>
                <a:gd name="T115" fmla="*/ 0 h 833"/>
                <a:gd name="T116" fmla="*/ 1 w 1441"/>
                <a:gd name="T117" fmla="*/ 0 h 833"/>
                <a:gd name="T118" fmla="*/ 1 w 1441"/>
                <a:gd name="T119" fmla="*/ 0 h 833"/>
                <a:gd name="T120" fmla="*/ 1 w 1441"/>
                <a:gd name="T121" fmla="*/ 0 h 8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1"/>
                <a:gd name="T184" fmla="*/ 0 h 833"/>
                <a:gd name="T185" fmla="*/ 1441 w 1441"/>
                <a:gd name="T186" fmla="*/ 833 h 8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1" h="833">
                  <a:moveTo>
                    <a:pt x="1419" y="602"/>
                  </a:moveTo>
                  <a:lnTo>
                    <a:pt x="945" y="693"/>
                  </a:lnTo>
                  <a:lnTo>
                    <a:pt x="447" y="779"/>
                  </a:lnTo>
                  <a:lnTo>
                    <a:pt x="436" y="774"/>
                  </a:lnTo>
                  <a:lnTo>
                    <a:pt x="411" y="785"/>
                  </a:lnTo>
                  <a:lnTo>
                    <a:pt x="360" y="790"/>
                  </a:lnTo>
                  <a:lnTo>
                    <a:pt x="364" y="778"/>
                  </a:lnTo>
                  <a:lnTo>
                    <a:pt x="311" y="790"/>
                  </a:lnTo>
                  <a:lnTo>
                    <a:pt x="311" y="791"/>
                  </a:lnTo>
                  <a:lnTo>
                    <a:pt x="0" y="833"/>
                  </a:lnTo>
                  <a:lnTo>
                    <a:pt x="16" y="815"/>
                  </a:lnTo>
                  <a:lnTo>
                    <a:pt x="73" y="790"/>
                  </a:lnTo>
                  <a:lnTo>
                    <a:pt x="90" y="769"/>
                  </a:lnTo>
                  <a:lnTo>
                    <a:pt x="118" y="742"/>
                  </a:lnTo>
                  <a:lnTo>
                    <a:pt x="127" y="721"/>
                  </a:lnTo>
                  <a:lnTo>
                    <a:pt x="134" y="713"/>
                  </a:lnTo>
                  <a:lnTo>
                    <a:pt x="149" y="702"/>
                  </a:lnTo>
                  <a:lnTo>
                    <a:pt x="149" y="683"/>
                  </a:lnTo>
                  <a:lnTo>
                    <a:pt x="170" y="666"/>
                  </a:lnTo>
                  <a:lnTo>
                    <a:pt x="264" y="585"/>
                  </a:lnTo>
                  <a:lnTo>
                    <a:pt x="271" y="566"/>
                  </a:lnTo>
                  <a:lnTo>
                    <a:pt x="278" y="574"/>
                  </a:lnTo>
                  <a:lnTo>
                    <a:pt x="271" y="591"/>
                  </a:lnTo>
                  <a:lnTo>
                    <a:pt x="300" y="617"/>
                  </a:lnTo>
                  <a:lnTo>
                    <a:pt x="341" y="633"/>
                  </a:lnTo>
                  <a:lnTo>
                    <a:pt x="360" y="633"/>
                  </a:lnTo>
                  <a:lnTo>
                    <a:pt x="385" y="617"/>
                  </a:lnTo>
                  <a:lnTo>
                    <a:pt x="389" y="601"/>
                  </a:lnTo>
                  <a:lnTo>
                    <a:pt x="404" y="593"/>
                  </a:lnTo>
                  <a:lnTo>
                    <a:pt x="412" y="607"/>
                  </a:lnTo>
                  <a:lnTo>
                    <a:pt x="426" y="612"/>
                  </a:lnTo>
                  <a:lnTo>
                    <a:pt x="439" y="611"/>
                  </a:lnTo>
                  <a:lnTo>
                    <a:pt x="487" y="592"/>
                  </a:lnTo>
                  <a:lnTo>
                    <a:pt x="497" y="562"/>
                  </a:lnTo>
                  <a:lnTo>
                    <a:pt x="499" y="562"/>
                  </a:lnTo>
                  <a:lnTo>
                    <a:pt x="512" y="574"/>
                  </a:lnTo>
                  <a:lnTo>
                    <a:pt x="552" y="535"/>
                  </a:lnTo>
                  <a:lnTo>
                    <a:pt x="562" y="542"/>
                  </a:lnTo>
                  <a:lnTo>
                    <a:pt x="594" y="507"/>
                  </a:lnTo>
                  <a:lnTo>
                    <a:pt x="588" y="487"/>
                  </a:lnTo>
                  <a:lnTo>
                    <a:pt x="591" y="460"/>
                  </a:lnTo>
                  <a:lnTo>
                    <a:pt x="616" y="396"/>
                  </a:lnTo>
                  <a:lnTo>
                    <a:pt x="663" y="242"/>
                  </a:lnTo>
                  <a:lnTo>
                    <a:pt x="671" y="240"/>
                  </a:lnTo>
                  <a:lnTo>
                    <a:pt x="691" y="252"/>
                  </a:lnTo>
                  <a:lnTo>
                    <a:pt x="693" y="262"/>
                  </a:lnTo>
                  <a:lnTo>
                    <a:pt x="706" y="276"/>
                  </a:lnTo>
                  <a:lnTo>
                    <a:pt x="727" y="271"/>
                  </a:lnTo>
                  <a:lnTo>
                    <a:pt x="747" y="245"/>
                  </a:lnTo>
                  <a:lnTo>
                    <a:pt x="762" y="188"/>
                  </a:lnTo>
                  <a:lnTo>
                    <a:pt x="771" y="160"/>
                  </a:lnTo>
                  <a:lnTo>
                    <a:pt x="798" y="171"/>
                  </a:lnTo>
                  <a:lnTo>
                    <a:pt x="811" y="137"/>
                  </a:lnTo>
                  <a:lnTo>
                    <a:pt x="827" y="132"/>
                  </a:lnTo>
                  <a:lnTo>
                    <a:pt x="835" y="107"/>
                  </a:lnTo>
                  <a:lnTo>
                    <a:pt x="860" y="71"/>
                  </a:lnTo>
                  <a:lnTo>
                    <a:pt x="848" y="64"/>
                  </a:lnTo>
                  <a:lnTo>
                    <a:pt x="860" y="0"/>
                  </a:lnTo>
                  <a:lnTo>
                    <a:pt x="955" y="65"/>
                  </a:lnTo>
                  <a:lnTo>
                    <a:pt x="971" y="54"/>
                  </a:lnTo>
                  <a:lnTo>
                    <a:pt x="973" y="52"/>
                  </a:lnTo>
                  <a:lnTo>
                    <a:pt x="982" y="1"/>
                  </a:lnTo>
                  <a:lnTo>
                    <a:pt x="997" y="1"/>
                  </a:lnTo>
                  <a:lnTo>
                    <a:pt x="1016" y="6"/>
                  </a:lnTo>
                  <a:lnTo>
                    <a:pt x="1033" y="15"/>
                  </a:lnTo>
                  <a:lnTo>
                    <a:pt x="1022" y="38"/>
                  </a:lnTo>
                  <a:lnTo>
                    <a:pt x="1041" y="59"/>
                  </a:lnTo>
                  <a:lnTo>
                    <a:pt x="1078" y="59"/>
                  </a:lnTo>
                  <a:lnTo>
                    <a:pt x="1096" y="73"/>
                  </a:lnTo>
                  <a:lnTo>
                    <a:pt x="1117" y="85"/>
                  </a:lnTo>
                  <a:lnTo>
                    <a:pt x="1134" y="103"/>
                  </a:lnTo>
                  <a:lnTo>
                    <a:pt x="1133" y="114"/>
                  </a:lnTo>
                  <a:lnTo>
                    <a:pt x="1106" y="158"/>
                  </a:lnTo>
                  <a:lnTo>
                    <a:pt x="1094" y="198"/>
                  </a:lnTo>
                  <a:lnTo>
                    <a:pt x="1097" y="222"/>
                  </a:lnTo>
                  <a:lnTo>
                    <a:pt x="1121" y="225"/>
                  </a:lnTo>
                  <a:lnTo>
                    <a:pt x="1145" y="210"/>
                  </a:lnTo>
                  <a:lnTo>
                    <a:pt x="1169" y="235"/>
                  </a:lnTo>
                  <a:lnTo>
                    <a:pt x="1184" y="238"/>
                  </a:lnTo>
                  <a:lnTo>
                    <a:pt x="1191" y="240"/>
                  </a:lnTo>
                  <a:lnTo>
                    <a:pt x="1206" y="252"/>
                  </a:lnTo>
                  <a:lnTo>
                    <a:pt x="1209" y="252"/>
                  </a:lnTo>
                  <a:lnTo>
                    <a:pt x="1225" y="249"/>
                  </a:lnTo>
                  <a:lnTo>
                    <a:pt x="1233" y="251"/>
                  </a:lnTo>
                  <a:lnTo>
                    <a:pt x="1273" y="271"/>
                  </a:lnTo>
                  <a:lnTo>
                    <a:pt x="1305" y="282"/>
                  </a:lnTo>
                  <a:lnTo>
                    <a:pt x="1321" y="297"/>
                  </a:lnTo>
                  <a:lnTo>
                    <a:pt x="1319" y="309"/>
                  </a:lnTo>
                  <a:lnTo>
                    <a:pt x="1309" y="320"/>
                  </a:lnTo>
                  <a:lnTo>
                    <a:pt x="1318" y="350"/>
                  </a:lnTo>
                  <a:lnTo>
                    <a:pt x="1309" y="356"/>
                  </a:lnTo>
                  <a:lnTo>
                    <a:pt x="1298" y="364"/>
                  </a:lnTo>
                  <a:lnTo>
                    <a:pt x="1336" y="374"/>
                  </a:lnTo>
                  <a:lnTo>
                    <a:pt x="1342" y="401"/>
                  </a:lnTo>
                  <a:lnTo>
                    <a:pt x="1337" y="410"/>
                  </a:lnTo>
                  <a:lnTo>
                    <a:pt x="1336" y="423"/>
                  </a:lnTo>
                  <a:lnTo>
                    <a:pt x="1310" y="420"/>
                  </a:lnTo>
                  <a:lnTo>
                    <a:pt x="1305" y="428"/>
                  </a:lnTo>
                  <a:lnTo>
                    <a:pt x="1318" y="436"/>
                  </a:lnTo>
                  <a:lnTo>
                    <a:pt x="1321" y="433"/>
                  </a:lnTo>
                  <a:lnTo>
                    <a:pt x="1321" y="439"/>
                  </a:lnTo>
                  <a:lnTo>
                    <a:pt x="1305" y="450"/>
                  </a:lnTo>
                  <a:lnTo>
                    <a:pt x="1298" y="450"/>
                  </a:lnTo>
                  <a:lnTo>
                    <a:pt x="1298" y="458"/>
                  </a:lnTo>
                  <a:lnTo>
                    <a:pt x="1305" y="466"/>
                  </a:lnTo>
                  <a:lnTo>
                    <a:pt x="1334" y="470"/>
                  </a:lnTo>
                  <a:lnTo>
                    <a:pt x="1346" y="471"/>
                  </a:lnTo>
                  <a:lnTo>
                    <a:pt x="1355" y="484"/>
                  </a:lnTo>
                  <a:lnTo>
                    <a:pt x="1336" y="510"/>
                  </a:lnTo>
                  <a:lnTo>
                    <a:pt x="1321" y="510"/>
                  </a:lnTo>
                  <a:lnTo>
                    <a:pt x="1296" y="497"/>
                  </a:lnTo>
                  <a:lnTo>
                    <a:pt x="1296" y="514"/>
                  </a:lnTo>
                  <a:lnTo>
                    <a:pt x="1314" y="523"/>
                  </a:lnTo>
                  <a:lnTo>
                    <a:pt x="1334" y="534"/>
                  </a:lnTo>
                  <a:lnTo>
                    <a:pt x="1346" y="526"/>
                  </a:lnTo>
                  <a:lnTo>
                    <a:pt x="1367" y="516"/>
                  </a:lnTo>
                  <a:lnTo>
                    <a:pt x="1388" y="516"/>
                  </a:lnTo>
                  <a:lnTo>
                    <a:pt x="1416" y="516"/>
                  </a:lnTo>
                  <a:lnTo>
                    <a:pt x="1441" y="580"/>
                  </a:lnTo>
                  <a:lnTo>
                    <a:pt x="1422" y="593"/>
                  </a:lnTo>
                  <a:lnTo>
                    <a:pt x="1417" y="593"/>
                  </a:lnTo>
                  <a:lnTo>
                    <a:pt x="1419" y="602"/>
                  </a:lnTo>
                  <a:close/>
                </a:path>
              </a:pathLst>
            </a:custGeom>
            <a:solidFill>
              <a:srgbClr val="003300"/>
            </a:solidFill>
            <a:ln w="25400">
              <a:solidFill>
                <a:srgbClr val="003366"/>
              </a:solidFill>
              <a:round/>
              <a:headEnd/>
              <a:tailEnd/>
            </a:ln>
          </p:spPr>
          <p:txBody>
            <a:bodyPr lIns="0" tIns="0" rIns="0" bIns="0"/>
            <a:lstStyle/>
            <a:p>
              <a:endParaRPr lang="en-US"/>
            </a:p>
          </p:txBody>
        </p:sp>
        <p:sp>
          <p:nvSpPr>
            <p:cNvPr id="33" name="Freeform 35"/>
            <p:cNvSpPr>
              <a:spLocks/>
            </p:cNvSpPr>
            <p:nvPr/>
          </p:nvSpPr>
          <p:spPr bwMode="grayWhite">
            <a:xfrm>
              <a:off x="4488" y="1947"/>
              <a:ext cx="565" cy="417"/>
            </a:xfrm>
            <a:custGeom>
              <a:avLst/>
              <a:gdLst>
                <a:gd name="T0" fmla="*/ 1 w 1428"/>
                <a:gd name="T1" fmla="*/ 0 h 1090"/>
                <a:gd name="T2" fmla="*/ 1 w 1428"/>
                <a:gd name="T3" fmla="*/ 0 h 1090"/>
                <a:gd name="T4" fmla="*/ 1 w 1428"/>
                <a:gd name="T5" fmla="*/ 0 h 1090"/>
                <a:gd name="T6" fmla="*/ 1 w 1428"/>
                <a:gd name="T7" fmla="*/ 0 h 1090"/>
                <a:gd name="T8" fmla="*/ 1 w 1428"/>
                <a:gd name="T9" fmla="*/ 0 h 1090"/>
                <a:gd name="T10" fmla="*/ 1 w 1428"/>
                <a:gd name="T11" fmla="*/ 0 h 1090"/>
                <a:gd name="T12" fmla="*/ 1 w 1428"/>
                <a:gd name="T13" fmla="*/ 0 h 1090"/>
                <a:gd name="T14" fmla="*/ 1 w 1428"/>
                <a:gd name="T15" fmla="*/ 0 h 1090"/>
                <a:gd name="T16" fmla="*/ 1 w 1428"/>
                <a:gd name="T17" fmla="*/ 0 h 1090"/>
                <a:gd name="T18" fmla="*/ 1 w 1428"/>
                <a:gd name="T19" fmla="*/ 0 h 1090"/>
                <a:gd name="T20" fmla="*/ 1 w 1428"/>
                <a:gd name="T21" fmla="*/ 0 h 1090"/>
                <a:gd name="T22" fmla="*/ 1 w 1428"/>
                <a:gd name="T23" fmla="*/ 0 h 1090"/>
                <a:gd name="T24" fmla="*/ 1 w 1428"/>
                <a:gd name="T25" fmla="*/ 0 h 1090"/>
                <a:gd name="T26" fmla="*/ 1 w 1428"/>
                <a:gd name="T27" fmla="*/ 0 h 1090"/>
                <a:gd name="T28" fmla="*/ 1 w 1428"/>
                <a:gd name="T29" fmla="*/ 0 h 1090"/>
                <a:gd name="T30" fmla="*/ 1 w 1428"/>
                <a:gd name="T31" fmla="*/ 0 h 1090"/>
                <a:gd name="T32" fmla="*/ 1 w 1428"/>
                <a:gd name="T33" fmla="*/ 0 h 1090"/>
                <a:gd name="T34" fmla="*/ 1 w 1428"/>
                <a:gd name="T35" fmla="*/ 0 h 1090"/>
                <a:gd name="T36" fmla="*/ 1 w 1428"/>
                <a:gd name="T37" fmla="*/ 0 h 1090"/>
                <a:gd name="T38" fmla="*/ 1 w 1428"/>
                <a:gd name="T39" fmla="*/ 0 h 1090"/>
                <a:gd name="T40" fmla="*/ 1 w 1428"/>
                <a:gd name="T41" fmla="*/ 0 h 1090"/>
                <a:gd name="T42" fmla="*/ 1 w 1428"/>
                <a:gd name="T43" fmla="*/ 0 h 1090"/>
                <a:gd name="T44" fmla="*/ 1 w 1428"/>
                <a:gd name="T45" fmla="*/ 0 h 1090"/>
                <a:gd name="T46" fmla="*/ 1 w 1428"/>
                <a:gd name="T47" fmla="*/ 0 h 1090"/>
                <a:gd name="T48" fmla="*/ 1 w 1428"/>
                <a:gd name="T49" fmla="*/ 0 h 1090"/>
                <a:gd name="T50" fmla="*/ 1 w 1428"/>
                <a:gd name="T51" fmla="*/ 0 h 1090"/>
                <a:gd name="T52" fmla="*/ 1 w 1428"/>
                <a:gd name="T53" fmla="*/ 0 h 1090"/>
                <a:gd name="T54" fmla="*/ 0 w 1428"/>
                <a:gd name="T55" fmla="*/ 0 h 1090"/>
                <a:gd name="T56" fmla="*/ 0 w 1428"/>
                <a:gd name="T57" fmla="*/ 0 h 1090"/>
                <a:gd name="T58" fmla="*/ 0 w 1428"/>
                <a:gd name="T59" fmla="*/ 0 h 1090"/>
                <a:gd name="T60" fmla="*/ 0 w 1428"/>
                <a:gd name="T61" fmla="*/ 0 h 1090"/>
                <a:gd name="T62" fmla="*/ 0 w 1428"/>
                <a:gd name="T63" fmla="*/ 0 h 1090"/>
                <a:gd name="T64" fmla="*/ 0 w 1428"/>
                <a:gd name="T65" fmla="*/ 0 h 1090"/>
                <a:gd name="T66" fmla="*/ 0 w 1428"/>
                <a:gd name="T67" fmla="*/ 0 h 1090"/>
                <a:gd name="T68" fmla="*/ 0 w 1428"/>
                <a:gd name="T69" fmla="*/ 0 h 1090"/>
                <a:gd name="T70" fmla="*/ 0 w 1428"/>
                <a:gd name="T71" fmla="*/ 0 h 1090"/>
                <a:gd name="T72" fmla="*/ 0 w 1428"/>
                <a:gd name="T73" fmla="*/ 0 h 1090"/>
                <a:gd name="T74" fmla="*/ 0 w 1428"/>
                <a:gd name="T75" fmla="*/ 0 h 1090"/>
                <a:gd name="T76" fmla="*/ 0 w 1428"/>
                <a:gd name="T77" fmla="*/ 0 h 1090"/>
                <a:gd name="T78" fmla="*/ 0 w 1428"/>
                <a:gd name="T79" fmla="*/ 0 h 1090"/>
                <a:gd name="T80" fmla="*/ 0 w 1428"/>
                <a:gd name="T81" fmla="*/ 0 h 1090"/>
                <a:gd name="T82" fmla="*/ 0 w 1428"/>
                <a:gd name="T83" fmla="*/ 0 h 1090"/>
                <a:gd name="T84" fmla="*/ 0 w 1428"/>
                <a:gd name="T85" fmla="*/ 0 h 1090"/>
                <a:gd name="T86" fmla="*/ 0 w 1428"/>
                <a:gd name="T87" fmla="*/ 0 h 1090"/>
                <a:gd name="T88" fmla="*/ 1 w 1428"/>
                <a:gd name="T89" fmla="*/ 0 h 10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28"/>
                <a:gd name="T136" fmla="*/ 0 h 1090"/>
                <a:gd name="T137" fmla="*/ 1428 w 1428"/>
                <a:gd name="T138" fmla="*/ 1090 h 10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28" h="1090">
                  <a:moveTo>
                    <a:pt x="923" y="911"/>
                  </a:moveTo>
                  <a:lnTo>
                    <a:pt x="1081" y="960"/>
                  </a:lnTo>
                  <a:lnTo>
                    <a:pt x="1091" y="988"/>
                  </a:lnTo>
                  <a:lnTo>
                    <a:pt x="1081" y="1001"/>
                  </a:lnTo>
                  <a:lnTo>
                    <a:pt x="1073" y="1008"/>
                  </a:lnTo>
                  <a:lnTo>
                    <a:pt x="1069" y="1024"/>
                  </a:lnTo>
                  <a:lnTo>
                    <a:pt x="1069" y="1046"/>
                  </a:lnTo>
                  <a:lnTo>
                    <a:pt x="1060" y="1050"/>
                  </a:lnTo>
                  <a:lnTo>
                    <a:pt x="1050" y="1051"/>
                  </a:lnTo>
                  <a:lnTo>
                    <a:pt x="1035" y="1081"/>
                  </a:lnTo>
                  <a:lnTo>
                    <a:pt x="1035" y="1089"/>
                  </a:lnTo>
                  <a:lnTo>
                    <a:pt x="1041" y="1090"/>
                  </a:lnTo>
                  <a:lnTo>
                    <a:pt x="1049" y="1089"/>
                  </a:lnTo>
                  <a:lnTo>
                    <a:pt x="1054" y="1081"/>
                  </a:lnTo>
                  <a:lnTo>
                    <a:pt x="1077" y="1060"/>
                  </a:lnTo>
                  <a:lnTo>
                    <a:pt x="1092" y="1061"/>
                  </a:lnTo>
                  <a:lnTo>
                    <a:pt x="1126" y="1061"/>
                  </a:lnTo>
                  <a:lnTo>
                    <a:pt x="1136" y="1051"/>
                  </a:lnTo>
                  <a:lnTo>
                    <a:pt x="1166" y="1046"/>
                  </a:lnTo>
                  <a:lnTo>
                    <a:pt x="1193" y="1033"/>
                  </a:lnTo>
                  <a:lnTo>
                    <a:pt x="1214" y="1025"/>
                  </a:lnTo>
                  <a:lnTo>
                    <a:pt x="1235" y="1008"/>
                  </a:lnTo>
                  <a:lnTo>
                    <a:pt x="1318" y="950"/>
                  </a:lnTo>
                  <a:lnTo>
                    <a:pt x="1345" y="934"/>
                  </a:lnTo>
                  <a:lnTo>
                    <a:pt x="1366" y="921"/>
                  </a:lnTo>
                  <a:lnTo>
                    <a:pt x="1381" y="914"/>
                  </a:lnTo>
                  <a:lnTo>
                    <a:pt x="1390" y="902"/>
                  </a:lnTo>
                  <a:lnTo>
                    <a:pt x="1411" y="887"/>
                  </a:lnTo>
                  <a:lnTo>
                    <a:pt x="1419" y="881"/>
                  </a:lnTo>
                  <a:lnTo>
                    <a:pt x="1427" y="861"/>
                  </a:lnTo>
                  <a:lnTo>
                    <a:pt x="1428" y="857"/>
                  </a:lnTo>
                  <a:lnTo>
                    <a:pt x="1423" y="850"/>
                  </a:lnTo>
                  <a:lnTo>
                    <a:pt x="1411" y="870"/>
                  </a:lnTo>
                  <a:lnTo>
                    <a:pt x="1390" y="877"/>
                  </a:lnTo>
                  <a:lnTo>
                    <a:pt x="1369" y="881"/>
                  </a:lnTo>
                  <a:lnTo>
                    <a:pt x="1350" y="896"/>
                  </a:lnTo>
                  <a:lnTo>
                    <a:pt x="1345" y="912"/>
                  </a:lnTo>
                  <a:lnTo>
                    <a:pt x="1320" y="923"/>
                  </a:lnTo>
                  <a:lnTo>
                    <a:pt x="1316" y="916"/>
                  </a:lnTo>
                  <a:lnTo>
                    <a:pt x="1327" y="900"/>
                  </a:lnTo>
                  <a:lnTo>
                    <a:pt x="1343" y="881"/>
                  </a:lnTo>
                  <a:lnTo>
                    <a:pt x="1361" y="857"/>
                  </a:lnTo>
                  <a:lnTo>
                    <a:pt x="1354" y="848"/>
                  </a:lnTo>
                  <a:lnTo>
                    <a:pt x="1337" y="861"/>
                  </a:lnTo>
                  <a:lnTo>
                    <a:pt x="1328" y="880"/>
                  </a:lnTo>
                  <a:lnTo>
                    <a:pt x="1316" y="892"/>
                  </a:lnTo>
                  <a:lnTo>
                    <a:pt x="1267" y="921"/>
                  </a:lnTo>
                  <a:lnTo>
                    <a:pt x="1205" y="951"/>
                  </a:lnTo>
                  <a:lnTo>
                    <a:pt x="1153" y="977"/>
                  </a:lnTo>
                  <a:lnTo>
                    <a:pt x="1136" y="987"/>
                  </a:lnTo>
                  <a:lnTo>
                    <a:pt x="1119" y="1008"/>
                  </a:lnTo>
                  <a:lnTo>
                    <a:pt x="1108" y="1004"/>
                  </a:lnTo>
                  <a:lnTo>
                    <a:pt x="1102" y="987"/>
                  </a:lnTo>
                  <a:lnTo>
                    <a:pt x="1110" y="960"/>
                  </a:lnTo>
                  <a:lnTo>
                    <a:pt x="1126" y="950"/>
                  </a:lnTo>
                  <a:lnTo>
                    <a:pt x="1109" y="929"/>
                  </a:lnTo>
                  <a:lnTo>
                    <a:pt x="1136" y="900"/>
                  </a:lnTo>
                  <a:lnTo>
                    <a:pt x="1136" y="884"/>
                  </a:lnTo>
                  <a:lnTo>
                    <a:pt x="1120" y="874"/>
                  </a:lnTo>
                  <a:lnTo>
                    <a:pt x="1102" y="698"/>
                  </a:lnTo>
                  <a:lnTo>
                    <a:pt x="1092" y="690"/>
                  </a:lnTo>
                  <a:lnTo>
                    <a:pt x="1094" y="519"/>
                  </a:lnTo>
                  <a:lnTo>
                    <a:pt x="1077" y="487"/>
                  </a:lnTo>
                  <a:lnTo>
                    <a:pt x="1065" y="444"/>
                  </a:lnTo>
                  <a:lnTo>
                    <a:pt x="1065" y="412"/>
                  </a:lnTo>
                  <a:lnTo>
                    <a:pt x="1054" y="352"/>
                  </a:lnTo>
                  <a:lnTo>
                    <a:pt x="1033" y="328"/>
                  </a:lnTo>
                  <a:lnTo>
                    <a:pt x="1023" y="328"/>
                  </a:lnTo>
                  <a:lnTo>
                    <a:pt x="1027" y="335"/>
                  </a:lnTo>
                  <a:lnTo>
                    <a:pt x="1023" y="335"/>
                  </a:lnTo>
                  <a:lnTo>
                    <a:pt x="1014" y="328"/>
                  </a:lnTo>
                  <a:lnTo>
                    <a:pt x="1022" y="289"/>
                  </a:lnTo>
                  <a:lnTo>
                    <a:pt x="990" y="226"/>
                  </a:lnTo>
                  <a:lnTo>
                    <a:pt x="987" y="198"/>
                  </a:lnTo>
                  <a:lnTo>
                    <a:pt x="995" y="175"/>
                  </a:lnTo>
                  <a:lnTo>
                    <a:pt x="990" y="123"/>
                  </a:lnTo>
                  <a:lnTo>
                    <a:pt x="964" y="53"/>
                  </a:lnTo>
                  <a:lnTo>
                    <a:pt x="964" y="47"/>
                  </a:lnTo>
                  <a:lnTo>
                    <a:pt x="954" y="36"/>
                  </a:lnTo>
                  <a:lnTo>
                    <a:pt x="958" y="26"/>
                  </a:lnTo>
                  <a:lnTo>
                    <a:pt x="948" y="0"/>
                  </a:lnTo>
                  <a:lnTo>
                    <a:pt x="722" y="56"/>
                  </a:lnTo>
                  <a:lnTo>
                    <a:pt x="719" y="53"/>
                  </a:lnTo>
                  <a:lnTo>
                    <a:pt x="710" y="53"/>
                  </a:lnTo>
                  <a:lnTo>
                    <a:pt x="697" y="65"/>
                  </a:lnTo>
                  <a:lnTo>
                    <a:pt x="634" y="118"/>
                  </a:lnTo>
                  <a:lnTo>
                    <a:pt x="584" y="193"/>
                  </a:lnTo>
                  <a:lnTo>
                    <a:pt x="570" y="205"/>
                  </a:lnTo>
                  <a:lnTo>
                    <a:pt x="579" y="220"/>
                  </a:lnTo>
                  <a:lnTo>
                    <a:pt x="566" y="245"/>
                  </a:lnTo>
                  <a:lnTo>
                    <a:pt x="557" y="260"/>
                  </a:lnTo>
                  <a:lnTo>
                    <a:pt x="499" y="315"/>
                  </a:lnTo>
                  <a:lnTo>
                    <a:pt x="496" y="332"/>
                  </a:lnTo>
                  <a:lnTo>
                    <a:pt x="503" y="351"/>
                  </a:lnTo>
                  <a:lnTo>
                    <a:pt x="510" y="352"/>
                  </a:lnTo>
                  <a:lnTo>
                    <a:pt x="530" y="352"/>
                  </a:lnTo>
                  <a:lnTo>
                    <a:pt x="539" y="359"/>
                  </a:lnTo>
                  <a:lnTo>
                    <a:pt x="541" y="373"/>
                  </a:lnTo>
                  <a:lnTo>
                    <a:pt x="531" y="384"/>
                  </a:lnTo>
                  <a:lnTo>
                    <a:pt x="534" y="400"/>
                  </a:lnTo>
                  <a:lnTo>
                    <a:pt x="548" y="424"/>
                  </a:lnTo>
                  <a:lnTo>
                    <a:pt x="544" y="459"/>
                  </a:lnTo>
                  <a:lnTo>
                    <a:pt x="506" y="470"/>
                  </a:lnTo>
                  <a:lnTo>
                    <a:pt x="452" y="525"/>
                  </a:lnTo>
                  <a:lnTo>
                    <a:pt x="414" y="543"/>
                  </a:lnTo>
                  <a:lnTo>
                    <a:pt x="324" y="566"/>
                  </a:lnTo>
                  <a:lnTo>
                    <a:pt x="290" y="555"/>
                  </a:lnTo>
                  <a:lnTo>
                    <a:pt x="266" y="545"/>
                  </a:lnTo>
                  <a:lnTo>
                    <a:pt x="222" y="555"/>
                  </a:lnTo>
                  <a:lnTo>
                    <a:pt x="172" y="566"/>
                  </a:lnTo>
                  <a:lnTo>
                    <a:pt x="124" y="588"/>
                  </a:lnTo>
                  <a:lnTo>
                    <a:pt x="98" y="604"/>
                  </a:lnTo>
                  <a:lnTo>
                    <a:pt x="89" y="629"/>
                  </a:lnTo>
                  <a:lnTo>
                    <a:pt x="89" y="650"/>
                  </a:lnTo>
                  <a:lnTo>
                    <a:pt x="124" y="690"/>
                  </a:lnTo>
                  <a:lnTo>
                    <a:pt x="128" y="699"/>
                  </a:lnTo>
                  <a:lnTo>
                    <a:pt x="131" y="711"/>
                  </a:lnTo>
                  <a:lnTo>
                    <a:pt x="124" y="731"/>
                  </a:lnTo>
                  <a:lnTo>
                    <a:pt x="116" y="738"/>
                  </a:lnTo>
                  <a:lnTo>
                    <a:pt x="103" y="773"/>
                  </a:lnTo>
                  <a:lnTo>
                    <a:pt x="28" y="848"/>
                  </a:lnTo>
                  <a:lnTo>
                    <a:pt x="0" y="870"/>
                  </a:lnTo>
                  <a:lnTo>
                    <a:pt x="15" y="932"/>
                  </a:lnTo>
                  <a:lnTo>
                    <a:pt x="778" y="774"/>
                  </a:lnTo>
                  <a:lnTo>
                    <a:pt x="793" y="786"/>
                  </a:lnTo>
                  <a:lnTo>
                    <a:pt x="800" y="801"/>
                  </a:lnTo>
                  <a:lnTo>
                    <a:pt x="809" y="805"/>
                  </a:lnTo>
                  <a:lnTo>
                    <a:pt x="810" y="804"/>
                  </a:lnTo>
                  <a:lnTo>
                    <a:pt x="815" y="809"/>
                  </a:lnTo>
                  <a:lnTo>
                    <a:pt x="831" y="815"/>
                  </a:lnTo>
                  <a:lnTo>
                    <a:pt x="849" y="861"/>
                  </a:lnTo>
                  <a:lnTo>
                    <a:pt x="856" y="879"/>
                  </a:lnTo>
                  <a:lnTo>
                    <a:pt x="859" y="881"/>
                  </a:lnTo>
                  <a:lnTo>
                    <a:pt x="861" y="887"/>
                  </a:lnTo>
                  <a:lnTo>
                    <a:pt x="911" y="892"/>
                  </a:lnTo>
                  <a:lnTo>
                    <a:pt x="923" y="911"/>
                  </a:lnTo>
                  <a:close/>
                </a:path>
              </a:pathLst>
            </a:custGeom>
            <a:solidFill>
              <a:srgbClr val="003300"/>
            </a:solidFill>
            <a:ln w="25400">
              <a:solidFill>
                <a:srgbClr val="003366"/>
              </a:solidFill>
              <a:round/>
              <a:headEnd/>
              <a:tailEnd/>
            </a:ln>
          </p:spPr>
          <p:txBody>
            <a:bodyPr lIns="0" tIns="0" rIns="0" bIns="0"/>
            <a:lstStyle/>
            <a:p>
              <a:endParaRPr lang="en-US"/>
            </a:p>
          </p:txBody>
        </p:sp>
        <p:sp>
          <p:nvSpPr>
            <p:cNvPr id="34" name="Freeform 36"/>
            <p:cNvSpPr>
              <a:spLocks/>
            </p:cNvSpPr>
            <p:nvPr/>
          </p:nvSpPr>
          <p:spPr bwMode="grayWhite">
            <a:xfrm>
              <a:off x="5003" y="1655"/>
              <a:ext cx="275" cy="427"/>
            </a:xfrm>
            <a:custGeom>
              <a:avLst/>
              <a:gdLst>
                <a:gd name="T0" fmla="*/ 0 w 697"/>
                <a:gd name="T1" fmla="*/ 0 h 1111"/>
                <a:gd name="T2" fmla="*/ 0 w 697"/>
                <a:gd name="T3" fmla="*/ 0 h 1111"/>
                <a:gd name="T4" fmla="*/ 0 w 697"/>
                <a:gd name="T5" fmla="*/ 0 h 1111"/>
                <a:gd name="T6" fmla="*/ 0 w 697"/>
                <a:gd name="T7" fmla="*/ 0 h 1111"/>
                <a:gd name="T8" fmla="*/ 0 w 697"/>
                <a:gd name="T9" fmla="*/ 0 h 1111"/>
                <a:gd name="T10" fmla="*/ 0 w 697"/>
                <a:gd name="T11" fmla="*/ 0 h 1111"/>
                <a:gd name="T12" fmla="*/ 0 w 697"/>
                <a:gd name="T13" fmla="*/ 0 h 1111"/>
                <a:gd name="T14" fmla="*/ 0 w 697"/>
                <a:gd name="T15" fmla="*/ 0 h 1111"/>
                <a:gd name="T16" fmla="*/ 0 w 697"/>
                <a:gd name="T17" fmla="*/ 0 h 1111"/>
                <a:gd name="T18" fmla="*/ 0 w 697"/>
                <a:gd name="T19" fmla="*/ 0 h 1111"/>
                <a:gd name="T20" fmla="*/ 0 w 697"/>
                <a:gd name="T21" fmla="*/ 0 h 1111"/>
                <a:gd name="T22" fmla="*/ 0 w 697"/>
                <a:gd name="T23" fmla="*/ 0 h 1111"/>
                <a:gd name="T24" fmla="*/ 0 w 697"/>
                <a:gd name="T25" fmla="*/ 0 h 1111"/>
                <a:gd name="T26" fmla="*/ 0 w 697"/>
                <a:gd name="T27" fmla="*/ 0 h 1111"/>
                <a:gd name="T28" fmla="*/ 0 w 697"/>
                <a:gd name="T29" fmla="*/ 0 h 1111"/>
                <a:gd name="T30" fmla="*/ 0 w 697"/>
                <a:gd name="T31" fmla="*/ 0 h 1111"/>
                <a:gd name="T32" fmla="*/ 0 w 697"/>
                <a:gd name="T33" fmla="*/ 0 h 1111"/>
                <a:gd name="T34" fmla="*/ 0 w 697"/>
                <a:gd name="T35" fmla="*/ 0 h 1111"/>
                <a:gd name="T36" fmla="*/ 0 w 697"/>
                <a:gd name="T37" fmla="*/ 0 h 1111"/>
                <a:gd name="T38" fmla="*/ 0 w 697"/>
                <a:gd name="T39" fmla="*/ 0 h 1111"/>
                <a:gd name="T40" fmla="*/ 0 w 697"/>
                <a:gd name="T41" fmla="*/ 0 h 1111"/>
                <a:gd name="T42" fmla="*/ 0 w 697"/>
                <a:gd name="T43" fmla="*/ 0 h 1111"/>
                <a:gd name="T44" fmla="*/ 0 w 697"/>
                <a:gd name="T45" fmla="*/ 0 h 1111"/>
                <a:gd name="T46" fmla="*/ 0 w 697"/>
                <a:gd name="T47" fmla="*/ 0 h 1111"/>
                <a:gd name="T48" fmla="*/ 0 w 697"/>
                <a:gd name="T49" fmla="*/ 0 h 1111"/>
                <a:gd name="T50" fmla="*/ 0 w 697"/>
                <a:gd name="T51" fmla="*/ 0 h 1111"/>
                <a:gd name="T52" fmla="*/ 0 w 697"/>
                <a:gd name="T53" fmla="*/ 0 h 1111"/>
                <a:gd name="T54" fmla="*/ 0 w 697"/>
                <a:gd name="T55" fmla="*/ 0 h 1111"/>
                <a:gd name="T56" fmla="*/ 0 w 697"/>
                <a:gd name="T57" fmla="*/ 0 h 1111"/>
                <a:gd name="T58" fmla="*/ 0 w 697"/>
                <a:gd name="T59" fmla="*/ 0 h 1111"/>
                <a:gd name="T60" fmla="*/ 0 w 697"/>
                <a:gd name="T61" fmla="*/ 0 h 1111"/>
                <a:gd name="T62" fmla="*/ 0 w 697"/>
                <a:gd name="T63" fmla="*/ 0 h 1111"/>
                <a:gd name="T64" fmla="*/ 0 w 697"/>
                <a:gd name="T65" fmla="*/ 0 h 1111"/>
                <a:gd name="T66" fmla="*/ 0 w 697"/>
                <a:gd name="T67" fmla="*/ 0 h 1111"/>
                <a:gd name="T68" fmla="*/ 0 w 697"/>
                <a:gd name="T69" fmla="*/ 0 h 1111"/>
                <a:gd name="T70" fmla="*/ 0 w 697"/>
                <a:gd name="T71" fmla="*/ 0 h 1111"/>
                <a:gd name="T72" fmla="*/ 0 w 697"/>
                <a:gd name="T73" fmla="*/ 0 h 1111"/>
                <a:gd name="T74" fmla="*/ 0 w 697"/>
                <a:gd name="T75" fmla="*/ 0 h 1111"/>
                <a:gd name="T76" fmla="*/ 0 w 697"/>
                <a:gd name="T77" fmla="*/ 0 h 1111"/>
                <a:gd name="T78" fmla="*/ 0 w 697"/>
                <a:gd name="T79" fmla="*/ 0 h 1111"/>
                <a:gd name="T80" fmla="*/ 0 w 697"/>
                <a:gd name="T81" fmla="*/ 0 h 1111"/>
                <a:gd name="T82" fmla="*/ 0 w 697"/>
                <a:gd name="T83" fmla="*/ 0 h 1111"/>
                <a:gd name="T84" fmla="*/ 0 w 697"/>
                <a:gd name="T85" fmla="*/ 0 h 1111"/>
                <a:gd name="T86" fmla="*/ 0 w 697"/>
                <a:gd name="T87" fmla="*/ 0 h 1111"/>
                <a:gd name="T88" fmla="*/ 0 w 697"/>
                <a:gd name="T89" fmla="*/ 0 h 1111"/>
                <a:gd name="T90" fmla="*/ 0 w 697"/>
                <a:gd name="T91" fmla="*/ 0 h 1111"/>
                <a:gd name="T92" fmla="*/ 0 w 697"/>
                <a:gd name="T93" fmla="*/ 0 h 1111"/>
                <a:gd name="T94" fmla="*/ 0 w 697"/>
                <a:gd name="T95" fmla="*/ 0 h 1111"/>
                <a:gd name="T96" fmla="*/ 0 w 697"/>
                <a:gd name="T97" fmla="*/ 0 h 1111"/>
                <a:gd name="T98" fmla="*/ 0 w 697"/>
                <a:gd name="T99" fmla="*/ 0 h 1111"/>
                <a:gd name="T100" fmla="*/ 0 w 697"/>
                <a:gd name="T101" fmla="*/ 0 h 1111"/>
                <a:gd name="T102" fmla="*/ 0 w 697"/>
                <a:gd name="T103" fmla="*/ 0 h 1111"/>
                <a:gd name="T104" fmla="*/ 0 w 697"/>
                <a:gd name="T105" fmla="*/ 0 h 1111"/>
                <a:gd name="T106" fmla="*/ 0 w 697"/>
                <a:gd name="T107" fmla="*/ 0 h 1111"/>
                <a:gd name="T108" fmla="*/ 0 w 697"/>
                <a:gd name="T109" fmla="*/ 0 h 1111"/>
                <a:gd name="T110" fmla="*/ 0 w 697"/>
                <a:gd name="T111" fmla="*/ 0 h 11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97"/>
                <a:gd name="T169" fmla="*/ 0 h 1111"/>
                <a:gd name="T170" fmla="*/ 697 w 697"/>
                <a:gd name="T171" fmla="*/ 1111 h 11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97" h="1111">
                  <a:moveTo>
                    <a:pt x="0" y="594"/>
                  </a:moveTo>
                  <a:lnTo>
                    <a:pt x="134" y="997"/>
                  </a:lnTo>
                  <a:lnTo>
                    <a:pt x="134" y="1005"/>
                  </a:lnTo>
                  <a:lnTo>
                    <a:pt x="134" y="1029"/>
                  </a:lnTo>
                  <a:lnTo>
                    <a:pt x="134" y="1032"/>
                  </a:lnTo>
                  <a:lnTo>
                    <a:pt x="168" y="1058"/>
                  </a:lnTo>
                  <a:lnTo>
                    <a:pt x="181" y="1058"/>
                  </a:lnTo>
                  <a:lnTo>
                    <a:pt x="183" y="1074"/>
                  </a:lnTo>
                  <a:lnTo>
                    <a:pt x="183" y="1088"/>
                  </a:lnTo>
                  <a:lnTo>
                    <a:pt x="200" y="1111"/>
                  </a:lnTo>
                  <a:lnTo>
                    <a:pt x="205" y="1106"/>
                  </a:lnTo>
                  <a:lnTo>
                    <a:pt x="209" y="1088"/>
                  </a:lnTo>
                  <a:lnTo>
                    <a:pt x="209" y="1052"/>
                  </a:lnTo>
                  <a:lnTo>
                    <a:pt x="226" y="1025"/>
                  </a:lnTo>
                  <a:lnTo>
                    <a:pt x="236" y="981"/>
                  </a:lnTo>
                  <a:lnTo>
                    <a:pt x="258" y="961"/>
                  </a:lnTo>
                  <a:lnTo>
                    <a:pt x="259" y="952"/>
                  </a:lnTo>
                  <a:lnTo>
                    <a:pt x="247" y="944"/>
                  </a:lnTo>
                  <a:lnTo>
                    <a:pt x="240" y="920"/>
                  </a:lnTo>
                  <a:lnTo>
                    <a:pt x="282" y="878"/>
                  </a:lnTo>
                  <a:lnTo>
                    <a:pt x="288" y="883"/>
                  </a:lnTo>
                  <a:lnTo>
                    <a:pt x="291" y="902"/>
                  </a:lnTo>
                  <a:lnTo>
                    <a:pt x="301" y="908"/>
                  </a:lnTo>
                  <a:lnTo>
                    <a:pt x="305" y="899"/>
                  </a:lnTo>
                  <a:lnTo>
                    <a:pt x="305" y="878"/>
                  </a:lnTo>
                  <a:lnTo>
                    <a:pt x="310" y="867"/>
                  </a:lnTo>
                  <a:lnTo>
                    <a:pt x="349" y="862"/>
                  </a:lnTo>
                  <a:lnTo>
                    <a:pt x="362" y="846"/>
                  </a:lnTo>
                  <a:lnTo>
                    <a:pt x="362" y="835"/>
                  </a:lnTo>
                  <a:lnTo>
                    <a:pt x="373" y="832"/>
                  </a:lnTo>
                  <a:lnTo>
                    <a:pt x="385" y="832"/>
                  </a:lnTo>
                  <a:lnTo>
                    <a:pt x="396" y="823"/>
                  </a:lnTo>
                  <a:lnTo>
                    <a:pt x="405" y="813"/>
                  </a:lnTo>
                  <a:lnTo>
                    <a:pt x="414" y="786"/>
                  </a:lnTo>
                  <a:lnTo>
                    <a:pt x="406" y="760"/>
                  </a:lnTo>
                  <a:lnTo>
                    <a:pt x="428" y="736"/>
                  </a:lnTo>
                  <a:lnTo>
                    <a:pt x="428" y="725"/>
                  </a:lnTo>
                  <a:lnTo>
                    <a:pt x="439" y="725"/>
                  </a:lnTo>
                  <a:lnTo>
                    <a:pt x="460" y="726"/>
                  </a:lnTo>
                  <a:lnTo>
                    <a:pt x="477" y="722"/>
                  </a:lnTo>
                  <a:lnTo>
                    <a:pt x="480" y="707"/>
                  </a:lnTo>
                  <a:lnTo>
                    <a:pt x="491" y="685"/>
                  </a:lnTo>
                  <a:lnTo>
                    <a:pt x="499" y="683"/>
                  </a:lnTo>
                  <a:lnTo>
                    <a:pt x="517" y="659"/>
                  </a:lnTo>
                  <a:lnTo>
                    <a:pt x="544" y="667"/>
                  </a:lnTo>
                  <a:lnTo>
                    <a:pt x="560" y="678"/>
                  </a:lnTo>
                  <a:lnTo>
                    <a:pt x="586" y="632"/>
                  </a:lnTo>
                  <a:lnTo>
                    <a:pt x="613" y="619"/>
                  </a:lnTo>
                  <a:lnTo>
                    <a:pt x="649" y="590"/>
                  </a:lnTo>
                  <a:lnTo>
                    <a:pt x="658" y="570"/>
                  </a:lnTo>
                  <a:lnTo>
                    <a:pt x="659" y="568"/>
                  </a:lnTo>
                  <a:lnTo>
                    <a:pt x="668" y="568"/>
                  </a:lnTo>
                  <a:lnTo>
                    <a:pt x="690" y="561"/>
                  </a:lnTo>
                  <a:lnTo>
                    <a:pt x="697" y="538"/>
                  </a:lnTo>
                  <a:lnTo>
                    <a:pt x="695" y="524"/>
                  </a:lnTo>
                  <a:lnTo>
                    <a:pt x="674" y="518"/>
                  </a:lnTo>
                  <a:lnTo>
                    <a:pt x="672" y="522"/>
                  </a:lnTo>
                  <a:lnTo>
                    <a:pt x="665" y="518"/>
                  </a:lnTo>
                  <a:lnTo>
                    <a:pt x="669" y="497"/>
                  </a:lnTo>
                  <a:lnTo>
                    <a:pt x="674" y="494"/>
                  </a:lnTo>
                  <a:lnTo>
                    <a:pt x="674" y="477"/>
                  </a:lnTo>
                  <a:lnTo>
                    <a:pt x="661" y="450"/>
                  </a:lnTo>
                  <a:lnTo>
                    <a:pt x="649" y="440"/>
                  </a:lnTo>
                  <a:lnTo>
                    <a:pt x="632" y="442"/>
                  </a:lnTo>
                  <a:lnTo>
                    <a:pt x="626" y="450"/>
                  </a:lnTo>
                  <a:lnTo>
                    <a:pt x="613" y="453"/>
                  </a:lnTo>
                  <a:lnTo>
                    <a:pt x="594" y="449"/>
                  </a:lnTo>
                  <a:lnTo>
                    <a:pt x="579" y="391"/>
                  </a:lnTo>
                  <a:lnTo>
                    <a:pt x="584" y="384"/>
                  </a:lnTo>
                  <a:lnTo>
                    <a:pt x="581" y="373"/>
                  </a:lnTo>
                  <a:lnTo>
                    <a:pt x="577" y="363"/>
                  </a:lnTo>
                  <a:lnTo>
                    <a:pt x="563" y="363"/>
                  </a:lnTo>
                  <a:lnTo>
                    <a:pt x="560" y="370"/>
                  </a:lnTo>
                  <a:lnTo>
                    <a:pt x="534" y="360"/>
                  </a:lnTo>
                  <a:lnTo>
                    <a:pt x="518" y="360"/>
                  </a:lnTo>
                  <a:lnTo>
                    <a:pt x="512" y="352"/>
                  </a:lnTo>
                  <a:lnTo>
                    <a:pt x="499" y="316"/>
                  </a:lnTo>
                  <a:lnTo>
                    <a:pt x="499" y="307"/>
                  </a:lnTo>
                  <a:lnTo>
                    <a:pt x="414" y="51"/>
                  </a:lnTo>
                  <a:lnTo>
                    <a:pt x="343" y="0"/>
                  </a:lnTo>
                  <a:lnTo>
                    <a:pt x="322" y="0"/>
                  </a:lnTo>
                  <a:lnTo>
                    <a:pt x="301" y="0"/>
                  </a:lnTo>
                  <a:lnTo>
                    <a:pt x="291" y="7"/>
                  </a:lnTo>
                  <a:lnTo>
                    <a:pt x="288" y="22"/>
                  </a:lnTo>
                  <a:lnTo>
                    <a:pt x="282" y="22"/>
                  </a:lnTo>
                  <a:lnTo>
                    <a:pt x="259" y="33"/>
                  </a:lnTo>
                  <a:lnTo>
                    <a:pt x="220" y="64"/>
                  </a:lnTo>
                  <a:lnTo>
                    <a:pt x="209" y="72"/>
                  </a:lnTo>
                  <a:lnTo>
                    <a:pt x="194" y="55"/>
                  </a:lnTo>
                  <a:lnTo>
                    <a:pt x="199" y="25"/>
                  </a:lnTo>
                  <a:lnTo>
                    <a:pt x="192" y="13"/>
                  </a:lnTo>
                  <a:lnTo>
                    <a:pt x="181" y="13"/>
                  </a:lnTo>
                  <a:lnTo>
                    <a:pt x="147" y="25"/>
                  </a:lnTo>
                  <a:lnTo>
                    <a:pt x="92" y="232"/>
                  </a:lnTo>
                  <a:lnTo>
                    <a:pt x="90" y="261"/>
                  </a:lnTo>
                  <a:lnTo>
                    <a:pt x="98" y="270"/>
                  </a:lnTo>
                  <a:lnTo>
                    <a:pt x="99" y="298"/>
                  </a:lnTo>
                  <a:lnTo>
                    <a:pt x="95" y="315"/>
                  </a:lnTo>
                  <a:lnTo>
                    <a:pt x="86" y="320"/>
                  </a:lnTo>
                  <a:lnTo>
                    <a:pt x="80" y="338"/>
                  </a:lnTo>
                  <a:lnTo>
                    <a:pt x="97" y="422"/>
                  </a:lnTo>
                  <a:lnTo>
                    <a:pt x="88" y="449"/>
                  </a:lnTo>
                  <a:lnTo>
                    <a:pt x="88" y="472"/>
                  </a:lnTo>
                  <a:lnTo>
                    <a:pt x="56" y="513"/>
                  </a:lnTo>
                  <a:lnTo>
                    <a:pt x="53" y="526"/>
                  </a:lnTo>
                  <a:lnTo>
                    <a:pt x="67" y="555"/>
                  </a:lnTo>
                  <a:lnTo>
                    <a:pt x="65" y="558"/>
                  </a:lnTo>
                  <a:lnTo>
                    <a:pt x="45" y="558"/>
                  </a:lnTo>
                  <a:lnTo>
                    <a:pt x="47" y="576"/>
                  </a:lnTo>
                  <a:lnTo>
                    <a:pt x="42" y="590"/>
                  </a:lnTo>
                  <a:lnTo>
                    <a:pt x="33" y="590"/>
                  </a:lnTo>
                  <a:lnTo>
                    <a:pt x="15" y="583"/>
                  </a:lnTo>
                  <a:lnTo>
                    <a:pt x="0" y="594"/>
                  </a:lnTo>
                  <a:close/>
                </a:path>
              </a:pathLst>
            </a:custGeom>
            <a:solidFill>
              <a:srgbClr val="003300"/>
            </a:solidFill>
            <a:ln w="25400">
              <a:solidFill>
                <a:srgbClr val="003366"/>
              </a:solidFill>
              <a:round/>
              <a:headEnd/>
              <a:tailEnd/>
            </a:ln>
          </p:spPr>
          <p:txBody>
            <a:bodyPr lIns="0" tIns="0" rIns="0" bIns="0"/>
            <a:lstStyle/>
            <a:p>
              <a:endParaRPr lang="en-US"/>
            </a:p>
          </p:txBody>
        </p:sp>
        <p:sp>
          <p:nvSpPr>
            <p:cNvPr id="35" name="Freeform 37"/>
            <p:cNvSpPr>
              <a:spLocks/>
            </p:cNvSpPr>
            <p:nvPr/>
          </p:nvSpPr>
          <p:spPr bwMode="grayWhite">
            <a:xfrm>
              <a:off x="1914" y="1621"/>
              <a:ext cx="445" cy="700"/>
            </a:xfrm>
            <a:custGeom>
              <a:avLst/>
              <a:gdLst>
                <a:gd name="T0" fmla="*/ 0 w 1125"/>
                <a:gd name="T1" fmla="*/ 0 h 1828"/>
                <a:gd name="T2" fmla="*/ 0 w 1125"/>
                <a:gd name="T3" fmla="*/ 0 h 1828"/>
                <a:gd name="T4" fmla="*/ 0 w 1125"/>
                <a:gd name="T5" fmla="*/ 0 h 1828"/>
                <a:gd name="T6" fmla="*/ 0 w 1125"/>
                <a:gd name="T7" fmla="*/ 0 h 1828"/>
                <a:gd name="T8" fmla="*/ 0 w 1125"/>
                <a:gd name="T9" fmla="*/ 0 h 1828"/>
                <a:gd name="T10" fmla="*/ 0 w 1125"/>
                <a:gd name="T11" fmla="*/ 0 h 1828"/>
                <a:gd name="T12" fmla="*/ 0 w 1125"/>
                <a:gd name="T13" fmla="*/ 0 h 1828"/>
                <a:gd name="T14" fmla="*/ 0 w 1125"/>
                <a:gd name="T15" fmla="*/ 0 h 1828"/>
                <a:gd name="T16" fmla="*/ 0 w 1125"/>
                <a:gd name="T17" fmla="*/ 0 h 1828"/>
                <a:gd name="T18" fmla="*/ 0 w 1125"/>
                <a:gd name="T19" fmla="*/ 0 h 1828"/>
                <a:gd name="T20" fmla="*/ 0 w 1125"/>
                <a:gd name="T21" fmla="*/ 0 h 1828"/>
                <a:gd name="T22" fmla="*/ 0 w 1125"/>
                <a:gd name="T23" fmla="*/ 0 h 1828"/>
                <a:gd name="T24" fmla="*/ 0 w 1125"/>
                <a:gd name="T25" fmla="*/ 0 h 1828"/>
                <a:gd name="T26" fmla="*/ 0 w 1125"/>
                <a:gd name="T27" fmla="*/ 0 h 1828"/>
                <a:gd name="T28" fmla="*/ 0 w 1125"/>
                <a:gd name="T29" fmla="*/ 0 h 1828"/>
                <a:gd name="T30" fmla="*/ 0 w 1125"/>
                <a:gd name="T31" fmla="*/ 0 h 1828"/>
                <a:gd name="T32" fmla="*/ 0 w 1125"/>
                <a:gd name="T33" fmla="*/ 0 h 1828"/>
                <a:gd name="T34" fmla="*/ 0 w 1125"/>
                <a:gd name="T35" fmla="*/ 0 h 1828"/>
                <a:gd name="T36" fmla="*/ 0 w 1125"/>
                <a:gd name="T37" fmla="*/ 0 h 1828"/>
                <a:gd name="T38" fmla="*/ 0 w 1125"/>
                <a:gd name="T39" fmla="*/ 0 h 1828"/>
                <a:gd name="T40" fmla="*/ 0 w 1125"/>
                <a:gd name="T41" fmla="*/ 0 h 1828"/>
                <a:gd name="T42" fmla="*/ 0 w 1125"/>
                <a:gd name="T43" fmla="*/ 0 h 1828"/>
                <a:gd name="T44" fmla="*/ 0 w 1125"/>
                <a:gd name="T45" fmla="*/ 1 h 1828"/>
                <a:gd name="T46" fmla="*/ 0 w 1125"/>
                <a:gd name="T47" fmla="*/ 1 h 1828"/>
                <a:gd name="T48" fmla="*/ 0 w 1125"/>
                <a:gd name="T49" fmla="*/ 1 h 1828"/>
                <a:gd name="T50" fmla="*/ 1 w 1125"/>
                <a:gd name="T51" fmla="*/ 1 h 1828"/>
                <a:gd name="T52" fmla="*/ 1 w 1125"/>
                <a:gd name="T53" fmla="*/ 1 h 1828"/>
                <a:gd name="T54" fmla="*/ 1 w 1125"/>
                <a:gd name="T55" fmla="*/ 1 h 1828"/>
                <a:gd name="T56" fmla="*/ 1 w 1125"/>
                <a:gd name="T57" fmla="*/ 1 h 1828"/>
                <a:gd name="T58" fmla="*/ 1 w 1125"/>
                <a:gd name="T59" fmla="*/ 1 h 1828"/>
                <a:gd name="T60" fmla="*/ 1 w 1125"/>
                <a:gd name="T61" fmla="*/ 1 h 1828"/>
                <a:gd name="T62" fmla="*/ 1 w 1125"/>
                <a:gd name="T63" fmla="*/ 1 h 1828"/>
                <a:gd name="T64" fmla="*/ 1 w 1125"/>
                <a:gd name="T65" fmla="*/ 1 h 1828"/>
                <a:gd name="T66" fmla="*/ 1 w 1125"/>
                <a:gd name="T67" fmla="*/ 1 h 1828"/>
                <a:gd name="T68" fmla="*/ 0 w 1125"/>
                <a:gd name="T69" fmla="*/ 1 h 1828"/>
                <a:gd name="T70" fmla="*/ 0 w 1125"/>
                <a:gd name="T71" fmla="*/ 1 h 1828"/>
                <a:gd name="T72" fmla="*/ 0 w 1125"/>
                <a:gd name="T73" fmla="*/ 1 h 1828"/>
                <a:gd name="T74" fmla="*/ 0 w 1125"/>
                <a:gd name="T75" fmla="*/ 0 h 1828"/>
                <a:gd name="T76" fmla="*/ 0 w 1125"/>
                <a:gd name="T77" fmla="*/ 0 h 1828"/>
                <a:gd name="T78" fmla="*/ 0 w 1125"/>
                <a:gd name="T79" fmla="*/ 0 h 1828"/>
                <a:gd name="T80" fmla="*/ 0 w 1125"/>
                <a:gd name="T81" fmla="*/ 0 h 1828"/>
                <a:gd name="T82" fmla="*/ 0 w 1125"/>
                <a:gd name="T83" fmla="*/ 0 h 1828"/>
                <a:gd name="T84" fmla="*/ 0 w 1125"/>
                <a:gd name="T85" fmla="*/ 0 h 1828"/>
                <a:gd name="T86" fmla="*/ 0 w 1125"/>
                <a:gd name="T87" fmla="*/ 0 h 1828"/>
                <a:gd name="T88" fmla="*/ 0 w 1125"/>
                <a:gd name="T89" fmla="*/ 0 h 1828"/>
                <a:gd name="T90" fmla="*/ 0 w 1125"/>
                <a:gd name="T91" fmla="*/ 0 h 1828"/>
                <a:gd name="T92" fmla="*/ 0 w 1125"/>
                <a:gd name="T93" fmla="*/ 0 h 1828"/>
                <a:gd name="T94" fmla="*/ 0 w 1125"/>
                <a:gd name="T95" fmla="*/ 0 h 1828"/>
                <a:gd name="T96" fmla="*/ 0 w 1125"/>
                <a:gd name="T97" fmla="*/ 0 h 18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25"/>
                <a:gd name="T148" fmla="*/ 0 h 1828"/>
                <a:gd name="T149" fmla="*/ 1125 w 1125"/>
                <a:gd name="T150" fmla="*/ 1828 h 18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25" h="1828">
                  <a:moveTo>
                    <a:pt x="367" y="0"/>
                  </a:moveTo>
                  <a:lnTo>
                    <a:pt x="511" y="34"/>
                  </a:lnTo>
                  <a:lnTo>
                    <a:pt x="471" y="255"/>
                  </a:lnTo>
                  <a:lnTo>
                    <a:pt x="500" y="325"/>
                  </a:lnTo>
                  <a:lnTo>
                    <a:pt x="507" y="359"/>
                  </a:lnTo>
                  <a:lnTo>
                    <a:pt x="500" y="386"/>
                  </a:lnTo>
                  <a:lnTo>
                    <a:pt x="489" y="397"/>
                  </a:lnTo>
                  <a:lnTo>
                    <a:pt x="502" y="409"/>
                  </a:lnTo>
                  <a:lnTo>
                    <a:pt x="516" y="436"/>
                  </a:lnTo>
                  <a:lnTo>
                    <a:pt x="558" y="479"/>
                  </a:lnTo>
                  <a:lnTo>
                    <a:pt x="586" y="542"/>
                  </a:lnTo>
                  <a:lnTo>
                    <a:pt x="595" y="569"/>
                  </a:lnTo>
                  <a:lnTo>
                    <a:pt x="608" y="596"/>
                  </a:lnTo>
                  <a:lnTo>
                    <a:pt x="634" y="597"/>
                  </a:lnTo>
                  <a:lnTo>
                    <a:pt x="636" y="619"/>
                  </a:lnTo>
                  <a:lnTo>
                    <a:pt x="670" y="624"/>
                  </a:lnTo>
                  <a:lnTo>
                    <a:pt x="681" y="635"/>
                  </a:lnTo>
                  <a:lnTo>
                    <a:pt x="644" y="714"/>
                  </a:lnTo>
                  <a:lnTo>
                    <a:pt x="646" y="725"/>
                  </a:lnTo>
                  <a:lnTo>
                    <a:pt x="634" y="743"/>
                  </a:lnTo>
                  <a:lnTo>
                    <a:pt x="630" y="776"/>
                  </a:lnTo>
                  <a:lnTo>
                    <a:pt x="636" y="779"/>
                  </a:lnTo>
                  <a:lnTo>
                    <a:pt x="634" y="800"/>
                  </a:lnTo>
                  <a:lnTo>
                    <a:pt x="606" y="819"/>
                  </a:lnTo>
                  <a:lnTo>
                    <a:pt x="606" y="837"/>
                  </a:lnTo>
                  <a:lnTo>
                    <a:pt x="608" y="853"/>
                  </a:lnTo>
                  <a:lnTo>
                    <a:pt x="597" y="873"/>
                  </a:lnTo>
                  <a:lnTo>
                    <a:pt x="630" y="906"/>
                  </a:lnTo>
                  <a:lnTo>
                    <a:pt x="643" y="906"/>
                  </a:lnTo>
                  <a:lnTo>
                    <a:pt x="689" y="863"/>
                  </a:lnTo>
                  <a:lnTo>
                    <a:pt x="699" y="856"/>
                  </a:lnTo>
                  <a:lnTo>
                    <a:pt x="705" y="863"/>
                  </a:lnTo>
                  <a:lnTo>
                    <a:pt x="711" y="879"/>
                  </a:lnTo>
                  <a:lnTo>
                    <a:pt x="716" y="883"/>
                  </a:lnTo>
                  <a:lnTo>
                    <a:pt x="727" y="893"/>
                  </a:lnTo>
                  <a:lnTo>
                    <a:pt x="726" y="925"/>
                  </a:lnTo>
                  <a:lnTo>
                    <a:pt x="726" y="969"/>
                  </a:lnTo>
                  <a:lnTo>
                    <a:pt x="734" y="1001"/>
                  </a:lnTo>
                  <a:lnTo>
                    <a:pt x="752" y="1028"/>
                  </a:lnTo>
                  <a:lnTo>
                    <a:pt x="752" y="1045"/>
                  </a:lnTo>
                  <a:lnTo>
                    <a:pt x="742" y="1061"/>
                  </a:lnTo>
                  <a:lnTo>
                    <a:pt x="762" y="1090"/>
                  </a:lnTo>
                  <a:lnTo>
                    <a:pt x="782" y="1090"/>
                  </a:lnTo>
                  <a:lnTo>
                    <a:pt x="798" y="1118"/>
                  </a:lnTo>
                  <a:lnTo>
                    <a:pt x="802" y="1130"/>
                  </a:lnTo>
                  <a:lnTo>
                    <a:pt x="796" y="1163"/>
                  </a:lnTo>
                  <a:lnTo>
                    <a:pt x="796" y="1173"/>
                  </a:lnTo>
                  <a:lnTo>
                    <a:pt x="810" y="1199"/>
                  </a:lnTo>
                  <a:lnTo>
                    <a:pt x="828" y="1211"/>
                  </a:lnTo>
                  <a:lnTo>
                    <a:pt x="838" y="1192"/>
                  </a:lnTo>
                  <a:lnTo>
                    <a:pt x="852" y="1186"/>
                  </a:lnTo>
                  <a:lnTo>
                    <a:pt x="890" y="1199"/>
                  </a:lnTo>
                  <a:lnTo>
                    <a:pt x="901" y="1199"/>
                  </a:lnTo>
                  <a:lnTo>
                    <a:pt x="926" y="1187"/>
                  </a:lnTo>
                  <a:lnTo>
                    <a:pt x="934" y="1186"/>
                  </a:lnTo>
                  <a:lnTo>
                    <a:pt x="942" y="1192"/>
                  </a:lnTo>
                  <a:lnTo>
                    <a:pt x="982" y="1194"/>
                  </a:lnTo>
                  <a:lnTo>
                    <a:pt x="1005" y="1204"/>
                  </a:lnTo>
                  <a:lnTo>
                    <a:pt x="1014" y="1200"/>
                  </a:lnTo>
                  <a:lnTo>
                    <a:pt x="1063" y="1200"/>
                  </a:lnTo>
                  <a:lnTo>
                    <a:pt x="1063" y="1186"/>
                  </a:lnTo>
                  <a:lnTo>
                    <a:pt x="1083" y="1165"/>
                  </a:lnTo>
                  <a:lnTo>
                    <a:pt x="1104" y="1192"/>
                  </a:lnTo>
                  <a:lnTo>
                    <a:pt x="1113" y="1221"/>
                  </a:lnTo>
                  <a:lnTo>
                    <a:pt x="1125" y="1236"/>
                  </a:lnTo>
                  <a:lnTo>
                    <a:pt x="1125" y="1232"/>
                  </a:lnTo>
                  <a:lnTo>
                    <a:pt x="1045" y="1828"/>
                  </a:lnTo>
                  <a:lnTo>
                    <a:pt x="1042" y="1828"/>
                  </a:lnTo>
                  <a:lnTo>
                    <a:pt x="516" y="1731"/>
                  </a:lnTo>
                  <a:lnTo>
                    <a:pt x="0" y="1624"/>
                  </a:lnTo>
                  <a:lnTo>
                    <a:pt x="95" y="1203"/>
                  </a:lnTo>
                  <a:lnTo>
                    <a:pt x="117" y="1173"/>
                  </a:lnTo>
                  <a:lnTo>
                    <a:pt x="118" y="1141"/>
                  </a:lnTo>
                  <a:lnTo>
                    <a:pt x="125" y="1136"/>
                  </a:lnTo>
                  <a:lnTo>
                    <a:pt x="127" y="1131"/>
                  </a:lnTo>
                  <a:lnTo>
                    <a:pt x="136" y="1122"/>
                  </a:lnTo>
                  <a:lnTo>
                    <a:pt x="120" y="1098"/>
                  </a:lnTo>
                  <a:lnTo>
                    <a:pt x="95" y="1086"/>
                  </a:lnTo>
                  <a:lnTo>
                    <a:pt x="93" y="1077"/>
                  </a:lnTo>
                  <a:lnTo>
                    <a:pt x="97" y="1045"/>
                  </a:lnTo>
                  <a:lnTo>
                    <a:pt x="138" y="979"/>
                  </a:lnTo>
                  <a:lnTo>
                    <a:pt x="170" y="967"/>
                  </a:lnTo>
                  <a:lnTo>
                    <a:pt x="191" y="946"/>
                  </a:lnTo>
                  <a:lnTo>
                    <a:pt x="191" y="928"/>
                  </a:lnTo>
                  <a:lnTo>
                    <a:pt x="202" y="919"/>
                  </a:lnTo>
                  <a:lnTo>
                    <a:pt x="283" y="792"/>
                  </a:lnTo>
                  <a:lnTo>
                    <a:pt x="276" y="763"/>
                  </a:lnTo>
                  <a:lnTo>
                    <a:pt x="257" y="745"/>
                  </a:lnTo>
                  <a:lnTo>
                    <a:pt x="245" y="743"/>
                  </a:lnTo>
                  <a:lnTo>
                    <a:pt x="230" y="720"/>
                  </a:lnTo>
                  <a:lnTo>
                    <a:pt x="228" y="695"/>
                  </a:lnTo>
                  <a:lnTo>
                    <a:pt x="227" y="665"/>
                  </a:lnTo>
                  <a:lnTo>
                    <a:pt x="232" y="656"/>
                  </a:lnTo>
                  <a:lnTo>
                    <a:pt x="235" y="643"/>
                  </a:lnTo>
                  <a:lnTo>
                    <a:pt x="227" y="622"/>
                  </a:lnTo>
                  <a:lnTo>
                    <a:pt x="227" y="606"/>
                  </a:lnTo>
                  <a:lnTo>
                    <a:pt x="232" y="590"/>
                  </a:lnTo>
                  <a:lnTo>
                    <a:pt x="367"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36" name="Freeform 38"/>
            <p:cNvSpPr>
              <a:spLocks/>
            </p:cNvSpPr>
            <p:nvPr/>
          </p:nvSpPr>
          <p:spPr bwMode="grayWhite">
            <a:xfrm>
              <a:off x="1423" y="1757"/>
              <a:ext cx="602" cy="484"/>
            </a:xfrm>
            <a:custGeom>
              <a:avLst/>
              <a:gdLst>
                <a:gd name="T0" fmla="*/ 0 w 1527"/>
                <a:gd name="T1" fmla="*/ 0 h 1269"/>
                <a:gd name="T2" fmla="*/ 0 w 1527"/>
                <a:gd name="T3" fmla="*/ 0 h 1269"/>
                <a:gd name="T4" fmla="*/ 0 w 1527"/>
                <a:gd name="T5" fmla="*/ 0 h 1269"/>
                <a:gd name="T6" fmla="*/ 0 w 1527"/>
                <a:gd name="T7" fmla="*/ 0 h 1269"/>
                <a:gd name="T8" fmla="*/ 0 w 1527"/>
                <a:gd name="T9" fmla="*/ 0 h 1269"/>
                <a:gd name="T10" fmla="*/ 0 w 1527"/>
                <a:gd name="T11" fmla="*/ 0 h 1269"/>
                <a:gd name="T12" fmla="*/ 0 w 1527"/>
                <a:gd name="T13" fmla="*/ 0 h 1269"/>
                <a:gd name="T14" fmla="*/ 0 w 1527"/>
                <a:gd name="T15" fmla="*/ 0 h 1269"/>
                <a:gd name="T16" fmla="*/ 0 w 1527"/>
                <a:gd name="T17" fmla="*/ 0 h 1269"/>
                <a:gd name="T18" fmla="*/ 0 w 1527"/>
                <a:gd name="T19" fmla="*/ 0 h 1269"/>
                <a:gd name="T20" fmla="*/ 0 w 1527"/>
                <a:gd name="T21" fmla="*/ 0 h 1269"/>
                <a:gd name="T22" fmla="*/ 0 w 1527"/>
                <a:gd name="T23" fmla="*/ 0 h 1269"/>
                <a:gd name="T24" fmla="*/ 0 w 1527"/>
                <a:gd name="T25" fmla="*/ 0 h 1269"/>
                <a:gd name="T26" fmla="*/ 0 w 1527"/>
                <a:gd name="T27" fmla="*/ 0 h 1269"/>
                <a:gd name="T28" fmla="*/ 0 w 1527"/>
                <a:gd name="T29" fmla="*/ 0 h 1269"/>
                <a:gd name="T30" fmla="*/ 0 w 1527"/>
                <a:gd name="T31" fmla="*/ 0 h 1269"/>
                <a:gd name="T32" fmla="*/ 0 w 1527"/>
                <a:gd name="T33" fmla="*/ 0 h 1269"/>
                <a:gd name="T34" fmla="*/ 0 w 1527"/>
                <a:gd name="T35" fmla="*/ 0 h 1269"/>
                <a:gd name="T36" fmla="*/ 0 w 1527"/>
                <a:gd name="T37" fmla="*/ 0 h 1269"/>
                <a:gd name="T38" fmla="*/ 0 w 1527"/>
                <a:gd name="T39" fmla="*/ 0 h 1269"/>
                <a:gd name="T40" fmla="*/ 0 w 1527"/>
                <a:gd name="T41" fmla="*/ 0 h 1269"/>
                <a:gd name="T42" fmla="*/ 0 w 1527"/>
                <a:gd name="T43" fmla="*/ 0 h 1269"/>
                <a:gd name="T44" fmla="*/ 1 w 1527"/>
                <a:gd name="T45" fmla="*/ 0 h 1269"/>
                <a:gd name="T46" fmla="*/ 1 w 1527"/>
                <a:gd name="T47" fmla="*/ 0 h 1269"/>
                <a:gd name="T48" fmla="*/ 1 w 1527"/>
                <a:gd name="T49" fmla="*/ 0 h 1269"/>
                <a:gd name="T50" fmla="*/ 1 w 1527"/>
                <a:gd name="T51" fmla="*/ 0 h 1269"/>
                <a:gd name="T52" fmla="*/ 1 w 1527"/>
                <a:gd name="T53" fmla="*/ 0 h 1269"/>
                <a:gd name="T54" fmla="*/ 1 w 1527"/>
                <a:gd name="T55" fmla="*/ 0 h 1269"/>
                <a:gd name="T56" fmla="*/ 1 w 1527"/>
                <a:gd name="T57" fmla="*/ 0 h 1269"/>
                <a:gd name="T58" fmla="*/ 1 w 1527"/>
                <a:gd name="T59" fmla="*/ 0 h 1269"/>
                <a:gd name="T60" fmla="*/ 1 w 1527"/>
                <a:gd name="T61" fmla="*/ 0 h 1269"/>
                <a:gd name="T62" fmla="*/ 1 w 1527"/>
                <a:gd name="T63" fmla="*/ 0 h 1269"/>
                <a:gd name="T64" fmla="*/ 1 w 1527"/>
                <a:gd name="T65" fmla="*/ 0 h 1269"/>
                <a:gd name="T66" fmla="*/ 1 w 1527"/>
                <a:gd name="T67" fmla="*/ 0 h 1269"/>
                <a:gd name="T68" fmla="*/ 1 w 1527"/>
                <a:gd name="T69" fmla="*/ 0 h 1269"/>
                <a:gd name="T70" fmla="*/ 1 w 1527"/>
                <a:gd name="T71" fmla="*/ 0 h 1269"/>
                <a:gd name="T72" fmla="*/ 1 w 1527"/>
                <a:gd name="T73" fmla="*/ 0 h 1269"/>
                <a:gd name="T74" fmla="*/ 1 w 1527"/>
                <a:gd name="T75" fmla="*/ 0 h 1269"/>
                <a:gd name="T76" fmla="*/ 1 w 1527"/>
                <a:gd name="T77" fmla="*/ 0 h 1269"/>
                <a:gd name="T78" fmla="*/ 0 w 1527"/>
                <a:gd name="T79" fmla="*/ 0 h 12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27"/>
                <a:gd name="T121" fmla="*/ 0 h 1269"/>
                <a:gd name="T122" fmla="*/ 1527 w 1527"/>
                <a:gd name="T123" fmla="*/ 1269 h 126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27" h="1269">
                  <a:moveTo>
                    <a:pt x="27" y="957"/>
                  </a:moveTo>
                  <a:lnTo>
                    <a:pt x="16" y="943"/>
                  </a:lnTo>
                  <a:lnTo>
                    <a:pt x="0" y="891"/>
                  </a:lnTo>
                  <a:lnTo>
                    <a:pt x="14" y="872"/>
                  </a:lnTo>
                  <a:lnTo>
                    <a:pt x="14" y="849"/>
                  </a:lnTo>
                  <a:lnTo>
                    <a:pt x="27" y="812"/>
                  </a:lnTo>
                  <a:lnTo>
                    <a:pt x="25" y="735"/>
                  </a:lnTo>
                  <a:lnTo>
                    <a:pt x="27" y="725"/>
                  </a:lnTo>
                  <a:lnTo>
                    <a:pt x="45" y="716"/>
                  </a:lnTo>
                  <a:lnTo>
                    <a:pt x="53" y="700"/>
                  </a:lnTo>
                  <a:lnTo>
                    <a:pt x="59" y="677"/>
                  </a:lnTo>
                  <a:lnTo>
                    <a:pt x="73" y="669"/>
                  </a:lnTo>
                  <a:lnTo>
                    <a:pt x="74" y="628"/>
                  </a:lnTo>
                  <a:lnTo>
                    <a:pt x="85" y="626"/>
                  </a:lnTo>
                  <a:lnTo>
                    <a:pt x="131" y="573"/>
                  </a:lnTo>
                  <a:lnTo>
                    <a:pt x="150" y="527"/>
                  </a:lnTo>
                  <a:lnTo>
                    <a:pt x="191" y="455"/>
                  </a:lnTo>
                  <a:lnTo>
                    <a:pt x="234" y="321"/>
                  </a:lnTo>
                  <a:lnTo>
                    <a:pt x="270" y="266"/>
                  </a:lnTo>
                  <a:lnTo>
                    <a:pt x="296" y="187"/>
                  </a:lnTo>
                  <a:lnTo>
                    <a:pt x="325" y="81"/>
                  </a:lnTo>
                  <a:lnTo>
                    <a:pt x="342" y="45"/>
                  </a:lnTo>
                  <a:lnTo>
                    <a:pt x="348" y="10"/>
                  </a:lnTo>
                  <a:lnTo>
                    <a:pt x="348" y="2"/>
                  </a:lnTo>
                  <a:lnTo>
                    <a:pt x="362" y="0"/>
                  </a:lnTo>
                  <a:lnTo>
                    <a:pt x="384" y="2"/>
                  </a:lnTo>
                  <a:lnTo>
                    <a:pt x="395" y="0"/>
                  </a:lnTo>
                  <a:lnTo>
                    <a:pt x="425" y="10"/>
                  </a:lnTo>
                  <a:lnTo>
                    <a:pt x="448" y="28"/>
                  </a:lnTo>
                  <a:lnTo>
                    <a:pt x="449" y="39"/>
                  </a:lnTo>
                  <a:lnTo>
                    <a:pt x="468" y="39"/>
                  </a:lnTo>
                  <a:lnTo>
                    <a:pt x="504" y="66"/>
                  </a:lnTo>
                  <a:lnTo>
                    <a:pt x="507" y="108"/>
                  </a:lnTo>
                  <a:lnTo>
                    <a:pt x="505" y="119"/>
                  </a:lnTo>
                  <a:lnTo>
                    <a:pt x="504" y="175"/>
                  </a:lnTo>
                  <a:lnTo>
                    <a:pt x="507" y="192"/>
                  </a:lnTo>
                  <a:lnTo>
                    <a:pt x="563" y="221"/>
                  </a:lnTo>
                  <a:lnTo>
                    <a:pt x="615" y="225"/>
                  </a:lnTo>
                  <a:lnTo>
                    <a:pt x="657" y="221"/>
                  </a:lnTo>
                  <a:lnTo>
                    <a:pt x="684" y="225"/>
                  </a:lnTo>
                  <a:lnTo>
                    <a:pt x="753" y="239"/>
                  </a:lnTo>
                  <a:lnTo>
                    <a:pt x="767" y="264"/>
                  </a:lnTo>
                  <a:lnTo>
                    <a:pt x="841" y="256"/>
                  </a:lnTo>
                  <a:lnTo>
                    <a:pt x="874" y="264"/>
                  </a:lnTo>
                  <a:lnTo>
                    <a:pt x="879" y="269"/>
                  </a:lnTo>
                  <a:lnTo>
                    <a:pt x="919" y="276"/>
                  </a:lnTo>
                  <a:lnTo>
                    <a:pt x="937" y="274"/>
                  </a:lnTo>
                  <a:lnTo>
                    <a:pt x="959" y="262"/>
                  </a:lnTo>
                  <a:lnTo>
                    <a:pt x="983" y="262"/>
                  </a:lnTo>
                  <a:lnTo>
                    <a:pt x="1006" y="266"/>
                  </a:lnTo>
                  <a:lnTo>
                    <a:pt x="1029" y="262"/>
                  </a:lnTo>
                  <a:lnTo>
                    <a:pt x="1044" y="262"/>
                  </a:lnTo>
                  <a:lnTo>
                    <a:pt x="1051" y="266"/>
                  </a:lnTo>
                  <a:lnTo>
                    <a:pt x="1076" y="267"/>
                  </a:lnTo>
                  <a:lnTo>
                    <a:pt x="1094" y="276"/>
                  </a:lnTo>
                  <a:lnTo>
                    <a:pt x="1108" y="276"/>
                  </a:lnTo>
                  <a:lnTo>
                    <a:pt x="1136" y="264"/>
                  </a:lnTo>
                  <a:lnTo>
                    <a:pt x="1472" y="340"/>
                  </a:lnTo>
                  <a:lnTo>
                    <a:pt x="1474" y="365"/>
                  </a:lnTo>
                  <a:lnTo>
                    <a:pt x="1489" y="388"/>
                  </a:lnTo>
                  <a:lnTo>
                    <a:pt x="1501" y="390"/>
                  </a:lnTo>
                  <a:lnTo>
                    <a:pt x="1520" y="408"/>
                  </a:lnTo>
                  <a:lnTo>
                    <a:pt x="1527" y="437"/>
                  </a:lnTo>
                  <a:lnTo>
                    <a:pt x="1446" y="564"/>
                  </a:lnTo>
                  <a:lnTo>
                    <a:pt x="1435" y="573"/>
                  </a:lnTo>
                  <a:lnTo>
                    <a:pt x="1435" y="591"/>
                  </a:lnTo>
                  <a:lnTo>
                    <a:pt x="1414" y="612"/>
                  </a:lnTo>
                  <a:lnTo>
                    <a:pt x="1382" y="624"/>
                  </a:lnTo>
                  <a:lnTo>
                    <a:pt x="1341" y="690"/>
                  </a:lnTo>
                  <a:lnTo>
                    <a:pt x="1337" y="722"/>
                  </a:lnTo>
                  <a:lnTo>
                    <a:pt x="1339" y="731"/>
                  </a:lnTo>
                  <a:lnTo>
                    <a:pt x="1364" y="743"/>
                  </a:lnTo>
                  <a:lnTo>
                    <a:pt x="1380" y="767"/>
                  </a:lnTo>
                  <a:lnTo>
                    <a:pt x="1371" y="776"/>
                  </a:lnTo>
                  <a:lnTo>
                    <a:pt x="1369" y="781"/>
                  </a:lnTo>
                  <a:lnTo>
                    <a:pt x="1362" y="786"/>
                  </a:lnTo>
                  <a:lnTo>
                    <a:pt x="1361" y="818"/>
                  </a:lnTo>
                  <a:lnTo>
                    <a:pt x="1339" y="848"/>
                  </a:lnTo>
                  <a:lnTo>
                    <a:pt x="1244" y="1269"/>
                  </a:lnTo>
                  <a:lnTo>
                    <a:pt x="737" y="1148"/>
                  </a:lnTo>
                  <a:lnTo>
                    <a:pt x="27" y="957"/>
                  </a:lnTo>
                  <a:close/>
                </a:path>
              </a:pathLst>
            </a:custGeom>
            <a:solidFill>
              <a:srgbClr val="003300"/>
            </a:solidFill>
            <a:ln w="25400">
              <a:solidFill>
                <a:srgbClr val="003366"/>
              </a:solidFill>
              <a:round/>
              <a:headEnd/>
              <a:tailEnd/>
            </a:ln>
          </p:spPr>
          <p:txBody>
            <a:bodyPr lIns="0" tIns="0" rIns="0" bIns="0"/>
            <a:lstStyle/>
            <a:p>
              <a:endParaRPr lang="en-US"/>
            </a:p>
          </p:txBody>
        </p:sp>
        <p:sp>
          <p:nvSpPr>
            <p:cNvPr id="37" name="Freeform 39"/>
            <p:cNvSpPr>
              <a:spLocks/>
            </p:cNvSpPr>
            <p:nvPr/>
          </p:nvSpPr>
          <p:spPr bwMode="grayWhite">
            <a:xfrm>
              <a:off x="1380" y="2124"/>
              <a:ext cx="593" cy="989"/>
            </a:xfrm>
            <a:custGeom>
              <a:avLst/>
              <a:gdLst>
                <a:gd name="T0" fmla="*/ 0 w 1499"/>
                <a:gd name="T1" fmla="*/ 1 h 2581"/>
                <a:gd name="T2" fmla="*/ 0 w 1499"/>
                <a:gd name="T3" fmla="*/ 1 h 2581"/>
                <a:gd name="T4" fmla="*/ 0 w 1499"/>
                <a:gd name="T5" fmla="*/ 1 h 2581"/>
                <a:gd name="T6" fmla="*/ 0 w 1499"/>
                <a:gd name="T7" fmla="*/ 1 h 2581"/>
                <a:gd name="T8" fmla="*/ 0 w 1499"/>
                <a:gd name="T9" fmla="*/ 1 h 2581"/>
                <a:gd name="T10" fmla="*/ 0 w 1499"/>
                <a:gd name="T11" fmla="*/ 1 h 2581"/>
                <a:gd name="T12" fmla="*/ 0 w 1499"/>
                <a:gd name="T13" fmla="*/ 1 h 2581"/>
                <a:gd name="T14" fmla="*/ 0 w 1499"/>
                <a:gd name="T15" fmla="*/ 1 h 2581"/>
                <a:gd name="T16" fmla="*/ 0 w 1499"/>
                <a:gd name="T17" fmla="*/ 1 h 2581"/>
                <a:gd name="T18" fmla="*/ 0 w 1499"/>
                <a:gd name="T19" fmla="*/ 1 h 2581"/>
                <a:gd name="T20" fmla="*/ 0 w 1499"/>
                <a:gd name="T21" fmla="*/ 1 h 2581"/>
                <a:gd name="T22" fmla="*/ 0 w 1499"/>
                <a:gd name="T23" fmla="*/ 1 h 2581"/>
                <a:gd name="T24" fmla="*/ 0 w 1499"/>
                <a:gd name="T25" fmla="*/ 1 h 2581"/>
                <a:gd name="T26" fmla="*/ 0 w 1499"/>
                <a:gd name="T27" fmla="*/ 1 h 2581"/>
                <a:gd name="T28" fmla="*/ 0 w 1499"/>
                <a:gd name="T29" fmla="*/ 1 h 2581"/>
                <a:gd name="T30" fmla="*/ 0 w 1499"/>
                <a:gd name="T31" fmla="*/ 1 h 2581"/>
                <a:gd name="T32" fmla="*/ 0 w 1499"/>
                <a:gd name="T33" fmla="*/ 1 h 2581"/>
                <a:gd name="T34" fmla="*/ 0 w 1499"/>
                <a:gd name="T35" fmla="*/ 1 h 2581"/>
                <a:gd name="T36" fmla="*/ 0 w 1499"/>
                <a:gd name="T37" fmla="*/ 1 h 2581"/>
                <a:gd name="T38" fmla="*/ 0 w 1499"/>
                <a:gd name="T39" fmla="*/ 0 h 2581"/>
                <a:gd name="T40" fmla="*/ 0 w 1499"/>
                <a:gd name="T41" fmla="*/ 0 h 2581"/>
                <a:gd name="T42" fmla="*/ 0 w 1499"/>
                <a:gd name="T43" fmla="*/ 0 h 2581"/>
                <a:gd name="T44" fmla="*/ 0 w 1499"/>
                <a:gd name="T45" fmla="*/ 0 h 2581"/>
                <a:gd name="T46" fmla="*/ 0 w 1499"/>
                <a:gd name="T47" fmla="*/ 0 h 2581"/>
                <a:gd name="T48" fmla="*/ 0 w 1499"/>
                <a:gd name="T49" fmla="*/ 0 h 2581"/>
                <a:gd name="T50" fmla="*/ 0 w 1499"/>
                <a:gd name="T51" fmla="*/ 0 h 2581"/>
                <a:gd name="T52" fmla="*/ 0 w 1499"/>
                <a:gd name="T53" fmla="*/ 0 h 2581"/>
                <a:gd name="T54" fmla="*/ 0 w 1499"/>
                <a:gd name="T55" fmla="*/ 0 h 2581"/>
                <a:gd name="T56" fmla="*/ 0 w 1499"/>
                <a:gd name="T57" fmla="*/ 0 h 2581"/>
                <a:gd name="T58" fmla="*/ 0 w 1499"/>
                <a:gd name="T59" fmla="*/ 0 h 2581"/>
                <a:gd name="T60" fmla="*/ 0 w 1499"/>
                <a:gd name="T61" fmla="*/ 0 h 2581"/>
                <a:gd name="T62" fmla="*/ 0 w 1499"/>
                <a:gd name="T63" fmla="*/ 0 h 2581"/>
                <a:gd name="T64" fmla="*/ 0 w 1499"/>
                <a:gd name="T65" fmla="*/ 0 h 2581"/>
                <a:gd name="T66" fmla="*/ 0 w 1499"/>
                <a:gd name="T67" fmla="*/ 0 h 2581"/>
                <a:gd name="T68" fmla="*/ 0 w 1499"/>
                <a:gd name="T69" fmla="*/ 0 h 2581"/>
                <a:gd name="T70" fmla="*/ 0 w 1499"/>
                <a:gd name="T71" fmla="*/ 0 h 2581"/>
                <a:gd name="T72" fmla="*/ 0 w 1499"/>
                <a:gd name="T73" fmla="*/ 0 h 2581"/>
                <a:gd name="T74" fmla="*/ 1 w 1499"/>
                <a:gd name="T75" fmla="*/ 1 h 2581"/>
                <a:gd name="T76" fmla="*/ 1 w 1499"/>
                <a:gd name="T77" fmla="*/ 1 h 2581"/>
                <a:gd name="T78" fmla="*/ 1 w 1499"/>
                <a:gd name="T79" fmla="*/ 1 h 2581"/>
                <a:gd name="T80" fmla="*/ 1 w 1499"/>
                <a:gd name="T81" fmla="*/ 1 h 2581"/>
                <a:gd name="T82" fmla="*/ 1 w 1499"/>
                <a:gd name="T83" fmla="*/ 1 h 2581"/>
                <a:gd name="T84" fmla="*/ 1 w 1499"/>
                <a:gd name="T85" fmla="*/ 1 h 2581"/>
                <a:gd name="T86" fmla="*/ 1 w 1499"/>
                <a:gd name="T87" fmla="*/ 1 h 2581"/>
                <a:gd name="T88" fmla="*/ 1 w 1499"/>
                <a:gd name="T89" fmla="*/ 1 h 2581"/>
                <a:gd name="T90" fmla="*/ 1 w 1499"/>
                <a:gd name="T91" fmla="*/ 1 h 2581"/>
                <a:gd name="T92" fmla="*/ 1 w 1499"/>
                <a:gd name="T93" fmla="*/ 1 h 25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9"/>
                <a:gd name="T142" fmla="*/ 0 h 2581"/>
                <a:gd name="T143" fmla="*/ 1499 w 1499"/>
                <a:gd name="T144" fmla="*/ 2581 h 25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9" h="2581">
                  <a:moveTo>
                    <a:pt x="1301" y="2569"/>
                  </a:moveTo>
                  <a:lnTo>
                    <a:pt x="849" y="2525"/>
                  </a:lnTo>
                  <a:lnTo>
                    <a:pt x="847" y="2520"/>
                  </a:lnTo>
                  <a:lnTo>
                    <a:pt x="841" y="2493"/>
                  </a:lnTo>
                  <a:lnTo>
                    <a:pt x="847" y="2483"/>
                  </a:lnTo>
                  <a:lnTo>
                    <a:pt x="849" y="2483"/>
                  </a:lnTo>
                  <a:lnTo>
                    <a:pt x="847" y="2469"/>
                  </a:lnTo>
                  <a:lnTo>
                    <a:pt x="841" y="2469"/>
                  </a:lnTo>
                  <a:lnTo>
                    <a:pt x="831" y="2456"/>
                  </a:lnTo>
                  <a:lnTo>
                    <a:pt x="833" y="2444"/>
                  </a:lnTo>
                  <a:lnTo>
                    <a:pt x="831" y="2375"/>
                  </a:lnTo>
                  <a:lnTo>
                    <a:pt x="791" y="2285"/>
                  </a:lnTo>
                  <a:lnTo>
                    <a:pt x="767" y="2264"/>
                  </a:lnTo>
                  <a:lnTo>
                    <a:pt x="748" y="2228"/>
                  </a:lnTo>
                  <a:lnTo>
                    <a:pt x="706" y="2185"/>
                  </a:lnTo>
                  <a:lnTo>
                    <a:pt x="673" y="2189"/>
                  </a:lnTo>
                  <a:lnTo>
                    <a:pt x="654" y="2172"/>
                  </a:lnTo>
                  <a:lnTo>
                    <a:pt x="669" y="2149"/>
                  </a:lnTo>
                  <a:lnTo>
                    <a:pt x="662" y="2135"/>
                  </a:lnTo>
                  <a:lnTo>
                    <a:pt x="663" y="2121"/>
                  </a:lnTo>
                  <a:lnTo>
                    <a:pt x="644" y="2103"/>
                  </a:lnTo>
                  <a:lnTo>
                    <a:pt x="599" y="2099"/>
                  </a:lnTo>
                  <a:lnTo>
                    <a:pt x="570" y="2083"/>
                  </a:lnTo>
                  <a:lnTo>
                    <a:pt x="536" y="2053"/>
                  </a:lnTo>
                  <a:lnTo>
                    <a:pt x="519" y="2001"/>
                  </a:lnTo>
                  <a:lnTo>
                    <a:pt x="487" y="1981"/>
                  </a:lnTo>
                  <a:lnTo>
                    <a:pt x="454" y="1973"/>
                  </a:lnTo>
                  <a:lnTo>
                    <a:pt x="369" y="1932"/>
                  </a:lnTo>
                  <a:lnTo>
                    <a:pt x="342" y="1932"/>
                  </a:lnTo>
                  <a:lnTo>
                    <a:pt x="305" y="1909"/>
                  </a:lnTo>
                  <a:lnTo>
                    <a:pt x="284" y="1890"/>
                  </a:lnTo>
                  <a:lnTo>
                    <a:pt x="284" y="1869"/>
                  </a:lnTo>
                  <a:lnTo>
                    <a:pt x="292" y="1857"/>
                  </a:lnTo>
                  <a:lnTo>
                    <a:pt x="302" y="1812"/>
                  </a:lnTo>
                  <a:lnTo>
                    <a:pt x="307" y="1786"/>
                  </a:lnTo>
                  <a:lnTo>
                    <a:pt x="311" y="1778"/>
                  </a:lnTo>
                  <a:lnTo>
                    <a:pt x="305" y="1742"/>
                  </a:lnTo>
                  <a:lnTo>
                    <a:pt x="286" y="1731"/>
                  </a:lnTo>
                  <a:lnTo>
                    <a:pt x="284" y="1705"/>
                  </a:lnTo>
                  <a:lnTo>
                    <a:pt x="287" y="1700"/>
                  </a:lnTo>
                  <a:lnTo>
                    <a:pt x="292" y="1700"/>
                  </a:lnTo>
                  <a:lnTo>
                    <a:pt x="292" y="1677"/>
                  </a:lnTo>
                  <a:lnTo>
                    <a:pt x="280" y="1656"/>
                  </a:lnTo>
                  <a:lnTo>
                    <a:pt x="215" y="1557"/>
                  </a:lnTo>
                  <a:lnTo>
                    <a:pt x="210" y="1532"/>
                  </a:lnTo>
                  <a:lnTo>
                    <a:pt x="201" y="1504"/>
                  </a:lnTo>
                  <a:lnTo>
                    <a:pt x="196" y="1486"/>
                  </a:lnTo>
                  <a:lnTo>
                    <a:pt x="155" y="1421"/>
                  </a:lnTo>
                  <a:lnTo>
                    <a:pt x="157" y="1367"/>
                  </a:lnTo>
                  <a:lnTo>
                    <a:pt x="169" y="1351"/>
                  </a:lnTo>
                  <a:lnTo>
                    <a:pt x="182" y="1348"/>
                  </a:lnTo>
                  <a:lnTo>
                    <a:pt x="203" y="1324"/>
                  </a:lnTo>
                  <a:lnTo>
                    <a:pt x="205" y="1284"/>
                  </a:lnTo>
                  <a:lnTo>
                    <a:pt x="193" y="1274"/>
                  </a:lnTo>
                  <a:lnTo>
                    <a:pt x="159" y="1262"/>
                  </a:lnTo>
                  <a:lnTo>
                    <a:pt x="137" y="1232"/>
                  </a:lnTo>
                  <a:lnTo>
                    <a:pt x="124" y="1207"/>
                  </a:lnTo>
                  <a:lnTo>
                    <a:pt x="126" y="1124"/>
                  </a:lnTo>
                  <a:lnTo>
                    <a:pt x="135" y="1113"/>
                  </a:lnTo>
                  <a:lnTo>
                    <a:pt x="128" y="1096"/>
                  </a:lnTo>
                  <a:lnTo>
                    <a:pt x="137" y="1088"/>
                  </a:lnTo>
                  <a:lnTo>
                    <a:pt x="137" y="1049"/>
                  </a:lnTo>
                  <a:lnTo>
                    <a:pt x="146" y="1047"/>
                  </a:lnTo>
                  <a:lnTo>
                    <a:pt x="155" y="1065"/>
                  </a:lnTo>
                  <a:lnTo>
                    <a:pt x="155" y="1096"/>
                  </a:lnTo>
                  <a:lnTo>
                    <a:pt x="157" y="1100"/>
                  </a:lnTo>
                  <a:lnTo>
                    <a:pt x="184" y="1123"/>
                  </a:lnTo>
                  <a:lnTo>
                    <a:pt x="193" y="1114"/>
                  </a:lnTo>
                  <a:lnTo>
                    <a:pt x="195" y="1096"/>
                  </a:lnTo>
                  <a:lnTo>
                    <a:pt x="182" y="1047"/>
                  </a:lnTo>
                  <a:lnTo>
                    <a:pt x="178" y="1023"/>
                  </a:lnTo>
                  <a:lnTo>
                    <a:pt x="182" y="988"/>
                  </a:lnTo>
                  <a:lnTo>
                    <a:pt x="173" y="986"/>
                  </a:lnTo>
                  <a:lnTo>
                    <a:pt x="155" y="1006"/>
                  </a:lnTo>
                  <a:lnTo>
                    <a:pt x="155" y="1023"/>
                  </a:lnTo>
                  <a:lnTo>
                    <a:pt x="146" y="1028"/>
                  </a:lnTo>
                  <a:lnTo>
                    <a:pt x="124" y="1023"/>
                  </a:lnTo>
                  <a:lnTo>
                    <a:pt x="96" y="985"/>
                  </a:lnTo>
                  <a:lnTo>
                    <a:pt x="65" y="970"/>
                  </a:lnTo>
                  <a:lnTo>
                    <a:pt x="81" y="946"/>
                  </a:lnTo>
                  <a:lnTo>
                    <a:pt x="81" y="855"/>
                  </a:lnTo>
                  <a:lnTo>
                    <a:pt x="44" y="816"/>
                  </a:lnTo>
                  <a:lnTo>
                    <a:pt x="25" y="789"/>
                  </a:lnTo>
                  <a:lnTo>
                    <a:pt x="0" y="709"/>
                  </a:lnTo>
                  <a:lnTo>
                    <a:pt x="12" y="691"/>
                  </a:lnTo>
                  <a:lnTo>
                    <a:pt x="4" y="670"/>
                  </a:lnTo>
                  <a:lnTo>
                    <a:pt x="2" y="653"/>
                  </a:lnTo>
                  <a:lnTo>
                    <a:pt x="18" y="597"/>
                  </a:lnTo>
                  <a:lnTo>
                    <a:pt x="36" y="572"/>
                  </a:lnTo>
                  <a:lnTo>
                    <a:pt x="44" y="563"/>
                  </a:lnTo>
                  <a:lnTo>
                    <a:pt x="36" y="515"/>
                  </a:lnTo>
                  <a:lnTo>
                    <a:pt x="12" y="463"/>
                  </a:lnTo>
                  <a:lnTo>
                    <a:pt x="12" y="450"/>
                  </a:lnTo>
                  <a:lnTo>
                    <a:pt x="3" y="436"/>
                  </a:lnTo>
                  <a:lnTo>
                    <a:pt x="0" y="421"/>
                  </a:lnTo>
                  <a:lnTo>
                    <a:pt x="0" y="399"/>
                  </a:lnTo>
                  <a:lnTo>
                    <a:pt x="0" y="375"/>
                  </a:lnTo>
                  <a:lnTo>
                    <a:pt x="0" y="359"/>
                  </a:lnTo>
                  <a:lnTo>
                    <a:pt x="0" y="340"/>
                  </a:lnTo>
                  <a:lnTo>
                    <a:pt x="12" y="302"/>
                  </a:lnTo>
                  <a:lnTo>
                    <a:pt x="81" y="223"/>
                  </a:lnTo>
                  <a:lnTo>
                    <a:pt x="81" y="205"/>
                  </a:lnTo>
                  <a:lnTo>
                    <a:pt x="87" y="183"/>
                  </a:lnTo>
                  <a:lnTo>
                    <a:pt x="99" y="167"/>
                  </a:lnTo>
                  <a:lnTo>
                    <a:pt x="118" y="141"/>
                  </a:lnTo>
                  <a:lnTo>
                    <a:pt x="126" y="73"/>
                  </a:lnTo>
                  <a:lnTo>
                    <a:pt x="110" y="45"/>
                  </a:lnTo>
                  <a:lnTo>
                    <a:pt x="126" y="10"/>
                  </a:lnTo>
                  <a:lnTo>
                    <a:pt x="137" y="0"/>
                  </a:lnTo>
                  <a:lnTo>
                    <a:pt x="847" y="191"/>
                  </a:lnTo>
                  <a:lnTo>
                    <a:pt x="669" y="892"/>
                  </a:lnTo>
                  <a:lnTo>
                    <a:pt x="1449" y="2045"/>
                  </a:lnTo>
                  <a:lnTo>
                    <a:pt x="1448" y="2076"/>
                  </a:lnTo>
                  <a:lnTo>
                    <a:pt x="1449" y="2093"/>
                  </a:lnTo>
                  <a:lnTo>
                    <a:pt x="1448" y="2103"/>
                  </a:lnTo>
                  <a:lnTo>
                    <a:pt x="1458" y="2129"/>
                  </a:lnTo>
                  <a:lnTo>
                    <a:pt x="1458" y="2153"/>
                  </a:lnTo>
                  <a:lnTo>
                    <a:pt x="1466" y="2172"/>
                  </a:lnTo>
                  <a:lnTo>
                    <a:pt x="1474" y="2199"/>
                  </a:lnTo>
                  <a:lnTo>
                    <a:pt x="1490" y="2202"/>
                  </a:lnTo>
                  <a:lnTo>
                    <a:pt x="1495" y="2221"/>
                  </a:lnTo>
                  <a:lnTo>
                    <a:pt x="1499" y="2248"/>
                  </a:lnTo>
                  <a:lnTo>
                    <a:pt x="1495" y="2253"/>
                  </a:lnTo>
                  <a:lnTo>
                    <a:pt x="1490" y="2248"/>
                  </a:lnTo>
                  <a:lnTo>
                    <a:pt x="1465" y="2265"/>
                  </a:lnTo>
                  <a:lnTo>
                    <a:pt x="1439" y="2275"/>
                  </a:lnTo>
                  <a:lnTo>
                    <a:pt x="1419" y="2302"/>
                  </a:lnTo>
                  <a:lnTo>
                    <a:pt x="1402" y="2370"/>
                  </a:lnTo>
                  <a:lnTo>
                    <a:pt x="1363" y="2419"/>
                  </a:lnTo>
                  <a:lnTo>
                    <a:pt x="1344" y="2419"/>
                  </a:lnTo>
                  <a:lnTo>
                    <a:pt x="1342" y="2428"/>
                  </a:lnTo>
                  <a:lnTo>
                    <a:pt x="1347" y="2444"/>
                  </a:lnTo>
                  <a:lnTo>
                    <a:pt x="1346" y="2462"/>
                  </a:lnTo>
                  <a:lnTo>
                    <a:pt x="1336" y="2488"/>
                  </a:lnTo>
                  <a:lnTo>
                    <a:pt x="1344" y="2505"/>
                  </a:lnTo>
                  <a:lnTo>
                    <a:pt x="1369" y="2525"/>
                  </a:lnTo>
                  <a:lnTo>
                    <a:pt x="1375" y="2533"/>
                  </a:lnTo>
                  <a:lnTo>
                    <a:pt x="1364" y="2543"/>
                  </a:lnTo>
                  <a:lnTo>
                    <a:pt x="1360" y="2565"/>
                  </a:lnTo>
                  <a:lnTo>
                    <a:pt x="1346" y="2581"/>
                  </a:lnTo>
                  <a:lnTo>
                    <a:pt x="1336" y="2580"/>
                  </a:lnTo>
                  <a:lnTo>
                    <a:pt x="1301" y="2569"/>
                  </a:lnTo>
                  <a:close/>
                </a:path>
              </a:pathLst>
            </a:custGeom>
            <a:solidFill>
              <a:srgbClr val="003300"/>
            </a:solidFill>
            <a:ln w="25400">
              <a:solidFill>
                <a:srgbClr val="003366"/>
              </a:solidFill>
              <a:round/>
              <a:headEnd/>
              <a:tailEnd/>
            </a:ln>
          </p:spPr>
          <p:txBody>
            <a:bodyPr lIns="0" tIns="0" rIns="0" bIns="0"/>
            <a:lstStyle/>
            <a:p>
              <a:endParaRPr lang="en-US"/>
            </a:p>
          </p:txBody>
        </p:sp>
        <p:sp>
          <p:nvSpPr>
            <p:cNvPr id="38" name="Freeform 40"/>
            <p:cNvSpPr>
              <a:spLocks/>
            </p:cNvSpPr>
            <p:nvPr/>
          </p:nvSpPr>
          <p:spPr bwMode="grayWhite">
            <a:xfrm>
              <a:off x="1892" y="2718"/>
              <a:ext cx="507" cy="570"/>
            </a:xfrm>
            <a:custGeom>
              <a:avLst/>
              <a:gdLst>
                <a:gd name="T0" fmla="*/ 1 w 1285"/>
                <a:gd name="T1" fmla="*/ 1 h 1490"/>
                <a:gd name="T2" fmla="*/ 1 w 1285"/>
                <a:gd name="T3" fmla="*/ 0 h 1490"/>
                <a:gd name="T4" fmla="*/ 0 w 1285"/>
                <a:gd name="T5" fmla="*/ 0 h 1490"/>
                <a:gd name="T6" fmla="*/ 0 w 1285"/>
                <a:gd name="T7" fmla="*/ 0 h 1490"/>
                <a:gd name="T8" fmla="*/ 0 w 1285"/>
                <a:gd name="T9" fmla="*/ 0 h 1490"/>
                <a:gd name="T10" fmla="*/ 0 w 1285"/>
                <a:gd name="T11" fmla="*/ 0 h 1490"/>
                <a:gd name="T12" fmla="*/ 0 w 1285"/>
                <a:gd name="T13" fmla="*/ 0 h 1490"/>
                <a:gd name="T14" fmla="*/ 0 w 1285"/>
                <a:gd name="T15" fmla="*/ 0 h 1490"/>
                <a:gd name="T16" fmla="*/ 0 w 1285"/>
                <a:gd name="T17" fmla="*/ 0 h 1490"/>
                <a:gd name="T18" fmla="*/ 0 w 1285"/>
                <a:gd name="T19" fmla="*/ 0 h 1490"/>
                <a:gd name="T20" fmla="*/ 0 w 1285"/>
                <a:gd name="T21" fmla="*/ 0 h 1490"/>
                <a:gd name="T22" fmla="*/ 0 w 1285"/>
                <a:gd name="T23" fmla="*/ 0 h 1490"/>
                <a:gd name="T24" fmla="*/ 0 w 1285"/>
                <a:gd name="T25" fmla="*/ 0 h 1490"/>
                <a:gd name="T26" fmla="*/ 0 w 1285"/>
                <a:gd name="T27" fmla="*/ 0 h 1490"/>
                <a:gd name="T28" fmla="*/ 0 w 1285"/>
                <a:gd name="T29" fmla="*/ 0 h 1490"/>
                <a:gd name="T30" fmla="*/ 0 w 1285"/>
                <a:gd name="T31" fmla="*/ 0 h 1490"/>
                <a:gd name="T32" fmla="*/ 0 w 1285"/>
                <a:gd name="T33" fmla="*/ 0 h 1490"/>
                <a:gd name="T34" fmla="*/ 0 w 1285"/>
                <a:gd name="T35" fmla="*/ 0 h 1490"/>
                <a:gd name="T36" fmla="*/ 0 w 1285"/>
                <a:gd name="T37" fmla="*/ 0 h 1490"/>
                <a:gd name="T38" fmla="*/ 0 w 1285"/>
                <a:gd name="T39" fmla="*/ 0 h 1490"/>
                <a:gd name="T40" fmla="*/ 0 w 1285"/>
                <a:gd name="T41" fmla="*/ 0 h 1490"/>
                <a:gd name="T42" fmla="*/ 0 w 1285"/>
                <a:gd name="T43" fmla="*/ 0 h 1490"/>
                <a:gd name="T44" fmla="*/ 0 w 1285"/>
                <a:gd name="T45" fmla="*/ 0 h 1490"/>
                <a:gd name="T46" fmla="*/ 0 w 1285"/>
                <a:gd name="T47" fmla="*/ 0 h 1490"/>
                <a:gd name="T48" fmla="*/ 0 w 1285"/>
                <a:gd name="T49" fmla="*/ 0 h 1490"/>
                <a:gd name="T50" fmla="*/ 0 w 1285"/>
                <a:gd name="T51" fmla="*/ 0 h 1490"/>
                <a:gd name="T52" fmla="*/ 0 w 1285"/>
                <a:gd name="T53" fmla="*/ 0 h 1490"/>
                <a:gd name="T54" fmla="*/ 0 w 1285"/>
                <a:gd name="T55" fmla="*/ 0 h 1490"/>
                <a:gd name="T56" fmla="*/ 0 w 1285"/>
                <a:gd name="T57" fmla="*/ 0 h 1490"/>
                <a:gd name="T58" fmla="*/ 0 w 1285"/>
                <a:gd name="T59" fmla="*/ 0 h 1490"/>
                <a:gd name="T60" fmla="*/ 0 w 1285"/>
                <a:gd name="T61" fmla="*/ 0 h 1490"/>
                <a:gd name="T62" fmla="*/ 0 w 1285"/>
                <a:gd name="T63" fmla="*/ 0 h 1490"/>
                <a:gd name="T64" fmla="*/ 0 w 1285"/>
                <a:gd name="T65" fmla="*/ 0 h 1490"/>
                <a:gd name="T66" fmla="*/ 0 w 1285"/>
                <a:gd name="T67" fmla="*/ 0 h 1490"/>
                <a:gd name="T68" fmla="*/ 0 w 1285"/>
                <a:gd name="T69" fmla="*/ 0 h 1490"/>
                <a:gd name="T70" fmla="*/ 0 w 1285"/>
                <a:gd name="T71" fmla="*/ 0 h 1490"/>
                <a:gd name="T72" fmla="*/ 0 w 1285"/>
                <a:gd name="T73" fmla="*/ 0 h 1490"/>
                <a:gd name="T74" fmla="*/ 0 w 1285"/>
                <a:gd name="T75" fmla="*/ 0 h 1490"/>
                <a:gd name="T76" fmla="*/ 0 w 1285"/>
                <a:gd name="T77" fmla="*/ 0 h 1490"/>
                <a:gd name="T78" fmla="*/ 0 w 1285"/>
                <a:gd name="T79" fmla="*/ 0 h 1490"/>
                <a:gd name="T80" fmla="*/ 0 w 1285"/>
                <a:gd name="T81" fmla="*/ 0 h 1490"/>
                <a:gd name="T82" fmla="*/ 0 w 1285"/>
                <a:gd name="T83" fmla="*/ 0 h 1490"/>
                <a:gd name="T84" fmla="*/ 0 w 1285"/>
                <a:gd name="T85" fmla="*/ 0 h 1490"/>
                <a:gd name="T86" fmla="*/ 0 w 1285"/>
                <a:gd name="T87" fmla="*/ 0 h 1490"/>
                <a:gd name="T88" fmla="*/ 0 w 1285"/>
                <a:gd name="T89" fmla="*/ 0 h 1490"/>
                <a:gd name="T90" fmla="*/ 0 w 1285"/>
                <a:gd name="T91" fmla="*/ 0 h 1490"/>
                <a:gd name="T92" fmla="*/ 0 w 1285"/>
                <a:gd name="T93" fmla="*/ 0 h 1490"/>
                <a:gd name="T94" fmla="*/ 0 w 1285"/>
                <a:gd name="T95" fmla="*/ 0 h 1490"/>
                <a:gd name="T96" fmla="*/ 0 w 1285"/>
                <a:gd name="T97" fmla="*/ 0 h 1490"/>
                <a:gd name="T98" fmla="*/ 0 w 1285"/>
                <a:gd name="T99" fmla="*/ 1 h 1490"/>
                <a:gd name="T100" fmla="*/ 1 w 1285"/>
                <a:gd name="T101" fmla="*/ 1 h 1490"/>
                <a:gd name="T102" fmla="*/ 1 w 1285"/>
                <a:gd name="T103" fmla="*/ 1 h 14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5"/>
                <a:gd name="T157" fmla="*/ 0 h 1490"/>
                <a:gd name="T158" fmla="*/ 1285 w 1285"/>
                <a:gd name="T159" fmla="*/ 1490 h 14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5" h="1490">
                  <a:moveTo>
                    <a:pt x="1095" y="1486"/>
                  </a:moveTo>
                  <a:lnTo>
                    <a:pt x="1285" y="142"/>
                  </a:lnTo>
                  <a:lnTo>
                    <a:pt x="352" y="0"/>
                  </a:lnTo>
                  <a:lnTo>
                    <a:pt x="327" y="120"/>
                  </a:lnTo>
                  <a:lnTo>
                    <a:pt x="291" y="221"/>
                  </a:lnTo>
                  <a:lnTo>
                    <a:pt x="273" y="221"/>
                  </a:lnTo>
                  <a:lnTo>
                    <a:pt x="260" y="211"/>
                  </a:lnTo>
                  <a:lnTo>
                    <a:pt x="261" y="200"/>
                  </a:lnTo>
                  <a:lnTo>
                    <a:pt x="250" y="184"/>
                  </a:lnTo>
                  <a:lnTo>
                    <a:pt x="204" y="175"/>
                  </a:lnTo>
                  <a:lnTo>
                    <a:pt x="177" y="179"/>
                  </a:lnTo>
                  <a:lnTo>
                    <a:pt x="168" y="190"/>
                  </a:lnTo>
                  <a:lnTo>
                    <a:pt x="176" y="233"/>
                  </a:lnTo>
                  <a:lnTo>
                    <a:pt x="163" y="350"/>
                  </a:lnTo>
                  <a:lnTo>
                    <a:pt x="171" y="365"/>
                  </a:lnTo>
                  <a:lnTo>
                    <a:pt x="159" y="418"/>
                  </a:lnTo>
                  <a:lnTo>
                    <a:pt x="153" y="430"/>
                  </a:lnTo>
                  <a:lnTo>
                    <a:pt x="154" y="445"/>
                  </a:lnTo>
                  <a:lnTo>
                    <a:pt x="153" y="476"/>
                  </a:lnTo>
                  <a:lnTo>
                    <a:pt x="154" y="493"/>
                  </a:lnTo>
                  <a:lnTo>
                    <a:pt x="153" y="503"/>
                  </a:lnTo>
                  <a:lnTo>
                    <a:pt x="163" y="529"/>
                  </a:lnTo>
                  <a:lnTo>
                    <a:pt x="163" y="553"/>
                  </a:lnTo>
                  <a:lnTo>
                    <a:pt x="171" y="572"/>
                  </a:lnTo>
                  <a:lnTo>
                    <a:pt x="179" y="599"/>
                  </a:lnTo>
                  <a:lnTo>
                    <a:pt x="195" y="602"/>
                  </a:lnTo>
                  <a:lnTo>
                    <a:pt x="200" y="621"/>
                  </a:lnTo>
                  <a:lnTo>
                    <a:pt x="204" y="648"/>
                  </a:lnTo>
                  <a:lnTo>
                    <a:pt x="200" y="653"/>
                  </a:lnTo>
                  <a:lnTo>
                    <a:pt x="195" y="648"/>
                  </a:lnTo>
                  <a:lnTo>
                    <a:pt x="170" y="665"/>
                  </a:lnTo>
                  <a:lnTo>
                    <a:pt x="144" y="675"/>
                  </a:lnTo>
                  <a:lnTo>
                    <a:pt x="124" y="702"/>
                  </a:lnTo>
                  <a:lnTo>
                    <a:pt x="107" y="770"/>
                  </a:lnTo>
                  <a:lnTo>
                    <a:pt x="68" y="819"/>
                  </a:lnTo>
                  <a:lnTo>
                    <a:pt x="49" y="819"/>
                  </a:lnTo>
                  <a:lnTo>
                    <a:pt x="47" y="828"/>
                  </a:lnTo>
                  <a:lnTo>
                    <a:pt x="52" y="844"/>
                  </a:lnTo>
                  <a:lnTo>
                    <a:pt x="51" y="862"/>
                  </a:lnTo>
                  <a:lnTo>
                    <a:pt x="41" y="888"/>
                  </a:lnTo>
                  <a:lnTo>
                    <a:pt x="49" y="905"/>
                  </a:lnTo>
                  <a:lnTo>
                    <a:pt x="74" y="925"/>
                  </a:lnTo>
                  <a:lnTo>
                    <a:pt x="80" y="933"/>
                  </a:lnTo>
                  <a:lnTo>
                    <a:pt x="69" y="943"/>
                  </a:lnTo>
                  <a:lnTo>
                    <a:pt x="65" y="965"/>
                  </a:lnTo>
                  <a:lnTo>
                    <a:pt x="51" y="981"/>
                  </a:lnTo>
                  <a:lnTo>
                    <a:pt x="41" y="980"/>
                  </a:lnTo>
                  <a:lnTo>
                    <a:pt x="6" y="969"/>
                  </a:lnTo>
                  <a:lnTo>
                    <a:pt x="0" y="1025"/>
                  </a:lnTo>
                  <a:lnTo>
                    <a:pt x="693" y="1427"/>
                  </a:lnTo>
                  <a:lnTo>
                    <a:pt x="1095" y="1490"/>
                  </a:lnTo>
                  <a:lnTo>
                    <a:pt x="1095" y="1486"/>
                  </a:lnTo>
                  <a:close/>
                </a:path>
              </a:pathLst>
            </a:custGeom>
            <a:solidFill>
              <a:srgbClr val="003300"/>
            </a:solidFill>
            <a:ln w="25400">
              <a:solidFill>
                <a:srgbClr val="003366"/>
              </a:solidFill>
              <a:round/>
              <a:headEnd/>
              <a:tailEnd/>
            </a:ln>
          </p:spPr>
          <p:txBody>
            <a:bodyPr lIns="0" tIns="0" rIns="0" bIns="0"/>
            <a:lstStyle/>
            <a:p>
              <a:endParaRPr lang="en-US"/>
            </a:p>
          </p:txBody>
        </p:sp>
        <p:sp>
          <p:nvSpPr>
            <p:cNvPr id="39" name="Freeform 41"/>
            <p:cNvSpPr>
              <a:spLocks/>
            </p:cNvSpPr>
            <p:nvPr/>
          </p:nvSpPr>
          <p:spPr bwMode="grayWhite">
            <a:xfrm>
              <a:off x="1645" y="2196"/>
              <a:ext cx="472" cy="709"/>
            </a:xfrm>
            <a:custGeom>
              <a:avLst/>
              <a:gdLst>
                <a:gd name="T0" fmla="*/ 0 w 1201"/>
                <a:gd name="T1" fmla="*/ 0 h 1854"/>
                <a:gd name="T2" fmla="*/ 0 w 1201"/>
                <a:gd name="T3" fmla="*/ 0 h 1854"/>
                <a:gd name="T4" fmla="*/ 0 w 1201"/>
                <a:gd name="T5" fmla="*/ 1 h 1854"/>
                <a:gd name="T6" fmla="*/ 0 w 1201"/>
                <a:gd name="T7" fmla="*/ 1 h 1854"/>
                <a:gd name="T8" fmla="*/ 0 w 1201"/>
                <a:gd name="T9" fmla="*/ 1 h 1854"/>
                <a:gd name="T10" fmla="*/ 0 w 1201"/>
                <a:gd name="T11" fmla="*/ 1 h 1854"/>
                <a:gd name="T12" fmla="*/ 0 w 1201"/>
                <a:gd name="T13" fmla="*/ 1 h 1854"/>
                <a:gd name="T14" fmla="*/ 0 w 1201"/>
                <a:gd name="T15" fmla="*/ 1 h 1854"/>
                <a:gd name="T16" fmla="*/ 0 w 1201"/>
                <a:gd name="T17" fmla="*/ 1 h 1854"/>
                <a:gd name="T18" fmla="*/ 0 w 1201"/>
                <a:gd name="T19" fmla="*/ 1 h 1854"/>
                <a:gd name="T20" fmla="*/ 0 w 1201"/>
                <a:gd name="T21" fmla="*/ 1 h 1854"/>
                <a:gd name="T22" fmla="*/ 0 w 1201"/>
                <a:gd name="T23" fmla="*/ 1 h 1854"/>
                <a:gd name="T24" fmla="*/ 0 w 1201"/>
                <a:gd name="T25" fmla="*/ 1 h 1854"/>
                <a:gd name="T26" fmla="*/ 0 w 1201"/>
                <a:gd name="T27" fmla="*/ 1 h 1854"/>
                <a:gd name="T28" fmla="*/ 1 w 1201"/>
                <a:gd name="T29" fmla="*/ 1 h 1854"/>
                <a:gd name="T30" fmla="*/ 1 w 1201"/>
                <a:gd name="T31" fmla="*/ 1 h 1854"/>
                <a:gd name="T32" fmla="*/ 1 w 1201"/>
                <a:gd name="T33" fmla="*/ 1 h 1854"/>
                <a:gd name="T34" fmla="*/ 1 w 1201"/>
                <a:gd name="T35" fmla="*/ 1 h 1854"/>
                <a:gd name="T36" fmla="*/ 1 w 1201"/>
                <a:gd name="T37" fmla="*/ 0 h 1854"/>
                <a:gd name="T38" fmla="*/ 0 w 1201"/>
                <a:gd name="T39" fmla="*/ 0 h 1854"/>
                <a:gd name="T40" fmla="*/ 0 w 1201"/>
                <a:gd name="T41" fmla="*/ 0 h 18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01"/>
                <a:gd name="T64" fmla="*/ 0 h 1854"/>
                <a:gd name="T65" fmla="*/ 1201 w 1201"/>
                <a:gd name="T66" fmla="*/ 1854 h 18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01" h="1854">
                  <a:moveTo>
                    <a:pt x="178" y="0"/>
                  </a:moveTo>
                  <a:lnTo>
                    <a:pt x="0" y="701"/>
                  </a:lnTo>
                  <a:lnTo>
                    <a:pt x="780" y="1854"/>
                  </a:lnTo>
                  <a:lnTo>
                    <a:pt x="779" y="1839"/>
                  </a:lnTo>
                  <a:lnTo>
                    <a:pt x="785" y="1827"/>
                  </a:lnTo>
                  <a:lnTo>
                    <a:pt x="797" y="1774"/>
                  </a:lnTo>
                  <a:lnTo>
                    <a:pt x="789" y="1759"/>
                  </a:lnTo>
                  <a:lnTo>
                    <a:pt x="802" y="1642"/>
                  </a:lnTo>
                  <a:lnTo>
                    <a:pt x="794" y="1599"/>
                  </a:lnTo>
                  <a:lnTo>
                    <a:pt x="803" y="1588"/>
                  </a:lnTo>
                  <a:lnTo>
                    <a:pt x="830" y="1584"/>
                  </a:lnTo>
                  <a:lnTo>
                    <a:pt x="876" y="1593"/>
                  </a:lnTo>
                  <a:lnTo>
                    <a:pt x="887" y="1609"/>
                  </a:lnTo>
                  <a:lnTo>
                    <a:pt x="886" y="1620"/>
                  </a:lnTo>
                  <a:lnTo>
                    <a:pt x="899" y="1630"/>
                  </a:lnTo>
                  <a:lnTo>
                    <a:pt x="917" y="1630"/>
                  </a:lnTo>
                  <a:lnTo>
                    <a:pt x="953" y="1529"/>
                  </a:lnTo>
                  <a:lnTo>
                    <a:pt x="978" y="1409"/>
                  </a:lnTo>
                  <a:lnTo>
                    <a:pt x="1201" y="228"/>
                  </a:lnTo>
                  <a:lnTo>
                    <a:pt x="685" y="121"/>
                  </a:lnTo>
                  <a:lnTo>
                    <a:pt x="178"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40" name="Freeform 42"/>
            <p:cNvSpPr>
              <a:spLocks/>
            </p:cNvSpPr>
            <p:nvPr/>
          </p:nvSpPr>
          <p:spPr bwMode="grayWhite">
            <a:xfrm>
              <a:off x="2031" y="2284"/>
              <a:ext cx="420" cy="507"/>
            </a:xfrm>
            <a:custGeom>
              <a:avLst/>
              <a:gdLst>
                <a:gd name="T0" fmla="*/ 1 w 1066"/>
                <a:gd name="T1" fmla="*/ 1 h 1323"/>
                <a:gd name="T2" fmla="*/ 1 w 1066"/>
                <a:gd name="T3" fmla="*/ 0 h 1323"/>
                <a:gd name="T4" fmla="*/ 0 w 1066"/>
                <a:gd name="T5" fmla="*/ 0 h 1323"/>
                <a:gd name="T6" fmla="*/ 0 w 1066"/>
                <a:gd name="T7" fmla="*/ 0 h 1323"/>
                <a:gd name="T8" fmla="*/ 0 w 1066"/>
                <a:gd name="T9" fmla="*/ 0 h 1323"/>
                <a:gd name="T10" fmla="*/ 0 w 1066"/>
                <a:gd name="T11" fmla="*/ 1 h 1323"/>
                <a:gd name="T12" fmla="*/ 1 w 1066"/>
                <a:gd name="T13" fmla="*/ 1 h 1323"/>
                <a:gd name="T14" fmla="*/ 0 60000 65536"/>
                <a:gd name="T15" fmla="*/ 0 60000 65536"/>
                <a:gd name="T16" fmla="*/ 0 60000 65536"/>
                <a:gd name="T17" fmla="*/ 0 60000 65536"/>
                <a:gd name="T18" fmla="*/ 0 60000 65536"/>
                <a:gd name="T19" fmla="*/ 0 60000 65536"/>
                <a:gd name="T20" fmla="*/ 0 60000 65536"/>
                <a:gd name="T21" fmla="*/ 0 w 1066"/>
                <a:gd name="T22" fmla="*/ 0 h 1323"/>
                <a:gd name="T23" fmla="*/ 1066 w 1066"/>
                <a:gd name="T24" fmla="*/ 1323 h 13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6" h="1323">
                  <a:moveTo>
                    <a:pt x="933" y="1323"/>
                  </a:moveTo>
                  <a:lnTo>
                    <a:pt x="1066" y="379"/>
                  </a:lnTo>
                  <a:lnTo>
                    <a:pt x="711" y="325"/>
                  </a:lnTo>
                  <a:lnTo>
                    <a:pt x="749" y="97"/>
                  </a:lnTo>
                  <a:lnTo>
                    <a:pt x="223" y="0"/>
                  </a:lnTo>
                  <a:lnTo>
                    <a:pt x="0" y="1181"/>
                  </a:lnTo>
                  <a:lnTo>
                    <a:pt x="933" y="1323"/>
                  </a:lnTo>
                  <a:close/>
                </a:path>
              </a:pathLst>
            </a:custGeom>
            <a:solidFill>
              <a:srgbClr val="003300"/>
            </a:solidFill>
            <a:ln w="25400">
              <a:solidFill>
                <a:srgbClr val="003366"/>
              </a:solidFill>
              <a:round/>
              <a:headEnd/>
              <a:tailEnd/>
            </a:ln>
          </p:spPr>
          <p:txBody>
            <a:bodyPr lIns="0" tIns="0" rIns="0" bIns="0"/>
            <a:lstStyle/>
            <a:p>
              <a:endParaRPr lang="en-US"/>
            </a:p>
          </p:txBody>
        </p:sp>
        <p:sp>
          <p:nvSpPr>
            <p:cNvPr id="41" name="Freeform 43"/>
            <p:cNvSpPr>
              <a:spLocks/>
            </p:cNvSpPr>
            <p:nvPr/>
          </p:nvSpPr>
          <p:spPr bwMode="grayWhite">
            <a:xfrm>
              <a:off x="2311" y="2047"/>
              <a:ext cx="522" cy="415"/>
            </a:xfrm>
            <a:custGeom>
              <a:avLst/>
              <a:gdLst>
                <a:gd name="T0" fmla="*/ 1 w 1319"/>
                <a:gd name="T1" fmla="*/ 0 h 1083"/>
                <a:gd name="T2" fmla="*/ 1 w 1319"/>
                <a:gd name="T3" fmla="*/ 0 h 1083"/>
                <a:gd name="T4" fmla="*/ 1 w 1319"/>
                <a:gd name="T5" fmla="*/ 0 h 1083"/>
                <a:gd name="T6" fmla="*/ 0 w 1319"/>
                <a:gd name="T7" fmla="*/ 0 h 1083"/>
                <a:gd name="T8" fmla="*/ 0 w 1319"/>
                <a:gd name="T9" fmla="*/ 0 h 1083"/>
                <a:gd name="T10" fmla="*/ 0 w 1319"/>
                <a:gd name="T11" fmla="*/ 0 h 1083"/>
                <a:gd name="T12" fmla="*/ 0 w 1319"/>
                <a:gd name="T13" fmla="*/ 0 h 1083"/>
                <a:gd name="T14" fmla="*/ 0 w 1319"/>
                <a:gd name="T15" fmla="*/ 0 h 1083"/>
                <a:gd name="T16" fmla="*/ 0 w 1319"/>
                <a:gd name="T17" fmla="*/ 0 h 1083"/>
                <a:gd name="T18" fmla="*/ 1 w 1319"/>
                <a:gd name="T19" fmla="*/ 0 h 10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9"/>
                <a:gd name="T31" fmla="*/ 0 h 1083"/>
                <a:gd name="T32" fmla="*/ 1319 w 1319"/>
                <a:gd name="T33" fmla="*/ 1083 h 10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9" h="1083">
                  <a:moveTo>
                    <a:pt x="1239" y="1083"/>
                  </a:moveTo>
                  <a:lnTo>
                    <a:pt x="1279" y="613"/>
                  </a:lnTo>
                  <a:lnTo>
                    <a:pt x="1319" y="142"/>
                  </a:lnTo>
                  <a:lnTo>
                    <a:pt x="142" y="0"/>
                  </a:lnTo>
                  <a:lnTo>
                    <a:pt x="121" y="115"/>
                  </a:lnTo>
                  <a:lnTo>
                    <a:pt x="41" y="711"/>
                  </a:lnTo>
                  <a:lnTo>
                    <a:pt x="38" y="711"/>
                  </a:lnTo>
                  <a:lnTo>
                    <a:pt x="0" y="939"/>
                  </a:lnTo>
                  <a:lnTo>
                    <a:pt x="355" y="993"/>
                  </a:lnTo>
                  <a:lnTo>
                    <a:pt x="1239" y="1083"/>
                  </a:lnTo>
                  <a:close/>
                </a:path>
              </a:pathLst>
            </a:custGeom>
            <a:solidFill>
              <a:srgbClr val="003300"/>
            </a:solidFill>
            <a:ln w="25400">
              <a:solidFill>
                <a:srgbClr val="003366"/>
              </a:solidFill>
              <a:round/>
              <a:headEnd/>
              <a:tailEnd/>
            </a:ln>
          </p:spPr>
          <p:txBody>
            <a:bodyPr lIns="0" tIns="0" rIns="0" bIns="0"/>
            <a:lstStyle/>
            <a:p>
              <a:endParaRPr lang="en-US"/>
            </a:p>
          </p:txBody>
        </p:sp>
        <p:sp>
          <p:nvSpPr>
            <p:cNvPr id="42" name="Freeform 44"/>
            <p:cNvSpPr>
              <a:spLocks/>
            </p:cNvSpPr>
            <p:nvPr/>
          </p:nvSpPr>
          <p:spPr bwMode="grayWhite">
            <a:xfrm>
              <a:off x="2325" y="2791"/>
              <a:ext cx="520" cy="524"/>
            </a:xfrm>
            <a:custGeom>
              <a:avLst/>
              <a:gdLst>
                <a:gd name="T0" fmla="*/ 0 w 1322"/>
                <a:gd name="T1" fmla="*/ 0 h 1366"/>
                <a:gd name="T2" fmla="*/ 0 w 1322"/>
                <a:gd name="T3" fmla="*/ 1 h 1366"/>
                <a:gd name="T4" fmla="*/ 0 w 1322"/>
                <a:gd name="T5" fmla="*/ 1 h 1366"/>
                <a:gd name="T6" fmla="*/ 0 w 1322"/>
                <a:gd name="T7" fmla="*/ 1 h 1366"/>
                <a:gd name="T8" fmla="*/ 0 w 1322"/>
                <a:gd name="T9" fmla="*/ 1 h 1366"/>
                <a:gd name="T10" fmla="*/ 0 w 1322"/>
                <a:gd name="T11" fmla="*/ 1 h 1366"/>
                <a:gd name="T12" fmla="*/ 0 w 1322"/>
                <a:gd name="T13" fmla="*/ 1 h 1366"/>
                <a:gd name="T14" fmla="*/ 0 w 1322"/>
                <a:gd name="T15" fmla="*/ 1 h 1366"/>
                <a:gd name="T16" fmla="*/ 0 w 1322"/>
                <a:gd name="T17" fmla="*/ 1 h 1366"/>
                <a:gd name="T18" fmla="*/ 0 w 1322"/>
                <a:gd name="T19" fmla="*/ 1 h 1366"/>
                <a:gd name="T20" fmla="*/ 0 w 1322"/>
                <a:gd name="T21" fmla="*/ 1 h 1366"/>
                <a:gd name="T22" fmla="*/ 0 w 1322"/>
                <a:gd name="T23" fmla="*/ 1 h 1366"/>
                <a:gd name="T24" fmla="*/ 1 w 1322"/>
                <a:gd name="T25" fmla="*/ 1 h 1366"/>
                <a:gd name="T26" fmla="*/ 1 w 1322"/>
                <a:gd name="T27" fmla="*/ 0 h 1366"/>
                <a:gd name="T28" fmla="*/ 1 w 1322"/>
                <a:gd name="T29" fmla="*/ 0 h 1366"/>
                <a:gd name="T30" fmla="*/ 1 w 1322"/>
                <a:gd name="T31" fmla="*/ 0 h 1366"/>
                <a:gd name="T32" fmla="*/ 0 w 1322"/>
                <a:gd name="T33" fmla="*/ 0 h 13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2"/>
                <a:gd name="T52" fmla="*/ 0 h 1366"/>
                <a:gd name="T53" fmla="*/ 1322 w 1322"/>
                <a:gd name="T54" fmla="*/ 1366 h 13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2" h="1366">
                  <a:moveTo>
                    <a:pt x="190" y="0"/>
                  </a:moveTo>
                  <a:lnTo>
                    <a:pt x="0" y="1344"/>
                  </a:lnTo>
                  <a:lnTo>
                    <a:pt x="0" y="1348"/>
                  </a:lnTo>
                  <a:lnTo>
                    <a:pt x="171" y="1366"/>
                  </a:lnTo>
                  <a:lnTo>
                    <a:pt x="187" y="1262"/>
                  </a:lnTo>
                  <a:lnTo>
                    <a:pt x="515" y="1302"/>
                  </a:lnTo>
                  <a:lnTo>
                    <a:pt x="512" y="1299"/>
                  </a:lnTo>
                  <a:lnTo>
                    <a:pt x="506" y="1285"/>
                  </a:lnTo>
                  <a:lnTo>
                    <a:pt x="512" y="1265"/>
                  </a:lnTo>
                  <a:lnTo>
                    <a:pt x="512" y="1262"/>
                  </a:lnTo>
                  <a:lnTo>
                    <a:pt x="506" y="1260"/>
                  </a:lnTo>
                  <a:lnTo>
                    <a:pt x="511" y="1257"/>
                  </a:lnTo>
                  <a:lnTo>
                    <a:pt x="1227" y="1317"/>
                  </a:lnTo>
                  <a:lnTo>
                    <a:pt x="1303" y="247"/>
                  </a:lnTo>
                  <a:lnTo>
                    <a:pt x="1312" y="247"/>
                  </a:lnTo>
                  <a:lnTo>
                    <a:pt x="1322" y="131"/>
                  </a:lnTo>
                  <a:lnTo>
                    <a:pt x="190"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43" name="Freeform 45"/>
            <p:cNvSpPr>
              <a:spLocks/>
            </p:cNvSpPr>
            <p:nvPr/>
          </p:nvSpPr>
          <p:spPr bwMode="grayWhite">
            <a:xfrm>
              <a:off x="2525" y="2885"/>
              <a:ext cx="1041" cy="988"/>
            </a:xfrm>
            <a:custGeom>
              <a:avLst/>
              <a:gdLst>
                <a:gd name="T0" fmla="*/ 2 w 2640"/>
                <a:gd name="T1" fmla="*/ 0 h 2580"/>
                <a:gd name="T2" fmla="*/ 1 w 2640"/>
                <a:gd name="T3" fmla="*/ 0 h 2580"/>
                <a:gd name="T4" fmla="*/ 1 w 2640"/>
                <a:gd name="T5" fmla="*/ 0 h 2580"/>
                <a:gd name="T6" fmla="*/ 1 w 2640"/>
                <a:gd name="T7" fmla="*/ 0 h 2580"/>
                <a:gd name="T8" fmla="*/ 1 w 2640"/>
                <a:gd name="T9" fmla="*/ 0 h 2580"/>
                <a:gd name="T10" fmla="*/ 1 w 2640"/>
                <a:gd name="T11" fmla="*/ 0 h 2580"/>
                <a:gd name="T12" fmla="*/ 1 w 2640"/>
                <a:gd name="T13" fmla="*/ 0 h 2580"/>
                <a:gd name="T14" fmla="*/ 1 w 2640"/>
                <a:gd name="T15" fmla="*/ 0 h 2580"/>
                <a:gd name="T16" fmla="*/ 1 w 2640"/>
                <a:gd name="T17" fmla="*/ 0 h 2580"/>
                <a:gd name="T18" fmla="*/ 1 w 2640"/>
                <a:gd name="T19" fmla="*/ 0 h 2580"/>
                <a:gd name="T20" fmla="*/ 1 w 2640"/>
                <a:gd name="T21" fmla="*/ 0 h 2580"/>
                <a:gd name="T22" fmla="*/ 1 w 2640"/>
                <a:gd name="T23" fmla="*/ 0 h 2580"/>
                <a:gd name="T24" fmla="*/ 1 w 2640"/>
                <a:gd name="T25" fmla="*/ 0 h 2580"/>
                <a:gd name="T26" fmla="*/ 1 w 2640"/>
                <a:gd name="T27" fmla="*/ 0 h 2580"/>
                <a:gd name="T28" fmla="*/ 1 w 2640"/>
                <a:gd name="T29" fmla="*/ 0 h 2580"/>
                <a:gd name="T30" fmla="*/ 0 w 2640"/>
                <a:gd name="T31" fmla="*/ 0 h 2580"/>
                <a:gd name="T32" fmla="*/ 0 w 2640"/>
                <a:gd name="T33" fmla="*/ 0 h 2580"/>
                <a:gd name="T34" fmla="*/ 0 w 2640"/>
                <a:gd name="T35" fmla="*/ 0 h 2580"/>
                <a:gd name="T36" fmla="*/ 0 w 2640"/>
                <a:gd name="T37" fmla="*/ 1 h 2580"/>
                <a:gd name="T38" fmla="*/ 0 w 2640"/>
                <a:gd name="T39" fmla="*/ 1 h 2580"/>
                <a:gd name="T40" fmla="*/ 0 w 2640"/>
                <a:gd name="T41" fmla="*/ 1 h 2580"/>
                <a:gd name="T42" fmla="*/ 0 w 2640"/>
                <a:gd name="T43" fmla="*/ 1 h 2580"/>
                <a:gd name="T44" fmla="*/ 0 w 2640"/>
                <a:gd name="T45" fmla="*/ 1 h 2580"/>
                <a:gd name="T46" fmla="*/ 0 w 2640"/>
                <a:gd name="T47" fmla="*/ 1 h 2580"/>
                <a:gd name="T48" fmla="*/ 0 w 2640"/>
                <a:gd name="T49" fmla="*/ 1 h 2580"/>
                <a:gd name="T50" fmla="*/ 1 w 2640"/>
                <a:gd name="T51" fmla="*/ 1 h 2580"/>
                <a:gd name="T52" fmla="*/ 1 w 2640"/>
                <a:gd name="T53" fmla="*/ 1 h 2580"/>
                <a:gd name="T54" fmla="*/ 1 w 2640"/>
                <a:gd name="T55" fmla="*/ 1 h 2580"/>
                <a:gd name="T56" fmla="*/ 1 w 2640"/>
                <a:gd name="T57" fmla="*/ 1 h 2580"/>
                <a:gd name="T58" fmla="*/ 1 w 2640"/>
                <a:gd name="T59" fmla="*/ 1 h 2580"/>
                <a:gd name="T60" fmla="*/ 1 w 2640"/>
                <a:gd name="T61" fmla="*/ 1 h 2580"/>
                <a:gd name="T62" fmla="*/ 1 w 2640"/>
                <a:gd name="T63" fmla="*/ 1 h 2580"/>
                <a:gd name="T64" fmla="*/ 1 w 2640"/>
                <a:gd name="T65" fmla="*/ 1 h 2580"/>
                <a:gd name="T66" fmla="*/ 1 w 2640"/>
                <a:gd name="T67" fmla="*/ 1 h 2580"/>
                <a:gd name="T68" fmla="*/ 1 w 2640"/>
                <a:gd name="T69" fmla="*/ 1 h 2580"/>
                <a:gd name="T70" fmla="*/ 1 w 2640"/>
                <a:gd name="T71" fmla="*/ 1 h 2580"/>
                <a:gd name="T72" fmla="*/ 1 w 2640"/>
                <a:gd name="T73" fmla="*/ 1 h 2580"/>
                <a:gd name="T74" fmla="*/ 1 w 2640"/>
                <a:gd name="T75" fmla="*/ 1 h 2580"/>
                <a:gd name="T76" fmla="*/ 1 w 2640"/>
                <a:gd name="T77" fmla="*/ 1 h 2580"/>
                <a:gd name="T78" fmla="*/ 1 w 2640"/>
                <a:gd name="T79" fmla="*/ 1 h 2580"/>
                <a:gd name="T80" fmla="*/ 1 w 2640"/>
                <a:gd name="T81" fmla="*/ 1 h 2580"/>
                <a:gd name="T82" fmla="*/ 1 w 2640"/>
                <a:gd name="T83" fmla="*/ 1 h 2580"/>
                <a:gd name="T84" fmla="*/ 1 w 2640"/>
                <a:gd name="T85" fmla="*/ 1 h 2580"/>
                <a:gd name="T86" fmla="*/ 1 w 2640"/>
                <a:gd name="T87" fmla="*/ 1 h 2580"/>
                <a:gd name="T88" fmla="*/ 1 w 2640"/>
                <a:gd name="T89" fmla="*/ 1 h 2580"/>
                <a:gd name="T90" fmla="*/ 1 w 2640"/>
                <a:gd name="T91" fmla="*/ 1 h 2580"/>
                <a:gd name="T92" fmla="*/ 1 w 2640"/>
                <a:gd name="T93" fmla="*/ 1 h 2580"/>
                <a:gd name="T94" fmla="*/ 2 w 2640"/>
                <a:gd name="T95" fmla="*/ 1 h 2580"/>
                <a:gd name="T96" fmla="*/ 2 w 2640"/>
                <a:gd name="T97" fmla="*/ 1 h 2580"/>
                <a:gd name="T98" fmla="*/ 2 w 2640"/>
                <a:gd name="T99" fmla="*/ 1 h 2580"/>
                <a:gd name="T100" fmla="*/ 2 w 2640"/>
                <a:gd name="T101" fmla="*/ 1 h 2580"/>
                <a:gd name="T102" fmla="*/ 2 w 2640"/>
                <a:gd name="T103" fmla="*/ 1 h 2580"/>
                <a:gd name="T104" fmla="*/ 2 w 2640"/>
                <a:gd name="T105" fmla="*/ 1 h 2580"/>
                <a:gd name="T106" fmla="*/ 2 w 2640"/>
                <a:gd name="T107" fmla="*/ 1 h 2580"/>
                <a:gd name="T108" fmla="*/ 2 w 2640"/>
                <a:gd name="T109" fmla="*/ 1 h 2580"/>
                <a:gd name="T110" fmla="*/ 2 w 2640"/>
                <a:gd name="T111" fmla="*/ 1 h 2580"/>
                <a:gd name="T112" fmla="*/ 2 w 2640"/>
                <a:gd name="T113" fmla="*/ 1 h 2580"/>
                <a:gd name="T114" fmla="*/ 2 w 2640"/>
                <a:gd name="T115" fmla="*/ 1 h 2580"/>
                <a:gd name="T116" fmla="*/ 2 w 2640"/>
                <a:gd name="T117" fmla="*/ 0 h 2580"/>
                <a:gd name="T118" fmla="*/ 2 w 2640"/>
                <a:gd name="T119" fmla="*/ 0 h 2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40"/>
                <a:gd name="T181" fmla="*/ 0 h 2580"/>
                <a:gd name="T182" fmla="*/ 2640 w 2640"/>
                <a:gd name="T183" fmla="*/ 2580 h 25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40" h="2580">
                  <a:moveTo>
                    <a:pt x="2439" y="717"/>
                  </a:moveTo>
                  <a:lnTo>
                    <a:pt x="2426" y="717"/>
                  </a:lnTo>
                  <a:lnTo>
                    <a:pt x="2415" y="708"/>
                  </a:lnTo>
                  <a:lnTo>
                    <a:pt x="2404" y="702"/>
                  </a:lnTo>
                  <a:lnTo>
                    <a:pt x="2305" y="658"/>
                  </a:lnTo>
                  <a:lnTo>
                    <a:pt x="2301" y="663"/>
                  </a:lnTo>
                  <a:lnTo>
                    <a:pt x="2273" y="671"/>
                  </a:lnTo>
                  <a:lnTo>
                    <a:pt x="2228" y="664"/>
                  </a:lnTo>
                  <a:lnTo>
                    <a:pt x="2209" y="664"/>
                  </a:lnTo>
                  <a:lnTo>
                    <a:pt x="2196" y="665"/>
                  </a:lnTo>
                  <a:lnTo>
                    <a:pt x="2158" y="676"/>
                  </a:lnTo>
                  <a:lnTo>
                    <a:pt x="2121" y="682"/>
                  </a:lnTo>
                  <a:lnTo>
                    <a:pt x="2108" y="688"/>
                  </a:lnTo>
                  <a:lnTo>
                    <a:pt x="2074" y="709"/>
                  </a:lnTo>
                  <a:lnTo>
                    <a:pt x="2044" y="691"/>
                  </a:lnTo>
                  <a:lnTo>
                    <a:pt x="2033" y="682"/>
                  </a:lnTo>
                  <a:lnTo>
                    <a:pt x="2033" y="676"/>
                  </a:lnTo>
                  <a:lnTo>
                    <a:pt x="2026" y="674"/>
                  </a:lnTo>
                  <a:lnTo>
                    <a:pt x="2017" y="671"/>
                  </a:lnTo>
                  <a:lnTo>
                    <a:pt x="2009" y="682"/>
                  </a:lnTo>
                  <a:lnTo>
                    <a:pt x="1996" y="682"/>
                  </a:lnTo>
                  <a:lnTo>
                    <a:pt x="1972" y="675"/>
                  </a:lnTo>
                  <a:lnTo>
                    <a:pt x="1971" y="663"/>
                  </a:lnTo>
                  <a:lnTo>
                    <a:pt x="1964" y="663"/>
                  </a:lnTo>
                  <a:lnTo>
                    <a:pt x="1945" y="671"/>
                  </a:lnTo>
                  <a:lnTo>
                    <a:pt x="1927" y="690"/>
                  </a:lnTo>
                  <a:lnTo>
                    <a:pt x="1928" y="701"/>
                  </a:lnTo>
                  <a:lnTo>
                    <a:pt x="1917" y="709"/>
                  </a:lnTo>
                  <a:lnTo>
                    <a:pt x="1908" y="698"/>
                  </a:lnTo>
                  <a:lnTo>
                    <a:pt x="1911" y="676"/>
                  </a:lnTo>
                  <a:lnTo>
                    <a:pt x="1911" y="670"/>
                  </a:lnTo>
                  <a:lnTo>
                    <a:pt x="1896" y="670"/>
                  </a:lnTo>
                  <a:lnTo>
                    <a:pt x="1873" y="682"/>
                  </a:lnTo>
                  <a:lnTo>
                    <a:pt x="1869" y="682"/>
                  </a:lnTo>
                  <a:lnTo>
                    <a:pt x="1821" y="652"/>
                  </a:lnTo>
                  <a:lnTo>
                    <a:pt x="1806" y="655"/>
                  </a:lnTo>
                  <a:lnTo>
                    <a:pt x="1799" y="676"/>
                  </a:lnTo>
                  <a:lnTo>
                    <a:pt x="1757" y="671"/>
                  </a:lnTo>
                  <a:lnTo>
                    <a:pt x="1757" y="652"/>
                  </a:lnTo>
                  <a:lnTo>
                    <a:pt x="1755" y="647"/>
                  </a:lnTo>
                  <a:lnTo>
                    <a:pt x="1734" y="626"/>
                  </a:lnTo>
                  <a:lnTo>
                    <a:pt x="1734" y="620"/>
                  </a:lnTo>
                  <a:lnTo>
                    <a:pt x="1679" y="610"/>
                  </a:lnTo>
                  <a:lnTo>
                    <a:pt x="1665" y="626"/>
                  </a:lnTo>
                  <a:lnTo>
                    <a:pt x="1644" y="617"/>
                  </a:lnTo>
                  <a:lnTo>
                    <a:pt x="1628" y="599"/>
                  </a:lnTo>
                  <a:lnTo>
                    <a:pt x="1616" y="600"/>
                  </a:lnTo>
                  <a:lnTo>
                    <a:pt x="1609" y="605"/>
                  </a:lnTo>
                  <a:lnTo>
                    <a:pt x="1602" y="605"/>
                  </a:lnTo>
                  <a:lnTo>
                    <a:pt x="1584" y="599"/>
                  </a:lnTo>
                  <a:lnTo>
                    <a:pt x="1531" y="591"/>
                  </a:lnTo>
                  <a:lnTo>
                    <a:pt x="1527" y="581"/>
                  </a:lnTo>
                  <a:lnTo>
                    <a:pt x="1520" y="572"/>
                  </a:lnTo>
                  <a:lnTo>
                    <a:pt x="1521" y="554"/>
                  </a:lnTo>
                  <a:lnTo>
                    <a:pt x="1513" y="544"/>
                  </a:lnTo>
                  <a:lnTo>
                    <a:pt x="1486" y="532"/>
                  </a:lnTo>
                  <a:lnTo>
                    <a:pt x="1474" y="544"/>
                  </a:lnTo>
                  <a:lnTo>
                    <a:pt x="1437" y="546"/>
                  </a:lnTo>
                  <a:lnTo>
                    <a:pt x="1427" y="543"/>
                  </a:lnTo>
                  <a:lnTo>
                    <a:pt x="1400" y="504"/>
                  </a:lnTo>
                  <a:lnTo>
                    <a:pt x="1390" y="498"/>
                  </a:lnTo>
                  <a:lnTo>
                    <a:pt x="1368" y="494"/>
                  </a:lnTo>
                  <a:lnTo>
                    <a:pt x="1382" y="34"/>
                  </a:lnTo>
                  <a:lnTo>
                    <a:pt x="806" y="0"/>
                  </a:lnTo>
                  <a:lnTo>
                    <a:pt x="797" y="0"/>
                  </a:lnTo>
                  <a:lnTo>
                    <a:pt x="721" y="1070"/>
                  </a:lnTo>
                  <a:lnTo>
                    <a:pt x="5" y="1010"/>
                  </a:lnTo>
                  <a:lnTo>
                    <a:pt x="0" y="1013"/>
                  </a:lnTo>
                  <a:lnTo>
                    <a:pt x="6" y="1015"/>
                  </a:lnTo>
                  <a:lnTo>
                    <a:pt x="6" y="1018"/>
                  </a:lnTo>
                  <a:lnTo>
                    <a:pt x="0" y="1038"/>
                  </a:lnTo>
                  <a:lnTo>
                    <a:pt x="6" y="1052"/>
                  </a:lnTo>
                  <a:lnTo>
                    <a:pt x="9" y="1055"/>
                  </a:lnTo>
                  <a:lnTo>
                    <a:pt x="43" y="1079"/>
                  </a:lnTo>
                  <a:lnTo>
                    <a:pt x="53" y="1101"/>
                  </a:lnTo>
                  <a:lnTo>
                    <a:pt x="70" y="1141"/>
                  </a:lnTo>
                  <a:lnTo>
                    <a:pt x="111" y="1167"/>
                  </a:lnTo>
                  <a:lnTo>
                    <a:pt x="218" y="1298"/>
                  </a:lnTo>
                  <a:lnTo>
                    <a:pt x="308" y="1369"/>
                  </a:lnTo>
                  <a:lnTo>
                    <a:pt x="317" y="1380"/>
                  </a:lnTo>
                  <a:lnTo>
                    <a:pt x="324" y="1400"/>
                  </a:lnTo>
                  <a:lnTo>
                    <a:pt x="322" y="1425"/>
                  </a:lnTo>
                  <a:lnTo>
                    <a:pt x="326" y="1434"/>
                  </a:lnTo>
                  <a:lnTo>
                    <a:pt x="351" y="1468"/>
                  </a:lnTo>
                  <a:lnTo>
                    <a:pt x="344" y="1544"/>
                  </a:lnTo>
                  <a:lnTo>
                    <a:pt x="354" y="1567"/>
                  </a:lnTo>
                  <a:lnTo>
                    <a:pt x="389" y="1620"/>
                  </a:lnTo>
                  <a:lnTo>
                    <a:pt x="529" y="1725"/>
                  </a:lnTo>
                  <a:lnTo>
                    <a:pt x="623" y="1777"/>
                  </a:lnTo>
                  <a:lnTo>
                    <a:pt x="648" y="1784"/>
                  </a:lnTo>
                  <a:lnTo>
                    <a:pt x="669" y="1770"/>
                  </a:lnTo>
                  <a:lnTo>
                    <a:pt x="694" y="1747"/>
                  </a:lnTo>
                  <a:lnTo>
                    <a:pt x="703" y="1738"/>
                  </a:lnTo>
                  <a:lnTo>
                    <a:pt x="741" y="1641"/>
                  </a:lnTo>
                  <a:lnTo>
                    <a:pt x="765" y="1617"/>
                  </a:lnTo>
                  <a:lnTo>
                    <a:pt x="781" y="1608"/>
                  </a:lnTo>
                  <a:lnTo>
                    <a:pt x="807" y="1618"/>
                  </a:lnTo>
                  <a:lnTo>
                    <a:pt x="822" y="1617"/>
                  </a:lnTo>
                  <a:lnTo>
                    <a:pt x="829" y="1604"/>
                  </a:lnTo>
                  <a:lnTo>
                    <a:pt x="834" y="1589"/>
                  </a:lnTo>
                  <a:lnTo>
                    <a:pt x="856" y="1598"/>
                  </a:lnTo>
                  <a:lnTo>
                    <a:pt x="874" y="1608"/>
                  </a:lnTo>
                  <a:lnTo>
                    <a:pt x="924" y="1617"/>
                  </a:lnTo>
                  <a:lnTo>
                    <a:pt x="940" y="1620"/>
                  </a:lnTo>
                  <a:lnTo>
                    <a:pt x="976" y="1630"/>
                  </a:lnTo>
                  <a:lnTo>
                    <a:pt x="995" y="1620"/>
                  </a:lnTo>
                  <a:lnTo>
                    <a:pt x="1037" y="1645"/>
                  </a:lnTo>
                  <a:lnTo>
                    <a:pt x="1045" y="1668"/>
                  </a:lnTo>
                  <a:lnTo>
                    <a:pt x="1052" y="1672"/>
                  </a:lnTo>
                  <a:lnTo>
                    <a:pt x="1058" y="1685"/>
                  </a:lnTo>
                  <a:lnTo>
                    <a:pt x="1061" y="1690"/>
                  </a:lnTo>
                  <a:lnTo>
                    <a:pt x="1083" y="1695"/>
                  </a:lnTo>
                  <a:lnTo>
                    <a:pt x="1109" y="1732"/>
                  </a:lnTo>
                  <a:lnTo>
                    <a:pt x="1149" y="1765"/>
                  </a:lnTo>
                  <a:lnTo>
                    <a:pt x="1168" y="1795"/>
                  </a:lnTo>
                  <a:lnTo>
                    <a:pt x="1169" y="1813"/>
                  </a:lnTo>
                  <a:lnTo>
                    <a:pt x="1228" y="1959"/>
                  </a:lnTo>
                  <a:lnTo>
                    <a:pt x="1239" y="1987"/>
                  </a:lnTo>
                  <a:lnTo>
                    <a:pt x="1310" y="2063"/>
                  </a:lnTo>
                  <a:lnTo>
                    <a:pt x="1318" y="2083"/>
                  </a:lnTo>
                  <a:lnTo>
                    <a:pt x="1358" y="2136"/>
                  </a:lnTo>
                  <a:lnTo>
                    <a:pt x="1374" y="2147"/>
                  </a:lnTo>
                  <a:lnTo>
                    <a:pt x="1394" y="2164"/>
                  </a:lnTo>
                  <a:lnTo>
                    <a:pt x="1400" y="2180"/>
                  </a:lnTo>
                  <a:lnTo>
                    <a:pt x="1395" y="2222"/>
                  </a:lnTo>
                  <a:lnTo>
                    <a:pt x="1411" y="2248"/>
                  </a:lnTo>
                  <a:lnTo>
                    <a:pt x="1421" y="2308"/>
                  </a:lnTo>
                  <a:lnTo>
                    <a:pt x="1430" y="2321"/>
                  </a:lnTo>
                  <a:lnTo>
                    <a:pt x="1474" y="2418"/>
                  </a:lnTo>
                  <a:lnTo>
                    <a:pt x="1479" y="2440"/>
                  </a:lnTo>
                  <a:lnTo>
                    <a:pt x="1513" y="2445"/>
                  </a:lnTo>
                  <a:lnTo>
                    <a:pt x="1554" y="2473"/>
                  </a:lnTo>
                  <a:lnTo>
                    <a:pt x="1597" y="2482"/>
                  </a:lnTo>
                  <a:lnTo>
                    <a:pt x="1661" y="2525"/>
                  </a:lnTo>
                  <a:lnTo>
                    <a:pt x="1755" y="2535"/>
                  </a:lnTo>
                  <a:lnTo>
                    <a:pt x="1766" y="2537"/>
                  </a:lnTo>
                  <a:lnTo>
                    <a:pt x="1821" y="2574"/>
                  </a:lnTo>
                  <a:lnTo>
                    <a:pt x="1842" y="2580"/>
                  </a:lnTo>
                  <a:lnTo>
                    <a:pt x="1869" y="2551"/>
                  </a:lnTo>
                  <a:lnTo>
                    <a:pt x="1889" y="2562"/>
                  </a:lnTo>
                  <a:lnTo>
                    <a:pt x="1896" y="2548"/>
                  </a:lnTo>
                  <a:lnTo>
                    <a:pt x="1896" y="2538"/>
                  </a:lnTo>
                  <a:lnTo>
                    <a:pt x="1873" y="2529"/>
                  </a:lnTo>
                  <a:lnTo>
                    <a:pt x="1881" y="2524"/>
                  </a:lnTo>
                  <a:lnTo>
                    <a:pt x="1858" y="2497"/>
                  </a:lnTo>
                  <a:lnTo>
                    <a:pt x="1831" y="2385"/>
                  </a:lnTo>
                  <a:lnTo>
                    <a:pt x="1815" y="2339"/>
                  </a:lnTo>
                  <a:lnTo>
                    <a:pt x="1836" y="2271"/>
                  </a:lnTo>
                  <a:lnTo>
                    <a:pt x="1835" y="2253"/>
                  </a:lnTo>
                  <a:lnTo>
                    <a:pt x="1828" y="2248"/>
                  </a:lnTo>
                  <a:lnTo>
                    <a:pt x="1821" y="2246"/>
                  </a:lnTo>
                  <a:lnTo>
                    <a:pt x="1816" y="2239"/>
                  </a:lnTo>
                  <a:lnTo>
                    <a:pt x="1816" y="2233"/>
                  </a:lnTo>
                  <a:lnTo>
                    <a:pt x="1821" y="2229"/>
                  </a:lnTo>
                  <a:lnTo>
                    <a:pt x="1851" y="2209"/>
                  </a:lnTo>
                  <a:lnTo>
                    <a:pt x="1870" y="2156"/>
                  </a:lnTo>
                  <a:lnTo>
                    <a:pt x="1855" y="2151"/>
                  </a:lnTo>
                  <a:lnTo>
                    <a:pt x="1847" y="2115"/>
                  </a:lnTo>
                  <a:lnTo>
                    <a:pt x="1864" y="2097"/>
                  </a:lnTo>
                  <a:lnTo>
                    <a:pt x="1887" y="2111"/>
                  </a:lnTo>
                  <a:lnTo>
                    <a:pt x="1917" y="2083"/>
                  </a:lnTo>
                  <a:lnTo>
                    <a:pt x="1926" y="2053"/>
                  </a:lnTo>
                  <a:lnTo>
                    <a:pt x="1908" y="2042"/>
                  </a:lnTo>
                  <a:lnTo>
                    <a:pt x="1917" y="2031"/>
                  </a:lnTo>
                  <a:lnTo>
                    <a:pt x="1926" y="2035"/>
                  </a:lnTo>
                  <a:lnTo>
                    <a:pt x="1934" y="2036"/>
                  </a:lnTo>
                  <a:lnTo>
                    <a:pt x="1942" y="2028"/>
                  </a:lnTo>
                  <a:lnTo>
                    <a:pt x="1953" y="2033"/>
                  </a:lnTo>
                  <a:lnTo>
                    <a:pt x="1965" y="2033"/>
                  </a:lnTo>
                  <a:lnTo>
                    <a:pt x="1974" y="2031"/>
                  </a:lnTo>
                  <a:lnTo>
                    <a:pt x="1980" y="2018"/>
                  </a:lnTo>
                  <a:lnTo>
                    <a:pt x="1980" y="1996"/>
                  </a:lnTo>
                  <a:lnTo>
                    <a:pt x="1982" y="1987"/>
                  </a:lnTo>
                  <a:lnTo>
                    <a:pt x="1991" y="1982"/>
                  </a:lnTo>
                  <a:lnTo>
                    <a:pt x="1996" y="1987"/>
                  </a:lnTo>
                  <a:lnTo>
                    <a:pt x="2002" y="1987"/>
                  </a:lnTo>
                  <a:lnTo>
                    <a:pt x="2045" y="1978"/>
                  </a:lnTo>
                  <a:lnTo>
                    <a:pt x="2054" y="1977"/>
                  </a:lnTo>
                  <a:lnTo>
                    <a:pt x="2058" y="1967"/>
                  </a:lnTo>
                  <a:lnTo>
                    <a:pt x="2051" y="1959"/>
                  </a:lnTo>
                  <a:lnTo>
                    <a:pt x="2033" y="1941"/>
                  </a:lnTo>
                  <a:lnTo>
                    <a:pt x="2033" y="1933"/>
                  </a:lnTo>
                  <a:lnTo>
                    <a:pt x="2073" y="1921"/>
                  </a:lnTo>
                  <a:lnTo>
                    <a:pt x="2082" y="1909"/>
                  </a:lnTo>
                  <a:lnTo>
                    <a:pt x="2094" y="1905"/>
                  </a:lnTo>
                  <a:lnTo>
                    <a:pt x="2098" y="1909"/>
                  </a:lnTo>
                  <a:lnTo>
                    <a:pt x="2094" y="1913"/>
                  </a:lnTo>
                  <a:lnTo>
                    <a:pt x="2099" y="1928"/>
                  </a:lnTo>
                  <a:lnTo>
                    <a:pt x="2108" y="1928"/>
                  </a:lnTo>
                  <a:lnTo>
                    <a:pt x="2119" y="1921"/>
                  </a:lnTo>
                  <a:lnTo>
                    <a:pt x="2191" y="1902"/>
                  </a:lnTo>
                  <a:lnTo>
                    <a:pt x="2307" y="1820"/>
                  </a:lnTo>
                  <a:lnTo>
                    <a:pt x="2316" y="1794"/>
                  </a:lnTo>
                  <a:lnTo>
                    <a:pt x="2377" y="1742"/>
                  </a:lnTo>
                  <a:lnTo>
                    <a:pt x="2377" y="1738"/>
                  </a:lnTo>
                  <a:lnTo>
                    <a:pt x="2351" y="1701"/>
                  </a:lnTo>
                  <a:lnTo>
                    <a:pt x="2355" y="1674"/>
                  </a:lnTo>
                  <a:lnTo>
                    <a:pt x="2396" y="1660"/>
                  </a:lnTo>
                  <a:lnTo>
                    <a:pt x="2404" y="1660"/>
                  </a:lnTo>
                  <a:lnTo>
                    <a:pt x="2401" y="1694"/>
                  </a:lnTo>
                  <a:lnTo>
                    <a:pt x="2404" y="1698"/>
                  </a:lnTo>
                  <a:lnTo>
                    <a:pt x="2451" y="1694"/>
                  </a:lnTo>
                  <a:lnTo>
                    <a:pt x="2453" y="1710"/>
                  </a:lnTo>
                  <a:lnTo>
                    <a:pt x="2537" y="1667"/>
                  </a:lnTo>
                  <a:lnTo>
                    <a:pt x="2590" y="1661"/>
                  </a:lnTo>
                  <a:lnTo>
                    <a:pt x="2594" y="1660"/>
                  </a:lnTo>
                  <a:lnTo>
                    <a:pt x="2590" y="1650"/>
                  </a:lnTo>
                  <a:lnTo>
                    <a:pt x="2579" y="1645"/>
                  </a:lnTo>
                  <a:lnTo>
                    <a:pt x="2572" y="1630"/>
                  </a:lnTo>
                  <a:lnTo>
                    <a:pt x="2579" y="1620"/>
                  </a:lnTo>
                  <a:lnTo>
                    <a:pt x="2586" y="1613"/>
                  </a:lnTo>
                  <a:lnTo>
                    <a:pt x="2597" y="1598"/>
                  </a:lnTo>
                  <a:lnTo>
                    <a:pt x="2622" y="1544"/>
                  </a:lnTo>
                  <a:lnTo>
                    <a:pt x="2601" y="1517"/>
                  </a:lnTo>
                  <a:lnTo>
                    <a:pt x="2601" y="1502"/>
                  </a:lnTo>
                  <a:lnTo>
                    <a:pt x="2610" y="1492"/>
                  </a:lnTo>
                  <a:lnTo>
                    <a:pt x="2606" y="1475"/>
                  </a:lnTo>
                  <a:lnTo>
                    <a:pt x="2616" y="1452"/>
                  </a:lnTo>
                  <a:lnTo>
                    <a:pt x="2624" y="1438"/>
                  </a:lnTo>
                  <a:lnTo>
                    <a:pt x="2633" y="1415"/>
                  </a:lnTo>
                  <a:lnTo>
                    <a:pt x="2640" y="1369"/>
                  </a:lnTo>
                  <a:lnTo>
                    <a:pt x="2640" y="1341"/>
                  </a:lnTo>
                  <a:lnTo>
                    <a:pt x="2633" y="1306"/>
                  </a:lnTo>
                  <a:lnTo>
                    <a:pt x="2623" y="1281"/>
                  </a:lnTo>
                  <a:lnTo>
                    <a:pt x="2616" y="1272"/>
                  </a:lnTo>
                  <a:lnTo>
                    <a:pt x="2620" y="1260"/>
                  </a:lnTo>
                  <a:lnTo>
                    <a:pt x="2613" y="1246"/>
                  </a:lnTo>
                  <a:lnTo>
                    <a:pt x="2597" y="1225"/>
                  </a:lnTo>
                  <a:lnTo>
                    <a:pt x="2586" y="1215"/>
                  </a:lnTo>
                  <a:lnTo>
                    <a:pt x="2585" y="1205"/>
                  </a:lnTo>
                  <a:lnTo>
                    <a:pt x="2594" y="1182"/>
                  </a:lnTo>
                  <a:lnTo>
                    <a:pt x="2570" y="1150"/>
                  </a:lnTo>
                  <a:lnTo>
                    <a:pt x="2543" y="1124"/>
                  </a:lnTo>
                  <a:lnTo>
                    <a:pt x="2537" y="1111"/>
                  </a:lnTo>
                  <a:lnTo>
                    <a:pt x="2531" y="866"/>
                  </a:lnTo>
                  <a:lnTo>
                    <a:pt x="2531" y="744"/>
                  </a:lnTo>
                  <a:lnTo>
                    <a:pt x="2496" y="736"/>
                  </a:lnTo>
                  <a:lnTo>
                    <a:pt x="2478" y="746"/>
                  </a:lnTo>
                  <a:lnTo>
                    <a:pt x="2462" y="744"/>
                  </a:lnTo>
                  <a:lnTo>
                    <a:pt x="2439" y="717"/>
                  </a:lnTo>
                  <a:close/>
                </a:path>
              </a:pathLst>
            </a:custGeom>
            <a:solidFill>
              <a:srgbClr val="003300"/>
            </a:solidFill>
            <a:ln w="25400">
              <a:solidFill>
                <a:srgbClr val="003366"/>
              </a:solidFill>
              <a:round/>
              <a:headEnd/>
              <a:tailEnd/>
            </a:ln>
          </p:spPr>
          <p:txBody>
            <a:bodyPr lIns="0" tIns="0" rIns="0" bIns="0"/>
            <a:lstStyle/>
            <a:p>
              <a:endParaRPr lang="en-US"/>
            </a:p>
          </p:txBody>
        </p:sp>
        <p:sp>
          <p:nvSpPr>
            <p:cNvPr id="44" name="Freeform 46"/>
            <p:cNvSpPr>
              <a:spLocks/>
            </p:cNvSpPr>
            <p:nvPr/>
          </p:nvSpPr>
          <p:spPr bwMode="grayWhite">
            <a:xfrm>
              <a:off x="2399" y="2428"/>
              <a:ext cx="544" cy="418"/>
            </a:xfrm>
            <a:custGeom>
              <a:avLst/>
              <a:gdLst>
                <a:gd name="T0" fmla="*/ 0 w 1375"/>
                <a:gd name="T1" fmla="*/ 0 h 1088"/>
                <a:gd name="T2" fmla="*/ 0 w 1375"/>
                <a:gd name="T3" fmla="*/ 0 h 1088"/>
                <a:gd name="T4" fmla="*/ 1 w 1375"/>
                <a:gd name="T5" fmla="*/ 0 h 1088"/>
                <a:gd name="T6" fmla="*/ 1 w 1375"/>
                <a:gd name="T7" fmla="*/ 0 h 1088"/>
                <a:gd name="T8" fmla="*/ 1 w 1375"/>
                <a:gd name="T9" fmla="*/ 0 h 1088"/>
                <a:gd name="T10" fmla="*/ 1 w 1375"/>
                <a:gd name="T11" fmla="*/ 0 h 1088"/>
                <a:gd name="T12" fmla="*/ 1 w 1375"/>
                <a:gd name="T13" fmla="*/ 0 h 1088"/>
                <a:gd name="T14" fmla="*/ 0 w 1375"/>
                <a:gd name="T15" fmla="*/ 0 h 1088"/>
                <a:gd name="T16" fmla="*/ 0 60000 65536"/>
                <a:gd name="T17" fmla="*/ 0 60000 65536"/>
                <a:gd name="T18" fmla="*/ 0 60000 65536"/>
                <a:gd name="T19" fmla="*/ 0 60000 65536"/>
                <a:gd name="T20" fmla="*/ 0 60000 65536"/>
                <a:gd name="T21" fmla="*/ 0 60000 65536"/>
                <a:gd name="T22" fmla="*/ 0 60000 65536"/>
                <a:gd name="T23" fmla="*/ 0 60000 65536"/>
                <a:gd name="T24" fmla="*/ 0 w 1375"/>
                <a:gd name="T25" fmla="*/ 0 h 1088"/>
                <a:gd name="T26" fmla="*/ 1375 w 1375"/>
                <a:gd name="T27" fmla="*/ 1088 h 10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5" h="1088">
                  <a:moveTo>
                    <a:pt x="0" y="944"/>
                  </a:moveTo>
                  <a:lnTo>
                    <a:pt x="133" y="0"/>
                  </a:lnTo>
                  <a:lnTo>
                    <a:pt x="1017" y="90"/>
                  </a:lnTo>
                  <a:lnTo>
                    <a:pt x="1375" y="124"/>
                  </a:lnTo>
                  <a:lnTo>
                    <a:pt x="1361" y="363"/>
                  </a:lnTo>
                  <a:lnTo>
                    <a:pt x="1320" y="1088"/>
                  </a:lnTo>
                  <a:lnTo>
                    <a:pt x="1132" y="1075"/>
                  </a:lnTo>
                  <a:lnTo>
                    <a:pt x="0" y="944"/>
                  </a:lnTo>
                  <a:close/>
                </a:path>
              </a:pathLst>
            </a:custGeom>
            <a:solidFill>
              <a:srgbClr val="003300"/>
            </a:solidFill>
            <a:ln w="25400">
              <a:solidFill>
                <a:srgbClr val="003366"/>
              </a:solidFill>
              <a:round/>
              <a:headEnd/>
              <a:tailEnd/>
            </a:ln>
          </p:spPr>
          <p:txBody>
            <a:bodyPr lIns="0" tIns="0" rIns="0" bIns="0"/>
            <a:lstStyle/>
            <a:p>
              <a:endParaRPr lang="en-US"/>
            </a:p>
          </p:txBody>
        </p:sp>
        <p:sp>
          <p:nvSpPr>
            <p:cNvPr id="45" name="Freeform 47"/>
            <p:cNvSpPr>
              <a:spLocks/>
            </p:cNvSpPr>
            <p:nvPr/>
          </p:nvSpPr>
          <p:spPr bwMode="grayWhite">
            <a:xfrm>
              <a:off x="2920" y="2567"/>
              <a:ext cx="553" cy="289"/>
            </a:xfrm>
            <a:custGeom>
              <a:avLst/>
              <a:gdLst>
                <a:gd name="T0" fmla="*/ 0 w 1401"/>
                <a:gd name="T1" fmla="*/ 0 h 752"/>
                <a:gd name="T2" fmla="*/ 1 w 1401"/>
                <a:gd name="T3" fmla="*/ 0 h 752"/>
                <a:gd name="T4" fmla="*/ 1 w 1401"/>
                <a:gd name="T5" fmla="*/ 0 h 752"/>
                <a:gd name="T6" fmla="*/ 1 w 1401"/>
                <a:gd name="T7" fmla="*/ 0 h 752"/>
                <a:gd name="T8" fmla="*/ 1 w 1401"/>
                <a:gd name="T9" fmla="*/ 0 h 752"/>
                <a:gd name="T10" fmla="*/ 1 w 1401"/>
                <a:gd name="T11" fmla="*/ 0 h 752"/>
                <a:gd name="T12" fmla="*/ 1 w 1401"/>
                <a:gd name="T13" fmla="*/ 0 h 752"/>
                <a:gd name="T14" fmla="*/ 1 w 1401"/>
                <a:gd name="T15" fmla="*/ 0 h 752"/>
                <a:gd name="T16" fmla="*/ 1 w 1401"/>
                <a:gd name="T17" fmla="*/ 0 h 752"/>
                <a:gd name="T18" fmla="*/ 1 w 1401"/>
                <a:gd name="T19" fmla="*/ 0 h 752"/>
                <a:gd name="T20" fmla="*/ 1 w 1401"/>
                <a:gd name="T21" fmla="*/ 0 h 752"/>
                <a:gd name="T22" fmla="*/ 1 w 1401"/>
                <a:gd name="T23" fmla="*/ 0 h 752"/>
                <a:gd name="T24" fmla="*/ 0 w 1401"/>
                <a:gd name="T25" fmla="*/ 0 h 752"/>
                <a:gd name="T26" fmla="*/ 0 w 1401"/>
                <a:gd name="T27" fmla="*/ 0 h 7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01"/>
                <a:gd name="T43" fmla="*/ 0 h 752"/>
                <a:gd name="T44" fmla="*/ 1401 w 1401"/>
                <a:gd name="T45" fmla="*/ 752 h 7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01" h="752">
                  <a:moveTo>
                    <a:pt x="41" y="0"/>
                  </a:moveTo>
                  <a:lnTo>
                    <a:pt x="1256" y="26"/>
                  </a:lnTo>
                  <a:lnTo>
                    <a:pt x="1335" y="90"/>
                  </a:lnTo>
                  <a:lnTo>
                    <a:pt x="1308" y="117"/>
                  </a:lnTo>
                  <a:lnTo>
                    <a:pt x="1302" y="147"/>
                  </a:lnTo>
                  <a:lnTo>
                    <a:pt x="1320" y="160"/>
                  </a:lnTo>
                  <a:lnTo>
                    <a:pt x="1336" y="172"/>
                  </a:lnTo>
                  <a:lnTo>
                    <a:pt x="1349" y="214"/>
                  </a:lnTo>
                  <a:lnTo>
                    <a:pt x="1366" y="228"/>
                  </a:lnTo>
                  <a:lnTo>
                    <a:pt x="1385" y="229"/>
                  </a:lnTo>
                  <a:lnTo>
                    <a:pt x="1399" y="234"/>
                  </a:lnTo>
                  <a:lnTo>
                    <a:pt x="1401" y="752"/>
                  </a:lnTo>
                  <a:lnTo>
                    <a:pt x="0" y="725"/>
                  </a:lnTo>
                  <a:lnTo>
                    <a:pt x="41"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46" name="Freeform 48"/>
            <p:cNvSpPr>
              <a:spLocks/>
            </p:cNvSpPr>
            <p:nvPr/>
          </p:nvSpPr>
          <p:spPr bwMode="grayWhite">
            <a:xfrm>
              <a:off x="2799" y="2283"/>
              <a:ext cx="617" cy="294"/>
            </a:xfrm>
            <a:custGeom>
              <a:avLst/>
              <a:gdLst>
                <a:gd name="T0" fmla="*/ 0 w 1562"/>
                <a:gd name="T1" fmla="*/ 0 h 769"/>
                <a:gd name="T2" fmla="*/ 0 w 1562"/>
                <a:gd name="T3" fmla="*/ 0 h 769"/>
                <a:gd name="T4" fmla="*/ 1 w 1562"/>
                <a:gd name="T5" fmla="*/ 0 h 769"/>
                <a:gd name="T6" fmla="*/ 1 w 1562"/>
                <a:gd name="T7" fmla="*/ 0 h 769"/>
                <a:gd name="T8" fmla="*/ 1 w 1562"/>
                <a:gd name="T9" fmla="*/ 0 h 769"/>
                <a:gd name="T10" fmla="*/ 1 w 1562"/>
                <a:gd name="T11" fmla="*/ 0 h 769"/>
                <a:gd name="T12" fmla="*/ 1 w 1562"/>
                <a:gd name="T13" fmla="*/ 0 h 769"/>
                <a:gd name="T14" fmla="*/ 1 w 1562"/>
                <a:gd name="T15" fmla="*/ 0 h 769"/>
                <a:gd name="T16" fmla="*/ 1 w 1562"/>
                <a:gd name="T17" fmla="*/ 0 h 769"/>
                <a:gd name="T18" fmla="*/ 1 w 1562"/>
                <a:gd name="T19" fmla="*/ 0 h 769"/>
                <a:gd name="T20" fmla="*/ 1 w 1562"/>
                <a:gd name="T21" fmla="*/ 0 h 769"/>
                <a:gd name="T22" fmla="*/ 1 w 1562"/>
                <a:gd name="T23" fmla="*/ 0 h 769"/>
                <a:gd name="T24" fmla="*/ 1 w 1562"/>
                <a:gd name="T25" fmla="*/ 0 h 769"/>
                <a:gd name="T26" fmla="*/ 1 w 1562"/>
                <a:gd name="T27" fmla="*/ 0 h 769"/>
                <a:gd name="T28" fmla="*/ 1 w 1562"/>
                <a:gd name="T29" fmla="*/ 0 h 769"/>
                <a:gd name="T30" fmla="*/ 1 w 1562"/>
                <a:gd name="T31" fmla="*/ 0 h 769"/>
                <a:gd name="T32" fmla="*/ 1 w 1562"/>
                <a:gd name="T33" fmla="*/ 0 h 769"/>
                <a:gd name="T34" fmla="*/ 1 w 1562"/>
                <a:gd name="T35" fmla="*/ 0 h 769"/>
                <a:gd name="T36" fmla="*/ 1 w 1562"/>
                <a:gd name="T37" fmla="*/ 0 h 769"/>
                <a:gd name="T38" fmla="*/ 1 w 1562"/>
                <a:gd name="T39" fmla="*/ 0 h 769"/>
                <a:gd name="T40" fmla="*/ 1 w 1562"/>
                <a:gd name="T41" fmla="*/ 0 h 769"/>
                <a:gd name="T42" fmla="*/ 1 w 1562"/>
                <a:gd name="T43" fmla="*/ 0 h 769"/>
                <a:gd name="T44" fmla="*/ 1 w 1562"/>
                <a:gd name="T45" fmla="*/ 0 h 769"/>
                <a:gd name="T46" fmla="*/ 1 w 1562"/>
                <a:gd name="T47" fmla="*/ 0 h 769"/>
                <a:gd name="T48" fmla="*/ 1 w 1562"/>
                <a:gd name="T49" fmla="*/ 0 h 769"/>
                <a:gd name="T50" fmla="*/ 1 w 1562"/>
                <a:gd name="T51" fmla="*/ 0 h 769"/>
                <a:gd name="T52" fmla="*/ 1 w 1562"/>
                <a:gd name="T53" fmla="*/ 0 h 769"/>
                <a:gd name="T54" fmla="*/ 1 w 1562"/>
                <a:gd name="T55" fmla="*/ 0 h 769"/>
                <a:gd name="T56" fmla="*/ 1 w 1562"/>
                <a:gd name="T57" fmla="*/ 0 h 769"/>
                <a:gd name="T58" fmla="*/ 1 w 1562"/>
                <a:gd name="T59" fmla="*/ 0 h 769"/>
                <a:gd name="T60" fmla="*/ 1 w 1562"/>
                <a:gd name="T61" fmla="*/ 0 h 769"/>
                <a:gd name="T62" fmla="*/ 1 w 1562"/>
                <a:gd name="T63" fmla="*/ 0 h 769"/>
                <a:gd name="T64" fmla="*/ 1 w 1562"/>
                <a:gd name="T65" fmla="*/ 0 h 769"/>
                <a:gd name="T66" fmla="*/ 1 w 1562"/>
                <a:gd name="T67" fmla="*/ 0 h 769"/>
                <a:gd name="T68" fmla="*/ 1 w 1562"/>
                <a:gd name="T69" fmla="*/ 0 h 769"/>
                <a:gd name="T70" fmla="*/ 1 w 1562"/>
                <a:gd name="T71" fmla="*/ 0 h 769"/>
                <a:gd name="T72" fmla="*/ 1 w 1562"/>
                <a:gd name="T73" fmla="*/ 0 h 769"/>
                <a:gd name="T74" fmla="*/ 1 w 1562"/>
                <a:gd name="T75" fmla="*/ 0 h 769"/>
                <a:gd name="T76" fmla="*/ 1 w 1562"/>
                <a:gd name="T77" fmla="*/ 0 h 769"/>
                <a:gd name="T78" fmla="*/ 1 w 1562"/>
                <a:gd name="T79" fmla="*/ 0 h 769"/>
                <a:gd name="T80" fmla="*/ 1 w 1562"/>
                <a:gd name="T81" fmla="*/ 0 h 769"/>
                <a:gd name="T82" fmla="*/ 1 w 1562"/>
                <a:gd name="T83" fmla="*/ 0 h 769"/>
                <a:gd name="T84" fmla="*/ 1 w 1562"/>
                <a:gd name="T85" fmla="*/ 0 h 769"/>
                <a:gd name="T86" fmla="*/ 0 w 1562"/>
                <a:gd name="T87" fmla="*/ 0 h 769"/>
                <a:gd name="T88" fmla="*/ 0 w 1562"/>
                <a:gd name="T89" fmla="*/ 0 h 769"/>
                <a:gd name="T90" fmla="*/ 0 w 1562"/>
                <a:gd name="T91" fmla="*/ 0 h 7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62"/>
                <a:gd name="T139" fmla="*/ 0 h 769"/>
                <a:gd name="T140" fmla="*/ 1562 w 1562"/>
                <a:gd name="T141" fmla="*/ 769 h 7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62" h="769">
                  <a:moveTo>
                    <a:pt x="0" y="470"/>
                  </a:moveTo>
                  <a:lnTo>
                    <a:pt x="40" y="0"/>
                  </a:lnTo>
                  <a:lnTo>
                    <a:pt x="1002" y="51"/>
                  </a:lnTo>
                  <a:lnTo>
                    <a:pt x="1033" y="88"/>
                  </a:lnTo>
                  <a:lnTo>
                    <a:pt x="1060" y="88"/>
                  </a:lnTo>
                  <a:lnTo>
                    <a:pt x="1088" y="83"/>
                  </a:lnTo>
                  <a:lnTo>
                    <a:pt x="1105" y="98"/>
                  </a:lnTo>
                  <a:lnTo>
                    <a:pt x="1120" y="128"/>
                  </a:lnTo>
                  <a:lnTo>
                    <a:pt x="1141" y="134"/>
                  </a:lnTo>
                  <a:lnTo>
                    <a:pt x="1170" y="128"/>
                  </a:lnTo>
                  <a:lnTo>
                    <a:pt x="1195" y="109"/>
                  </a:lnTo>
                  <a:lnTo>
                    <a:pt x="1225" y="109"/>
                  </a:lnTo>
                  <a:lnTo>
                    <a:pt x="1244" y="112"/>
                  </a:lnTo>
                  <a:lnTo>
                    <a:pt x="1324" y="161"/>
                  </a:lnTo>
                  <a:lnTo>
                    <a:pt x="1357" y="188"/>
                  </a:lnTo>
                  <a:lnTo>
                    <a:pt x="1357" y="209"/>
                  </a:lnTo>
                  <a:lnTo>
                    <a:pt x="1382" y="229"/>
                  </a:lnTo>
                  <a:lnTo>
                    <a:pt x="1382" y="246"/>
                  </a:lnTo>
                  <a:lnTo>
                    <a:pt x="1371" y="275"/>
                  </a:lnTo>
                  <a:lnTo>
                    <a:pt x="1391" y="291"/>
                  </a:lnTo>
                  <a:lnTo>
                    <a:pt x="1399" y="336"/>
                  </a:lnTo>
                  <a:lnTo>
                    <a:pt x="1424" y="350"/>
                  </a:lnTo>
                  <a:lnTo>
                    <a:pt x="1417" y="371"/>
                  </a:lnTo>
                  <a:lnTo>
                    <a:pt x="1424" y="391"/>
                  </a:lnTo>
                  <a:lnTo>
                    <a:pt x="1449" y="411"/>
                  </a:lnTo>
                  <a:lnTo>
                    <a:pt x="1455" y="428"/>
                  </a:lnTo>
                  <a:lnTo>
                    <a:pt x="1449" y="443"/>
                  </a:lnTo>
                  <a:lnTo>
                    <a:pt x="1444" y="483"/>
                  </a:lnTo>
                  <a:lnTo>
                    <a:pt x="1466" y="498"/>
                  </a:lnTo>
                  <a:lnTo>
                    <a:pt x="1473" y="517"/>
                  </a:lnTo>
                  <a:lnTo>
                    <a:pt x="1457" y="534"/>
                  </a:lnTo>
                  <a:lnTo>
                    <a:pt x="1466" y="552"/>
                  </a:lnTo>
                  <a:lnTo>
                    <a:pt x="1481" y="571"/>
                  </a:lnTo>
                  <a:lnTo>
                    <a:pt x="1473" y="589"/>
                  </a:lnTo>
                  <a:lnTo>
                    <a:pt x="1481" y="614"/>
                  </a:lnTo>
                  <a:lnTo>
                    <a:pt x="1488" y="629"/>
                  </a:lnTo>
                  <a:lnTo>
                    <a:pt x="1498" y="652"/>
                  </a:lnTo>
                  <a:lnTo>
                    <a:pt x="1521" y="669"/>
                  </a:lnTo>
                  <a:lnTo>
                    <a:pt x="1525" y="700"/>
                  </a:lnTo>
                  <a:lnTo>
                    <a:pt x="1551" y="733"/>
                  </a:lnTo>
                  <a:lnTo>
                    <a:pt x="1562" y="741"/>
                  </a:lnTo>
                  <a:lnTo>
                    <a:pt x="1557" y="760"/>
                  </a:lnTo>
                  <a:lnTo>
                    <a:pt x="1559" y="769"/>
                  </a:lnTo>
                  <a:lnTo>
                    <a:pt x="344" y="743"/>
                  </a:lnTo>
                  <a:lnTo>
                    <a:pt x="358" y="504"/>
                  </a:lnTo>
                  <a:lnTo>
                    <a:pt x="0" y="470"/>
                  </a:lnTo>
                  <a:close/>
                </a:path>
              </a:pathLst>
            </a:custGeom>
            <a:solidFill>
              <a:srgbClr val="003300"/>
            </a:solidFill>
            <a:ln w="25400">
              <a:solidFill>
                <a:srgbClr val="003366"/>
              </a:solidFill>
              <a:round/>
              <a:headEnd/>
              <a:tailEnd/>
            </a:ln>
          </p:spPr>
          <p:txBody>
            <a:bodyPr lIns="0" tIns="0" rIns="0" bIns="0"/>
            <a:lstStyle/>
            <a:p>
              <a:endParaRPr lang="en-US"/>
            </a:p>
          </p:txBody>
        </p:sp>
        <p:sp>
          <p:nvSpPr>
            <p:cNvPr id="47" name="Freeform 49"/>
            <p:cNvSpPr>
              <a:spLocks/>
            </p:cNvSpPr>
            <p:nvPr/>
          </p:nvSpPr>
          <p:spPr bwMode="grayWhite">
            <a:xfrm>
              <a:off x="2815" y="2014"/>
              <a:ext cx="525" cy="340"/>
            </a:xfrm>
            <a:custGeom>
              <a:avLst/>
              <a:gdLst>
                <a:gd name="T0" fmla="*/ 0 w 1326"/>
                <a:gd name="T1" fmla="*/ 0 h 890"/>
                <a:gd name="T2" fmla="*/ 0 w 1326"/>
                <a:gd name="T3" fmla="*/ 0 h 890"/>
                <a:gd name="T4" fmla="*/ 0 w 1326"/>
                <a:gd name="T5" fmla="*/ 0 h 890"/>
                <a:gd name="T6" fmla="*/ 1 w 1326"/>
                <a:gd name="T7" fmla="*/ 0 h 890"/>
                <a:gd name="T8" fmla="*/ 1 w 1326"/>
                <a:gd name="T9" fmla="*/ 0 h 890"/>
                <a:gd name="T10" fmla="*/ 1 w 1326"/>
                <a:gd name="T11" fmla="*/ 0 h 890"/>
                <a:gd name="T12" fmla="*/ 1 w 1326"/>
                <a:gd name="T13" fmla="*/ 0 h 890"/>
                <a:gd name="T14" fmla="*/ 1 w 1326"/>
                <a:gd name="T15" fmla="*/ 0 h 890"/>
                <a:gd name="T16" fmla="*/ 1 w 1326"/>
                <a:gd name="T17" fmla="*/ 0 h 890"/>
                <a:gd name="T18" fmla="*/ 1 w 1326"/>
                <a:gd name="T19" fmla="*/ 0 h 890"/>
                <a:gd name="T20" fmla="*/ 1 w 1326"/>
                <a:gd name="T21" fmla="*/ 0 h 890"/>
                <a:gd name="T22" fmla="*/ 1 w 1326"/>
                <a:gd name="T23" fmla="*/ 0 h 890"/>
                <a:gd name="T24" fmla="*/ 1 w 1326"/>
                <a:gd name="T25" fmla="*/ 0 h 890"/>
                <a:gd name="T26" fmla="*/ 1 w 1326"/>
                <a:gd name="T27" fmla="*/ 0 h 890"/>
                <a:gd name="T28" fmla="*/ 1 w 1326"/>
                <a:gd name="T29" fmla="*/ 0 h 890"/>
                <a:gd name="T30" fmla="*/ 1 w 1326"/>
                <a:gd name="T31" fmla="*/ 0 h 890"/>
                <a:gd name="T32" fmla="*/ 1 w 1326"/>
                <a:gd name="T33" fmla="*/ 0 h 890"/>
                <a:gd name="T34" fmla="*/ 1 w 1326"/>
                <a:gd name="T35" fmla="*/ 0 h 890"/>
                <a:gd name="T36" fmla="*/ 1 w 1326"/>
                <a:gd name="T37" fmla="*/ 0 h 890"/>
                <a:gd name="T38" fmla="*/ 1 w 1326"/>
                <a:gd name="T39" fmla="*/ 0 h 890"/>
                <a:gd name="T40" fmla="*/ 1 w 1326"/>
                <a:gd name="T41" fmla="*/ 0 h 890"/>
                <a:gd name="T42" fmla="*/ 1 w 1326"/>
                <a:gd name="T43" fmla="*/ 0 h 890"/>
                <a:gd name="T44" fmla="*/ 1 w 1326"/>
                <a:gd name="T45" fmla="*/ 0 h 890"/>
                <a:gd name="T46" fmla="*/ 1 w 1326"/>
                <a:gd name="T47" fmla="*/ 0 h 890"/>
                <a:gd name="T48" fmla="*/ 1 w 1326"/>
                <a:gd name="T49" fmla="*/ 0 h 890"/>
                <a:gd name="T50" fmla="*/ 1 w 1326"/>
                <a:gd name="T51" fmla="*/ 0 h 890"/>
                <a:gd name="T52" fmla="*/ 1 w 1326"/>
                <a:gd name="T53" fmla="*/ 0 h 890"/>
                <a:gd name="T54" fmla="*/ 1 w 1326"/>
                <a:gd name="T55" fmla="*/ 0 h 890"/>
                <a:gd name="T56" fmla="*/ 1 w 1326"/>
                <a:gd name="T57" fmla="*/ 0 h 890"/>
                <a:gd name="T58" fmla="*/ 1 w 1326"/>
                <a:gd name="T59" fmla="*/ 0 h 890"/>
                <a:gd name="T60" fmla="*/ 1 w 1326"/>
                <a:gd name="T61" fmla="*/ 0 h 890"/>
                <a:gd name="T62" fmla="*/ 1 w 1326"/>
                <a:gd name="T63" fmla="*/ 0 h 890"/>
                <a:gd name="T64" fmla="*/ 1 w 1326"/>
                <a:gd name="T65" fmla="*/ 0 h 890"/>
                <a:gd name="T66" fmla="*/ 1 w 1326"/>
                <a:gd name="T67" fmla="*/ 0 h 890"/>
                <a:gd name="T68" fmla="*/ 1 w 1326"/>
                <a:gd name="T69" fmla="*/ 0 h 890"/>
                <a:gd name="T70" fmla="*/ 0 w 1326"/>
                <a:gd name="T71" fmla="*/ 0 h 8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26"/>
                <a:gd name="T109" fmla="*/ 0 h 890"/>
                <a:gd name="T110" fmla="*/ 1326 w 1326"/>
                <a:gd name="T111" fmla="*/ 890 h 8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26" h="890">
                  <a:moveTo>
                    <a:pt x="0" y="702"/>
                  </a:moveTo>
                  <a:lnTo>
                    <a:pt x="40" y="231"/>
                  </a:lnTo>
                  <a:lnTo>
                    <a:pt x="56" y="0"/>
                  </a:lnTo>
                  <a:lnTo>
                    <a:pt x="1301" y="53"/>
                  </a:lnTo>
                  <a:lnTo>
                    <a:pt x="1301" y="70"/>
                  </a:lnTo>
                  <a:lnTo>
                    <a:pt x="1295" y="97"/>
                  </a:lnTo>
                  <a:lnTo>
                    <a:pt x="1268" y="127"/>
                  </a:lnTo>
                  <a:lnTo>
                    <a:pt x="1269" y="154"/>
                  </a:lnTo>
                  <a:lnTo>
                    <a:pt x="1322" y="208"/>
                  </a:lnTo>
                  <a:lnTo>
                    <a:pt x="1326" y="639"/>
                  </a:lnTo>
                  <a:lnTo>
                    <a:pt x="1310" y="638"/>
                  </a:lnTo>
                  <a:lnTo>
                    <a:pt x="1299" y="639"/>
                  </a:lnTo>
                  <a:lnTo>
                    <a:pt x="1301" y="660"/>
                  </a:lnTo>
                  <a:lnTo>
                    <a:pt x="1304" y="670"/>
                  </a:lnTo>
                  <a:lnTo>
                    <a:pt x="1301" y="699"/>
                  </a:lnTo>
                  <a:lnTo>
                    <a:pt x="1313" y="705"/>
                  </a:lnTo>
                  <a:lnTo>
                    <a:pt x="1322" y="746"/>
                  </a:lnTo>
                  <a:lnTo>
                    <a:pt x="1304" y="756"/>
                  </a:lnTo>
                  <a:lnTo>
                    <a:pt x="1310" y="776"/>
                  </a:lnTo>
                  <a:lnTo>
                    <a:pt x="1297" y="821"/>
                  </a:lnTo>
                  <a:lnTo>
                    <a:pt x="1310" y="859"/>
                  </a:lnTo>
                  <a:lnTo>
                    <a:pt x="1317" y="883"/>
                  </a:lnTo>
                  <a:lnTo>
                    <a:pt x="1317" y="890"/>
                  </a:lnTo>
                  <a:lnTo>
                    <a:pt x="1284" y="863"/>
                  </a:lnTo>
                  <a:lnTo>
                    <a:pt x="1204" y="814"/>
                  </a:lnTo>
                  <a:lnTo>
                    <a:pt x="1185" y="811"/>
                  </a:lnTo>
                  <a:lnTo>
                    <a:pt x="1155" y="811"/>
                  </a:lnTo>
                  <a:lnTo>
                    <a:pt x="1130" y="830"/>
                  </a:lnTo>
                  <a:lnTo>
                    <a:pt x="1101" y="836"/>
                  </a:lnTo>
                  <a:lnTo>
                    <a:pt x="1080" y="830"/>
                  </a:lnTo>
                  <a:lnTo>
                    <a:pt x="1065" y="800"/>
                  </a:lnTo>
                  <a:lnTo>
                    <a:pt x="1048" y="785"/>
                  </a:lnTo>
                  <a:lnTo>
                    <a:pt x="1020" y="790"/>
                  </a:lnTo>
                  <a:lnTo>
                    <a:pt x="993" y="790"/>
                  </a:lnTo>
                  <a:lnTo>
                    <a:pt x="962" y="753"/>
                  </a:lnTo>
                  <a:lnTo>
                    <a:pt x="0" y="702"/>
                  </a:lnTo>
                  <a:close/>
                </a:path>
              </a:pathLst>
            </a:custGeom>
            <a:solidFill>
              <a:srgbClr val="003300"/>
            </a:solidFill>
            <a:ln w="25400">
              <a:solidFill>
                <a:srgbClr val="003366"/>
              </a:solidFill>
              <a:round/>
              <a:headEnd/>
              <a:tailEnd/>
            </a:ln>
          </p:spPr>
          <p:txBody>
            <a:bodyPr lIns="0" tIns="0" rIns="0" bIns="0"/>
            <a:lstStyle/>
            <a:p>
              <a:endParaRPr lang="en-US"/>
            </a:p>
          </p:txBody>
        </p:sp>
        <p:sp>
          <p:nvSpPr>
            <p:cNvPr id="48" name="Freeform 50"/>
            <p:cNvSpPr>
              <a:spLocks/>
            </p:cNvSpPr>
            <p:nvPr/>
          </p:nvSpPr>
          <p:spPr bwMode="grayWhite">
            <a:xfrm>
              <a:off x="3291" y="1724"/>
              <a:ext cx="492" cy="535"/>
            </a:xfrm>
            <a:custGeom>
              <a:avLst/>
              <a:gdLst>
                <a:gd name="T0" fmla="*/ 0 w 1245"/>
                <a:gd name="T1" fmla="*/ 0 h 1396"/>
                <a:gd name="T2" fmla="*/ 0 w 1245"/>
                <a:gd name="T3" fmla="*/ 0 h 1396"/>
                <a:gd name="T4" fmla="*/ 0 w 1245"/>
                <a:gd name="T5" fmla="*/ 0 h 1396"/>
                <a:gd name="T6" fmla="*/ 0 w 1245"/>
                <a:gd name="T7" fmla="*/ 0 h 1396"/>
                <a:gd name="T8" fmla="*/ 0 w 1245"/>
                <a:gd name="T9" fmla="*/ 0 h 1396"/>
                <a:gd name="T10" fmla="*/ 0 w 1245"/>
                <a:gd name="T11" fmla="*/ 0 h 1396"/>
                <a:gd name="T12" fmla="*/ 0 w 1245"/>
                <a:gd name="T13" fmla="*/ 0 h 1396"/>
                <a:gd name="T14" fmla="*/ 0 w 1245"/>
                <a:gd name="T15" fmla="*/ 0 h 1396"/>
                <a:gd name="T16" fmla="*/ 0 w 1245"/>
                <a:gd name="T17" fmla="*/ 0 h 1396"/>
                <a:gd name="T18" fmla="*/ 0 w 1245"/>
                <a:gd name="T19" fmla="*/ 0 h 1396"/>
                <a:gd name="T20" fmla="*/ 0 w 1245"/>
                <a:gd name="T21" fmla="*/ 0 h 1396"/>
                <a:gd name="T22" fmla="*/ 0 w 1245"/>
                <a:gd name="T23" fmla="*/ 0 h 1396"/>
                <a:gd name="T24" fmla="*/ 0 w 1245"/>
                <a:gd name="T25" fmla="*/ 0 h 1396"/>
                <a:gd name="T26" fmla="*/ 0 w 1245"/>
                <a:gd name="T27" fmla="*/ 0 h 1396"/>
                <a:gd name="T28" fmla="*/ 0 w 1245"/>
                <a:gd name="T29" fmla="*/ 0 h 1396"/>
                <a:gd name="T30" fmla="*/ 0 w 1245"/>
                <a:gd name="T31" fmla="*/ 0 h 1396"/>
                <a:gd name="T32" fmla="*/ 0 w 1245"/>
                <a:gd name="T33" fmla="*/ 0 h 1396"/>
                <a:gd name="T34" fmla="*/ 0 w 1245"/>
                <a:gd name="T35" fmla="*/ 0 h 1396"/>
                <a:gd name="T36" fmla="*/ 0 w 1245"/>
                <a:gd name="T37" fmla="*/ 0 h 1396"/>
                <a:gd name="T38" fmla="*/ 0 w 1245"/>
                <a:gd name="T39" fmla="*/ 0 h 1396"/>
                <a:gd name="T40" fmla="*/ 0 w 1245"/>
                <a:gd name="T41" fmla="*/ 0 h 1396"/>
                <a:gd name="T42" fmla="*/ 0 w 1245"/>
                <a:gd name="T43" fmla="*/ 0 h 1396"/>
                <a:gd name="T44" fmla="*/ 0 w 1245"/>
                <a:gd name="T45" fmla="*/ 0 h 1396"/>
                <a:gd name="T46" fmla="*/ 0 w 1245"/>
                <a:gd name="T47" fmla="*/ 0 h 1396"/>
                <a:gd name="T48" fmla="*/ 0 w 1245"/>
                <a:gd name="T49" fmla="*/ 0 h 1396"/>
                <a:gd name="T50" fmla="*/ 0 w 1245"/>
                <a:gd name="T51" fmla="*/ 0 h 1396"/>
                <a:gd name="T52" fmla="*/ 0 w 1245"/>
                <a:gd name="T53" fmla="*/ 0 h 1396"/>
                <a:gd name="T54" fmla="*/ 1 w 1245"/>
                <a:gd name="T55" fmla="*/ 0 h 1396"/>
                <a:gd name="T56" fmla="*/ 1 w 1245"/>
                <a:gd name="T57" fmla="*/ 0 h 1396"/>
                <a:gd name="T58" fmla="*/ 1 w 1245"/>
                <a:gd name="T59" fmla="*/ 0 h 1396"/>
                <a:gd name="T60" fmla="*/ 1 w 1245"/>
                <a:gd name="T61" fmla="*/ 0 h 1396"/>
                <a:gd name="T62" fmla="*/ 1 w 1245"/>
                <a:gd name="T63" fmla="*/ 0 h 1396"/>
                <a:gd name="T64" fmla="*/ 1 w 1245"/>
                <a:gd name="T65" fmla="*/ 0 h 1396"/>
                <a:gd name="T66" fmla="*/ 1 w 1245"/>
                <a:gd name="T67" fmla="*/ 0 h 1396"/>
                <a:gd name="T68" fmla="*/ 1 w 1245"/>
                <a:gd name="T69" fmla="*/ 0 h 1396"/>
                <a:gd name="T70" fmla="*/ 1 w 1245"/>
                <a:gd name="T71" fmla="*/ 0 h 1396"/>
                <a:gd name="T72" fmla="*/ 1 w 1245"/>
                <a:gd name="T73" fmla="*/ 0 h 1396"/>
                <a:gd name="T74" fmla="*/ 0 w 1245"/>
                <a:gd name="T75" fmla="*/ 0 h 1396"/>
                <a:gd name="T76" fmla="*/ 0 w 1245"/>
                <a:gd name="T77" fmla="*/ 0 h 1396"/>
                <a:gd name="T78" fmla="*/ 0 w 1245"/>
                <a:gd name="T79" fmla="*/ 0 h 1396"/>
                <a:gd name="T80" fmla="*/ 0 w 1245"/>
                <a:gd name="T81" fmla="*/ 0 h 1396"/>
                <a:gd name="T82" fmla="*/ 0 w 1245"/>
                <a:gd name="T83" fmla="*/ 0 h 1396"/>
                <a:gd name="T84" fmla="*/ 0 w 1245"/>
                <a:gd name="T85" fmla="*/ 0 h 1396"/>
                <a:gd name="T86" fmla="*/ 0 w 1245"/>
                <a:gd name="T87" fmla="*/ 0 h 1396"/>
                <a:gd name="T88" fmla="*/ 0 w 1245"/>
                <a:gd name="T89" fmla="*/ 0 h 1396"/>
                <a:gd name="T90" fmla="*/ 0 w 1245"/>
                <a:gd name="T91" fmla="*/ 0 h 1396"/>
                <a:gd name="T92" fmla="*/ 0 w 1245"/>
                <a:gd name="T93" fmla="*/ 0 h 1396"/>
                <a:gd name="T94" fmla="*/ 0 w 1245"/>
                <a:gd name="T95" fmla="*/ 1 h 1396"/>
                <a:gd name="T96" fmla="*/ 0 w 1245"/>
                <a:gd name="T97" fmla="*/ 1 h 1396"/>
                <a:gd name="T98" fmla="*/ 1 w 1245"/>
                <a:gd name="T99" fmla="*/ 1 h 1396"/>
                <a:gd name="T100" fmla="*/ 1 w 1245"/>
                <a:gd name="T101" fmla="*/ 1 h 1396"/>
                <a:gd name="T102" fmla="*/ 1 w 1245"/>
                <a:gd name="T103" fmla="*/ 1 h 1396"/>
                <a:gd name="T104" fmla="*/ 0 w 1245"/>
                <a:gd name="T105" fmla="*/ 1 h 13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5"/>
                <a:gd name="T160" fmla="*/ 0 h 1396"/>
                <a:gd name="T161" fmla="*/ 1245 w 1245"/>
                <a:gd name="T162" fmla="*/ 1396 h 13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5" h="1396">
                  <a:moveTo>
                    <a:pt x="122" y="1396"/>
                  </a:moveTo>
                  <a:lnTo>
                    <a:pt x="118" y="965"/>
                  </a:lnTo>
                  <a:lnTo>
                    <a:pt x="65" y="911"/>
                  </a:lnTo>
                  <a:lnTo>
                    <a:pt x="64" y="884"/>
                  </a:lnTo>
                  <a:lnTo>
                    <a:pt x="91" y="854"/>
                  </a:lnTo>
                  <a:lnTo>
                    <a:pt x="97" y="827"/>
                  </a:lnTo>
                  <a:lnTo>
                    <a:pt x="97" y="810"/>
                  </a:lnTo>
                  <a:lnTo>
                    <a:pt x="95" y="774"/>
                  </a:lnTo>
                  <a:lnTo>
                    <a:pt x="97" y="742"/>
                  </a:lnTo>
                  <a:lnTo>
                    <a:pt x="74" y="657"/>
                  </a:lnTo>
                  <a:lnTo>
                    <a:pt x="72" y="639"/>
                  </a:lnTo>
                  <a:lnTo>
                    <a:pt x="72" y="597"/>
                  </a:lnTo>
                  <a:lnTo>
                    <a:pt x="72" y="574"/>
                  </a:lnTo>
                  <a:lnTo>
                    <a:pt x="64" y="454"/>
                  </a:lnTo>
                  <a:lnTo>
                    <a:pt x="47" y="385"/>
                  </a:lnTo>
                  <a:lnTo>
                    <a:pt x="26" y="363"/>
                  </a:lnTo>
                  <a:lnTo>
                    <a:pt x="10" y="286"/>
                  </a:lnTo>
                  <a:lnTo>
                    <a:pt x="8" y="220"/>
                  </a:lnTo>
                  <a:lnTo>
                    <a:pt x="17" y="179"/>
                  </a:lnTo>
                  <a:lnTo>
                    <a:pt x="20" y="160"/>
                  </a:lnTo>
                  <a:lnTo>
                    <a:pt x="0" y="106"/>
                  </a:lnTo>
                  <a:lnTo>
                    <a:pt x="0" y="85"/>
                  </a:lnTo>
                  <a:lnTo>
                    <a:pt x="321" y="84"/>
                  </a:lnTo>
                  <a:lnTo>
                    <a:pt x="324" y="37"/>
                  </a:lnTo>
                  <a:lnTo>
                    <a:pt x="329" y="0"/>
                  </a:lnTo>
                  <a:lnTo>
                    <a:pt x="356" y="0"/>
                  </a:lnTo>
                  <a:lnTo>
                    <a:pt x="388" y="12"/>
                  </a:lnTo>
                  <a:lnTo>
                    <a:pt x="392" y="67"/>
                  </a:lnTo>
                  <a:lnTo>
                    <a:pt x="396" y="94"/>
                  </a:lnTo>
                  <a:lnTo>
                    <a:pt x="395" y="129"/>
                  </a:lnTo>
                  <a:lnTo>
                    <a:pt x="432" y="156"/>
                  </a:lnTo>
                  <a:lnTo>
                    <a:pt x="444" y="152"/>
                  </a:lnTo>
                  <a:lnTo>
                    <a:pt x="470" y="156"/>
                  </a:lnTo>
                  <a:lnTo>
                    <a:pt x="485" y="171"/>
                  </a:lnTo>
                  <a:lnTo>
                    <a:pt x="508" y="165"/>
                  </a:lnTo>
                  <a:lnTo>
                    <a:pt x="542" y="171"/>
                  </a:lnTo>
                  <a:lnTo>
                    <a:pt x="549" y="185"/>
                  </a:lnTo>
                  <a:lnTo>
                    <a:pt x="549" y="198"/>
                  </a:lnTo>
                  <a:lnTo>
                    <a:pt x="592" y="195"/>
                  </a:lnTo>
                  <a:lnTo>
                    <a:pt x="611" y="171"/>
                  </a:lnTo>
                  <a:lnTo>
                    <a:pt x="678" y="169"/>
                  </a:lnTo>
                  <a:lnTo>
                    <a:pt x="718" y="185"/>
                  </a:lnTo>
                  <a:lnTo>
                    <a:pt x="730" y="185"/>
                  </a:lnTo>
                  <a:lnTo>
                    <a:pt x="724" y="198"/>
                  </a:lnTo>
                  <a:lnTo>
                    <a:pt x="741" y="212"/>
                  </a:lnTo>
                  <a:lnTo>
                    <a:pt x="745" y="208"/>
                  </a:lnTo>
                  <a:lnTo>
                    <a:pt x="756" y="219"/>
                  </a:lnTo>
                  <a:lnTo>
                    <a:pt x="762" y="244"/>
                  </a:lnTo>
                  <a:lnTo>
                    <a:pt x="779" y="254"/>
                  </a:lnTo>
                  <a:lnTo>
                    <a:pt x="794" y="232"/>
                  </a:lnTo>
                  <a:lnTo>
                    <a:pt x="807" y="229"/>
                  </a:lnTo>
                  <a:lnTo>
                    <a:pt x="825" y="232"/>
                  </a:lnTo>
                  <a:lnTo>
                    <a:pt x="833" y="254"/>
                  </a:lnTo>
                  <a:lnTo>
                    <a:pt x="875" y="262"/>
                  </a:lnTo>
                  <a:lnTo>
                    <a:pt x="885" y="276"/>
                  </a:lnTo>
                  <a:lnTo>
                    <a:pt x="903" y="291"/>
                  </a:lnTo>
                  <a:lnTo>
                    <a:pt x="929" y="291"/>
                  </a:lnTo>
                  <a:lnTo>
                    <a:pt x="953" y="286"/>
                  </a:lnTo>
                  <a:lnTo>
                    <a:pt x="1012" y="241"/>
                  </a:lnTo>
                  <a:lnTo>
                    <a:pt x="1019" y="245"/>
                  </a:lnTo>
                  <a:lnTo>
                    <a:pt x="1039" y="271"/>
                  </a:lnTo>
                  <a:lnTo>
                    <a:pt x="1132" y="267"/>
                  </a:lnTo>
                  <a:lnTo>
                    <a:pt x="1147" y="271"/>
                  </a:lnTo>
                  <a:lnTo>
                    <a:pt x="1158" y="276"/>
                  </a:lnTo>
                  <a:lnTo>
                    <a:pt x="1186" y="294"/>
                  </a:lnTo>
                  <a:lnTo>
                    <a:pt x="1205" y="286"/>
                  </a:lnTo>
                  <a:lnTo>
                    <a:pt x="1245" y="282"/>
                  </a:lnTo>
                  <a:lnTo>
                    <a:pt x="1222" y="305"/>
                  </a:lnTo>
                  <a:lnTo>
                    <a:pt x="1164" y="340"/>
                  </a:lnTo>
                  <a:lnTo>
                    <a:pt x="1138" y="346"/>
                  </a:lnTo>
                  <a:lnTo>
                    <a:pt x="1114" y="353"/>
                  </a:lnTo>
                  <a:lnTo>
                    <a:pt x="1088" y="380"/>
                  </a:lnTo>
                  <a:lnTo>
                    <a:pt x="1040" y="398"/>
                  </a:lnTo>
                  <a:lnTo>
                    <a:pt x="1015" y="416"/>
                  </a:lnTo>
                  <a:lnTo>
                    <a:pt x="942" y="501"/>
                  </a:lnTo>
                  <a:lnTo>
                    <a:pt x="826" y="607"/>
                  </a:lnTo>
                  <a:lnTo>
                    <a:pt x="822" y="622"/>
                  </a:lnTo>
                  <a:lnTo>
                    <a:pt x="806" y="635"/>
                  </a:lnTo>
                  <a:lnTo>
                    <a:pt x="812" y="761"/>
                  </a:lnTo>
                  <a:lnTo>
                    <a:pt x="790" y="776"/>
                  </a:lnTo>
                  <a:lnTo>
                    <a:pt x="779" y="783"/>
                  </a:lnTo>
                  <a:lnTo>
                    <a:pt x="730" y="819"/>
                  </a:lnTo>
                  <a:lnTo>
                    <a:pt x="729" y="846"/>
                  </a:lnTo>
                  <a:lnTo>
                    <a:pt x="724" y="851"/>
                  </a:lnTo>
                  <a:lnTo>
                    <a:pt x="715" y="883"/>
                  </a:lnTo>
                  <a:lnTo>
                    <a:pt x="737" y="896"/>
                  </a:lnTo>
                  <a:lnTo>
                    <a:pt x="756" y="928"/>
                  </a:lnTo>
                  <a:lnTo>
                    <a:pt x="741" y="956"/>
                  </a:lnTo>
                  <a:lnTo>
                    <a:pt x="742" y="975"/>
                  </a:lnTo>
                  <a:lnTo>
                    <a:pt x="737" y="1020"/>
                  </a:lnTo>
                  <a:lnTo>
                    <a:pt x="737" y="1082"/>
                  </a:lnTo>
                  <a:lnTo>
                    <a:pt x="745" y="1096"/>
                  </a:lnTo>
                  <a:lnTo>
                    <a:pt x="767" y="1107"/>
                  </a:lnTo>
                  <a:lnTo>
                    <a:pt x="772" y="1118"/>
                  </a:lnTo>
                  <a:lnTo>
                    <a:pt x="820" y="1125"/>
                  </a:lnTo>
                  <a:lnTo>
                    <a:pt x="825" y="1131"/>
                  </a:lnTo>
                  <a:lnTo>
                    <a:pt x="825" y="1145"/>
                  </a:lnTo>
                  <a:lnTo>
                    <a:pt x="830" y="1151"/>
                  </a:lnTo>
                  <a:lnTo>
                    <a:pt x="886" y="1178"/>
                  </a:lnTo>
                  <a:lnTo>
                    <a:pt x="905" y="1209"/>
                  </a:lnTo>
                  <a:lnTo>
                    <a:pt x="953" y="1243"/>
                  </a:lnTo>
                  <a:lnTo>
                    <a:pt x="1004" y="1284"/>
                  </a:lnTo>
                  <a:lnTo>
                    <a:pt x="1012" y="1294"/>
                  </a:lnTo>
                  <a:lnTo>
                    <a:pt x="1010" y="1327"/>
                  </a:lnTo>
                  <a:lnTo>
                    <a:pt x="1013" y="1370"/>
                  </a:lnTo>
                  <a:lnTo>
                    <a:pt x="122" y="1396"/>
                  </a:lnTo>
                  <a:close/>
                </a:path>
              </a:pathLst>
            </a:custGeom>
            <a:solidFill>
              <a:srgbClr val="003300"/>
            </a:solidFill>
            <a:ln w="25400">
              <a:solidFill>
                <a:srgbClr val="003366"/>
              </a:solidFill>
              <a:round/>
              <a:headEnd/>
              <a:tailEnd/>
            </a:ln>
          </p:spPr>
          <p:txBody>
            <a:bodyPr lIns="0" tIns="0" rIns="0" bIns="0"/>
            <a:lstStyle/>
            <a:p>
              <a:endParaRPr lang="en-US"/>
            </a:p>
          </p:txBody>
        </p:sp>
        <p:sp>
          <p:nvSpPr>
            <p:cNvPr id="49" name="Freeform 51"/>
            <p:cNvSpPr>
              <a:spLocks/>
            </p:cNvSpPr>
            <p:nvPr/>
          </p:nvSpPr>
          <p:spPr bwMode="grayWhite">
            <a:xfrm>
              <a:off x="3574" y="1933"/>
              <a:ext cx="393" cy="406"/>
            </a:xfrm>
            <a:custGeom>
              <a:avLst/>
              <a:gdLst>
                <a:gd name="T0" fmla="*/ 0 w 994"/>
                <a:gd name="T1" fmla="*/ 0 h 1058"/>
                <a:gd name="T2" fmla="*/ 0 w 994"/>
                <a:gd name="T3" fmla="*/ 0 h 1058"/>
                <a:gd name="T4" fmla="*/ 0 w 994"/>
                <a:gd name="T5" fmla="*/ 0 h 1058"/>
                <a:gd name="T6" fmla="*/ 0 w 994"/>
                <a:gd name="T7" fmla="*/ 0 h 1058"/>
                <a:gd name="T8" fmla="*/ 0 w 994"/>
                <a:gd name="T9" fmla="*/ 0 h 1058"/>
                <a:gd name="T10" fmla="*/ 0 w 994"/>
                <a:gd name="T11" fmla="*/ 0 h 1058"/>
                <a:gd name="T12" fmla="*/ 0 w 994"/>
                <a:gd name="T13" fmla="*/ 0 h 1058"/>
                <a:gd name="T14" fmla="*/ 0 w 994"/>
                <a:gd name="T15" fmla="*/ 0 h 1058"/>
                <a:gd name="T16" fmla="*/ 0 w 994"/>
                <a:gd name="T17" fmla="*/ 0 h 1058"/>
                <a:gd name="T18" fmla="*/ 0 w 994"/>
                <a:gd name="T19" fmla="*/ 0 h 1058"/>
                <a:gd name="T20" fmla="*/ 0 w 994"/>
                <a:gd name="T21" fmla="*/ 0 h 1058"/>
                <a:gd name="T22" fmla="*/ 0 w 994"/>
                <a:gd name="T23" fmla="*/ 0 h 1058"/>
                <a:gd name="T24" fmla="*/ 0 w 994"/>
                <a:gd name="T25" fmla="*/ 0 h 1058"/>
                <a:gd name="T26" fmla="*/ 0 w 994"/>
                <a:gd name="T27" fmla="*/ 0 h 1058"/>
                <a:gd name="T28" fmla="*/ 0 w 994"/>
                <a:gd name="T29" fmla="*/ 0 h 1058"/>
                <a:gd name="T30" fmla="*/ 0 w 994"/>
                <a:gd name="T31" fmla="*/ 0 h 1058"/>
                <a:gd name="T32" fmla="*/ 0 w 994"/>
                <a:gd name="T33" fmla="*/ 0 h 1058"/>
                <a:gd name="T34" fmla="*/ 0 w 994"/>
                <a:gd name="T35" fmla="*/ 0 h 1058"/>
                <a:gd name="T36" fmla="*/ 0 w 994"/>
                <a:gd name="T37" fmla="*/ 0 h 1058"/>
                <a:gd name="T38" fmla="*/ 0 w 994"/>
                <a:gd name="T39" fmla="*/ 0 h 1058"/>
                <a:gd name="T40" fmla="*/ 0 w 994"/>
                <a:gd name="T41" fmla="*/ 0 h 1058"/>
                <a:gd name="T42" fmla="*/ 0 w 994"/>
                <a:gd name="T43" fmla="*/ 0 h 1058"/>
                <a:gd name="T44" fmla="*/ 0 w 994"/>
                <a:gd name="T45" fmla="*/ 0 h 1058"/>
                <a:gd name="T46" fmla="*/ 0 w 994"/>
                <a:gd name="T47" fmla="*/ 0 h 1058"/>
                <a:gd name="T48" fmla="*/ 0 w 994"/>
                <a:gd name="T49" fmla="*/ 0 h 1058"/>
                <a:gd name="T50" fmla="*/ 0 w 994"/>
                <a:gd name="T51" fmla="*/ 0 h 1058"/>
                <a:gd name="T52" fmla="*/ 0 w 994"/>
                <a:gd name="T53" fmla="*/ 0 h 1058"/>
                <a:gd name="T54" fmla="*/ 0 w 994"/>
                <a:gd name="T55" fmla="*/ 0 h 1058"/>
                <a:gd name="T56" fmla="*/ 0 w 994"/>
                <a:gd name="T57" fmla="*/ 0 h 1058"/>
                <a:gd name="T58" fmla="*/ 0 w 994"/>
                <a:gd name="T59" fmla="*/ 0 h 1058"/>
                <a:gd name="T60" fmla="*/ 0 w 994"/>
                <a:gd name="T61" fmla="*/ 0 h 1058"/>
                <a:gd name="T62" fmla="*/ 0 w 994"/>
                <a:gd name="T63" fmla="*/ 0 h 1058"/>
                <a:gd name="T64" fmla="*/ 0 w 994"/>
                <a:gd name="T65" fmla="*/ 0 h 1058"/>
                <a:gd name="T66" fmla="*/ 0 w 994"/>
                <a:gd name="T67" fmla="*/ 0 h 1058"/>
                <a:gd name="T68" fmla="*/ 0 w 994"/>
                <a:gd name="T69" fmla="*/ 0 h 1058"/>
                <a:gd name="T70" fmla="*/ 0 w 994"/>
                <a:gd name="T71" fmla="*/ 0 h 1058"/>
                <a:gd name="T72" fmla="*/ 0 w 994"/>
                <a:gd name="T73" fmla="*/ 0 h 1058"/>
                <a:gd name="T74" fmla="*/ 0 w 994"/>
                <a:gd name="T75" fmla="*/ 0 h 1058"/>
                <a:gd name="T76" fmla="*/ 0 w 994"/>
                <a:gd name="T77" fmla="*/ 0 h 1058"/>
                <a:gd name="T78" fmla="*/ 0 w 994"/>
                <a:gd name="T79" fmla="*/ 0 h 1058"/>
                <a:gd name="T80" fmla="*/ 1 w 994"/>
                <a:gd name="T81" fmla="*/ 0 h 1058"/>
                <a:gd name="T82" fmla="*/ 0 w 994"/>
                <a:gd name="T83" fmla="*/ 0 h 1058"/>
                <a:gd name="T84" fmla="*/ 0 w 994"/>
                <a:gd name="T85" fmla="*/ 0 h 1058"/>
                <a:gd name="T86" fmla="*/ 0 w 994"/>
                <a:gd name="T87" fmla="*/ 0 h 1058"/>
                <a:gd name="T88" fmla="*/ 1 w 994"/>
                <a:gd name="T89" fmla="*/ 0 h 1058"/>
                <a:gd name="T90" fmla="*/ 1 w 994"/>
                <a:gd name="T91" fmla="*/ 0 h 1058"/>
                <a:gd name="T92" fmla="*/ 1 w 994"/>
                <a:gd name="T93" fmla="*/ 0 h 1058"/>
                <a:gd name="T94" fmla="*/ 1 w 994"/>
                <a:gd name="T95" fmla="*/ 0 h 1058"/>
                <a:gd name="T96" fmla="*/ 1 w 994"/>
                <a:gd name="T97" fmla="*/ 0 h 1058"/>
                <a:gd name="T98" fmla="*/ 1 w 994"/>
                <a:gd name="T99" fmla="*/ 0 h 1058"/>
                <a:gd name="T100" fmla="*/ 1 w 994"/>
                <a:gd name="T101" fmla="*/ 0 h 1058"/>
                <a:gd name="T102" fmla="*/ 1 w 994"/>
                <a:gd name="T103" fmla="*/ 0 h 1058"/>
                <a:gd name="T104" fmla="*/ 1 w 994"/>
                <a:gd name="T105" fmla="*/ 0 h 1058"/>
                <a:gd name="T106" fmla="*/ 1 w 994"/>
                <a:gd name="T107" fmla="*/ 0 h 1058"/>
                <a:gd name="T108" fmla="*/ 1 w 994"/>
                <a:gd name="T109" fmla="*/ 0 h 1058"/>
                <a:gd name="T110" fmla="*/ 1 w 994"/>
                <a:gd name="T111" fmla="*/ 0 h 1058"/>
                <a:gd name="T112" fmla="*/ 1 w 994"/>
                <a:gd name="T113" fmla="*/ 0 h 1058"/>
                <a:gd name="T114" fmla="*/ 0 w 994"/>
                <a:gd name="T115" fmla="*/ 0 h 1058"/>
                <a:gd name="T116" fmla="*/ 1 w 994"/>
                <a:gd name="T117" fmla="*/ 0 h 1058"/>
                <a:gd name="T118" fmla="*/ 1 w 994"/>
                <a:gd name="T119" fmla="*/ 0 h 1058"/>
                <a:gd name="T120" fmla="*/ 1 w 994"/>
                <a:gd name="T121" fmla="*/ 0 h 10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4"/>
                <a:gd name="T184" fmla="*/ 0 h 1058"/>
                <a:gd name="T185" fmla="*/ 994 w 994"/>
                <a:gd name="T186" fmla="*/ 1058 h 10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4" h="1058">
                  <a:moveTo>
                    <a:pt x="423" y="1058"/>
                  </a:moveTo>
                  <a:lnTo>
                    <a:pt x="414" y="1040"/>
                  </a:lnTo>
                  <a:lnTo>
                    <a:pt x="399" y="1021"/>
                  </a:lnTo>
                  <a:lnTo>
                    <a:pt x="342" y="1005"/>
                  </a:lnTo>
                  <a:lnTo>
                    <a:pt x="325" y="942"/>
                  </a:lnTo>
                  <a:lnTo>
                    <a:pt x="318" y="910"/>
                  </a:lnTo>
                  <a:lnTo>
                    <a:pt x="331" y="888"/>
                  </a:lnTo>
                  <a:lnTo>
                    <a:pt x="331" y="874"/>
                  </a:lnTo>
                  <a:lnTo>
                    <a:pt x="314" y="849"/>
                  </a:lnTo>
                  <a:lnTo>
                    <a:pt x="298" y="823"/>
                  </a:lnTo>
                  <a:lnTo>
                    <a:pt x="295" y="780"/>
                  </a:lnTo>
                  <a:lnTo>
                    <a:pt x="297" y="747"/>
                  </a:lnTo>
                  <a:lnTo>
                    <a:pt x="289" y="737"/>
                  </a:lnTo>
                  <a:lnTo>
                    <a:pt x="238" y="696"/>
                  </a:lnTo>
                  <a:lnTo>
                    <a:pt x="190" y="662"/>
                  </a:lnTo>
                  <a:lnTo>
                    <a:pt x="171" y="631"/>
                  </a:lnTo>
                  <a:lnTo>
                    <a:pt x="115" y="604"/>
                  </a:lnTo>
                  <a:lnTo>
                    <a:pt x="110" y="598"/>
                  </a:lnTo>
                  <a:lnTo>
                    <a:pt x="110" y="584"/>
                  </a:lnTo>
                  <a:lnTo>
                    <a:pt x="105" y="578"/>
                  </a:lnTo>
                  <a:lnTo>
                    <a:pt x="57" y="571"/>
                  </a:lnTo>
                  <a:lnTo>
                    <a:pt x="52" y="560"/>
                  </a:lnTo>
                  <a:lnTo>
                    <a:pt x="30" y="549"/>
                  </a:lnTo>
                  <a:lnTo>
                    <a:pt x="22" y="535"/>
                  </a:lnTo>
                  <a:lnTo>
                    <a:pt x="22" y="473"/>
                  </a:lnTo>
                  <a:lnTo>
                    <a:pt x="27" y="428"/>
                  </a:lnTo>
                  <a:lnTo>
                    <a:pt x="26" y="409"/>
                  </a:lnTo>
                  <a:lnTo>
                    <a:pt x="41" y="381"/>
                  </a:lnTo>
                  <a:lnTo>
                    <a:pt x="22" y="349"/>
                  </a:lnTo>
                  <a:lnTo>
                    <a:pt x="0" y="336"/>
                  </a:lnTo>
                  <a:lnTo>
                    <a:pt x="9" y="304"/>
                  </a:lnTo>
                  <a:lnTo>
                    <a:pt x="14" y="299"/>
                  </a:lnTo>
                  <a:lnTo>
                    <a:pt x="15" y="272"/>
                  </a:lnTo>
                  <a:lnTo>
                    <a:pt x="64" y="236"/>
                  </a:lnTo>
                  <a:lnTo>
                    <a:pt x="75" y="229"/>
                  </a:lnTo>
                  <a:lnTo>
                    <a:pt x="97" y="214"/>
                  </a:lnTo>
                  <a:lnTo>
                    <a:pt x="91" y="88"/>
                  </a:lnTo>
                  <a:lnTo>
                    <a:pt x="107" y="75"/>
                  </a:lnTo>
                  <a:lnTo>
                    <a:pt x="111" y="60"/>
                  </a:lnTo>
                  <a:lnTo>
                    <a:pt x="132" y="65"/>
                  </a:lnTo>
                  <a:lnTo>
                    <a:pt x="151" y="71"/>
                  </a:lnTo>
                  <a:lnTo>
                    <a:pt x="182" y="71"/>
                  </a:lnTo>
                  <a:lnTo>
                    <a:pt x="227" y="41"/>
                  </a:lnTo>
                  <a:lnTo>
                    <a:pt x="314" y="1"/>
                  </a:lnTo>
                  <a:lnTo>
                    <a:pt x="325" y="0"/>
                  </a:lnTo>
                  <a:lnTo>
                    <a:pt x="331" y="7"/>
                  </a:lnTo>
                  <a:lnTo>
                    <a:pt x="331" y="27"/>
                  </a:lnTo>
                  <a:lnTo>
                    <a:pt x="324" y="35"/>
                  </a:lnTo>
                  <a:lnTo>
                    <a:pt x="324" y="46"/>
                  </a:lnTo>
                  <a:lnTo>
                    <a:pt x="316" y="82"/>
                  </a:lnTo>
                  <a:lnTo>
                    <a:pt x="345" y="65"/>
                  </a:lnTo>
                  <a:lnTo>
                    <a:pt x="362" y="65"/>
                  </a:lnTo>
                  <a:lnTo>
                    <a:pt x="385" y="88"/>
                  </a:lnTo>
                  <a:lnTo>
                    <a:pt x="404" y="82"/>
                  </a:lnTo>
                  <a:lnTo>
                    <a:pt x="407" y="97"/>
                  </a:lnTo>
                  <a:lnTo>
                    <a:pt x="434" y="101"/>
                  </a:lnTo>
                  <a:lnTo>
                    <a:pt x="444" y="107"/>
                  </a:lnTo>
                  <a:lnTo>
                    <a:pt x="450" y="135"/>
                  </a:lnTo>
                  <a:lnTo>
                    <a:pt x="470" y="137"/>
                  </a:lnTo>
                  <a:lnTo>
                    <a:pt x="620" y="167"/>
                  </a:lnTo>
                  <a:lnTo>
                    <a:pt x="645" y="167"/>
                  </a:lnTo>
                  <a:lnTo>
                    <a:pt x="676" y="200"/>
                  </a:lnTo>
                  <a:lnTo>
                    <a:pt x="698" y="200"/>
                  </a:lnTo>
                  <a:lnTo>
                    <a:pt x="704" y="210"/>
                  </a:lnTo>
                  <a:lnTo>
                    <a:pt x="711" y="200"/>
                  </a:lnTo>
                  <a:lnTo>
                    <a:pt x="722" y="200"/>
                  </a:lnTo>
                  <a:lnTo>
                    <a:pt x="759" y="210"/>
                  </a:lnTo>
                  <a:lnTo>
                    <a:pt x="786" y="217"/>
                  </a:lnTo>
                  <a:lnTo>
                    <a:pt x="795" y="227"/>
                  </a:lnTo>
                  <a:lnTo>
                    <a:pt x="794" y="229"/>
                  </a:lnTo>
                  <a:lnTo>
                    <a:pt x="790" y="237"/>
                  </a:lnTo>
                  <a:lnTo>
                    <a:pt x="817" y="243"/>
                  </a:lnTo>
                  <a:lnTo>
                    <a:pt x="839" y="262"/>
                  </a:lnTo>
                  <a:lnTo>
                    <a:pt x="842" y="280"/>
                  </a:lnTo>
                  <a:lnTo>
                    <a:pt x="839" y="341"/>
                  </a:lnTo>
                  <a:lnTo>
                    <a:pt x="839" y="345"/>
                  </a:lnTo>
                  <a:lnTo>
                    <a:pt x="875" y="337"/>
                  </a:lnTo>
                  <a:lnTo>
                    <a:pt x="877" y="341"/>
                  </a:lnTo>
                  <a:lnTo>
                    <a:pt x="875" y="359"/>
                  </a:lnTo>
                  <a:lnTo>
                    <a:pt x="861" y="369"/>
                  </a:lnTo>
                  <a:lnTo>
                    <a:pt x="870" y="393"/>
                  </a:lnTo>
                  <a:lnTo>
                    <a:pt x="896" y="409"/>
                  </a:lnTo>
                  <a:lnTo>
                    <a:pt x="895" y="412"/>
                  </a:lnTo>
                  <a:lnTo>
                    <a:pt x="859" y="449"/>
                  </a:lnTo>
                  <a:lnTo>
                    <a:pt x="838" y="494"/>
                  </a:lnTo>
                  <a:lnTo>
                    <a:pt x="833" y="526"/>
                  </a:lnTo>
                  <a:lnTo>
                    <a:pt x="832" y="540"/>
                  </a:lnTo>
                  <a:lnTo>
                    <a:pt x="836" y="545"/>
                  </a:lnTo>
                  <a:lnTo>
                    <a:pt x="859" y="533"/>
                  </a:lnTo>
                  <a:lnTo>
                    <a:pt x="889" y="478"/>
                  </a:lnTo>
                  <a:lnTo>
                    <a:pt x="922" y="453"/>
                  </a:lnTo>
                  <a:lnTo>
                    <a:pt x="934" y="449"/>
                  </a:lnTo>
                  <a:lnTo>
                    <a:pt x="939" y="432"/>
                  </a:lnTo>
                  <a:lnTo>
                    <a:pt x="949" y="424"/>
                  </a:lnTo>
                  <a:lnTo>
                    <a:pt x="957" y="409"/>
                  </a:lnTo>
                  <a:lnTo>
                    <a:pt x="957" y="389"/>
                  </a:lnTo>
                  <a:lnTo>
                    <a:pt x="957" y="381"/>
                  </a:lnTo>
                  <a:lnTo>
                    <a:pt x="968" y="374"/>
                  </a:lnTo>
                  <a:lnTo>
                    <a:pt x="975" y="363"/>
                  </a:lnTo>
                  <a:lnTo>
                    <a:pt x="978" y="349"/>
                  </a:lnTo>
                  <a:lnTo>
                    <a:pt x="988" y="349"/>
                  </a:lnTo>
                  <a:lnTo>
                    <a:pt x="994" y="363"/>
                  </a:lnTo>
                  <a:lnTo>
                    <a:pt x="992" y="386"/>
                  </a:lnTo>
                  <a:lnTo>
                    <a:pt x="972" y="449"/>
                  </a:lnTo>
                  <a:lnTo>
                    <a:pt x="957" y="466"/>
                  </a:lnTo>
                  <a:lnTo>
                    <a:pt x="949" y="486"/>
                  </a:lnTo>
                  <a:lnTo>
                    <a:pt x="949" y="498"/>
                  </a:lnTo>
                  <a:lnTo>
                    <a:pt x="932" y="545"/>
                  </a:lnTo>
                  <a:lnTo>
                    <a:pt x="932" y="588"/>
                  </a:lnTo>
                  <a:lnTo>
                    <a:pt x="932" y="621"/>
                  </a:lnTo>
                  <a:lnTo>
                    <a:pt x="905" y="642"/>
                  </a:lnTo>
                  <a:lnTo>
                    <a:pt x="896" y="653"/>
                  </a:lnTo>
                  <a:lnTo>
                    <a:pt x="906" y="688"/>
                  </a:lnTo>
                  <a:lnTo>
                    <a:pt x="906" y="744"/>
                  </a:lnTo>
                  <a:lnTo>
                    <a:pt x="896" y="761"/>
                  </a:lnTo>
                  <a:lnTo>
                    <a:pt x="877" y="819"/>
                  </a:lnTo>
                  <a:lnTo>
                    <a:pt x="892" y="910"/>
                  </a:lnTo>
                  <a:lnTo>
                    <a:pt x="912" y="967"/>
                  </a:lnTo>
                  <a:lnTo>
                    <a:pt x="906" y="979"/>
                  </a:lnTo>
                  <a:lnTo>
                    <a:pt x="911" y="989"/>
                  </a:lnTo>
                  <a:lnTo>
                    <a:pt x="907" y="1000"/>
                  </a:lnTo>
                  <a:lnTo>
                    <a:pt x="911" y="1024"/>
                  </a:lnTo>
                  <a:lnTo>
                    <a:pt x="423" y="1058"/>
                  </a:lnTo>
                  <a:close/>
                </a:path>
              </a:pathLst>
            </a:custGeom>
            <a:solidFill>
              <a:srgbClr val="003300"/>
            </a:solidFill>
            <a:ln w="25400">
              <a:solidFill>
                <a:srgbClr val="003366"/>
              </a:solidFill>
              <a:round/>
              <a:headEnd/>
              <a:tailEnd/>
            </a:ln>
          </p:spPr>
          <p:txBody>
            <a:bodyPr lIns="0" tIns="0" rIns="0" bIns="0"/>
            <a:lstStyle/>
            <a:p>
              <a:endParaRPr lang="en-US"/>
            </a:p>
          </p:txBody>
        </p:sp>
        <p:sp>
          <p:nvSpPr>
            <p:cNvPr id="50" name="Freeform 52"/>
            <p:cNvSpPr>
              <a:spLocks/>
            </p:cNvSpPr>
            <p:nvPr/>
          </p:nvSpPr>
          <p:spPr bwMode="grayWhite">
            <a:xfrm>
              <a:off x="4008" y="2003"/>
              <a:ext cx="289" cy="386"/>
            </a:xfrm>
            <a:custGeom>
              <a:avLst/>
              <a:gdLst>
                <a:gd name="T0" fmla="*/ 0 w 737"/>
                <a:gd name="T1" fmla="*/ 0 h 1004"/>
                <a:gd name="T2" fmla="*/ 0 w 737"/>
                <a:gd name="T3" fmla="*/ 0 h 1004"/>
                <a:gd name="T4" fmla="*/ 0 w 737"/>
                <a:gd name="T5" fmla="*/ 0 h 1004"/>
                <a:gd name="T6" fmla="*/ 0 w 737"/>
                <a:gd name="T7" fmla="*/ 0 h 1004"/>
                <a:gd name="T8" fmla="*/ 0 w 737"/>
                <a:gd name="T9" fmla="*/ 0 h 1004"/>
                <a:gd name="T10" fmla="*/ 0 w 737"/>
                <a:gd name="T11" fmla="*/ 0 h 1004"/>
                <a:gd name="T12" fmla="*/ 0 w 737"/>
                <a:gd name="T13" fmla="*/ 0 h 1004"/>
                <a:gd name="T14" fmla="*/ 0 w 737"/>
                <a:gd name="T15" fmla="*/ 0 h 1004"/>
                <a:gd name="T16" fmla="*/ 0 w 737"/>
                <a:gd name="T17" fmla="*/ 0 h 1004"/>
                <a:gd name="T18" fmla="*/ 0 w 737"/>
                <a:gd name="T19" fmla="*/ 0 h 1004"/>
                <a:gd name="T20" fmla="*/ 0 w 737"/>
                <a:gd name="T21" fmla="*/ 0 h 1004"/>
                <a:gd name="T22" fmla="*/ 0 w 737"/>
                <a:gd name="T23" fmla="*/ 0 h 1004"/>
                <a:gd name="T24" fmla="*/ 0 w 737"/>
                <a:gd name="T25" fmla="*/ 0 h 1004"/>
                <a:gd name="T26" fmla="*/ 0 w 737"/>
                <a:gd name="T27" fmla="*/ 0 h 1004"/>
                <a:gd name="T28" fmla="*/ 0 w 737"/>
                <a:gd name="T29" fmla="*/ 0 h 1004"/>
                <a:gd name="T30" fmla="*/ 0 w 737"/>
                <a:gd name="T31" fmla="*/ 0 h 1004"/>
                <a:gd name="T32" fmla="*/ 0 w 737"/>
                <a:gd name="T33" fmla="*/ 0 h 1004"/>
                <a:gd name="T34" fmla="*/ 0 w 737"/>
                <a:gd name="T35" fmla="*/ 0 h 1004"/>
                <a:gd name="T36" fmla="*/ 0 w 737"/>
                <a:gd name="T37" fmla="*/ 0 h 1004"/>
                <a:gd name="T38" fmla="*/ 0 w 737"/>
                <a:gd name="T39" fmla="*/ 0 h 1004"/>
                <a:gd name="T40" fmla="*/ 0 w 737"/>
                <a:gd name="T41" fmla="*/ 0 h 1004"/>
                <a:gd name="T42" fmla="*/ 0 w 737"/>
                <a:gd name="T43" fmla="*/ 0 h 1004"/>
                <a:gd name="T44" fmla="*/ 0 w 737"/>
                <a:gd name="T45" fmla="*/ 0 h 1004"/>
                <a:gd name="T46" fmla="*/ 0 w 737"/>
                <a:gd name="T47" fmla="*/ 0 h 1004"/>
                <a:gd name="T48" fmla="*/ 0 w 737"/>
                <a:gd name="T49" fmla="*/ 0 h 1004"/>
                <a:gd name="T50" fmla="*/ 0 w 737"/>
                <a:gd name="T51" fmla="*/ 0 h 1004"/>
                <a:gd name="T52" fmla="*/ 0 w 737"/>
                <a:gd name="T53" fmla="*/ 0 h 1004"/>
                <a:gd name="T54" fmla="*/ 0 w 737"/>
                <a:gd name="T55" fmla="*/ 0 h 1004"/>
                <a:gd name="T56" fmla="*/ 0 w 737"/>
                <a:gd name="T57" fmla="*/ 0 h 1004"/>
                <a:gd name="T58" fmla="*/ 0 w 737"/>
                <a:gd name="T59" fmla="*/ 0 h 1004"/>
                <a:gd name="T60" fmla="*/ 0 w 737"/>
                <a:gd name="T61" fmla="*/ 0 h 1004"/>
                <a:gd name="T62" fmla="*/ 0 w 737"/>
                <a:gd name="T63" fmla="*/ 0 h 1004"/>
                <a:gd name="T64" fmla="*/ 0 w 737"/>
                <a:gd name="T65" fmla="*/ 0 h 1004"/>
                <a:gd name="T66" fmla="*/ 0 w 737"/>
                <a:gd name="T67" fmla="*/ 0 h 1004"/>
                <a:gd name="T68" fmla="*/ 0 w 737"/>
                <a:gd name="T69" fmla="*/ 0 h 1004"/>
                <a:gd name="T70" fmla="*/ 0 w 737"/>
                <a:gd name="T71" fmla="*/ 0 h 1004"/>
                <a:gd name="T72" fmla="*/ 0 w 737"/>
                <a:gd name="T73" fmla="*/ 0 h 1004"/>
                <a:gd name="T74" fmla="*/ 0 w 737"/>
                <a:gd name="T75" fmla="*/ 0 h 1004"/>
                <a:gd name="T76" fmla="*/ 0 w 737"/>
                <a:gd name="T77" fmla="*/ 0 h 1004"/>
                <a:gd name="T78" fmla="*/ 0 w 737"/>
                <a:gd name="T79" fmla="*/ 0 h 1004"/>
                <a:gd name="T80" fmla="*/ 0 w 737"/>
                <a:gd name="T81" fmla="*/ 0 h 1004"/>
                <a:gd name="T82" fmla="*/ 0 w 737"/>
                <a:gd name="T83" fmla="*/ 0 h 1004"/>
                <a:gd name="T84" fmla="*/ 0 w 737"/>
                <a:gd name="T85" fmla="*/ 0 h 1004"/>
                <a:gd name="T86" fmla="*/ 0 w 737"/>
                <a:gd name="T87" fmla="*/ 0 h 1004"/>
                <a:gd name="T88" fmla="*/ 0 w 737"/>
                <a:gd name="T89" fmla="*/ 0 h 1004"/>
                <a:gd name="T90" fmla="*/ 0 w 737"/>
                <a:gd name="T91" fmla="*/ 0 h 1004"/>
                <a:gd name="T92" fmla="*/ 0 w 737"/>
                <a:gd name="T93" fmla="*/ 0 h 1004"/>
                <a:gd name="T94" fmla="*/ 0 w 737"/>
                <a:gd name="T95" fmla="*/ 0 h 1004"/>
                <a:gd name="T96" fmla="*/ 0 w 737"/>
                <a:gd name="T97" fmla="*/ 0 h 1004"/>
                <a:gd name="T98" fmla="*/ 0 w 737"/>
                <a:gd name="T99" fmla="*/ 0 h 1004"/>
                <a:gd name="T100" fmla="*/ 0 w 737"/>
                <a:gd name="T101" fmla="*/ 0 h 1004"/>
                <a:gd name="T102" fmla="*/ 0 w 737"/>
                <a:gd name="T103" fmla="*/ 0 h 1004"/>
                <a:gd name="T104" fmla="*/ 0 w 737"/>
                <a:gd name="T105" fmla="*/ 0 h 1004"/>
                <a:gd name="T106" fmla="*/ 0 w 737"/>
                <a:gd name="T107" fmla="*/ 0 h 10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37"/>
                <a:gd name="T163" fmla="*/ 0 h 1004"/>
                <a:gd name="T164" fmla="*/ 737 w 737"/>
                <a:gd name="T165" fmla="*/ 1004 h 10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37" h="1004">
                  <a:moveTo>
                    <a:pt x="0" y="1004"/>
                  </a:moveTo>
                  <a:lnTo>
                    <a:pt x="361" y="963"/>
                  </a:lnTo>
                  <a:lnTo>
                    <a:pt x="362" y="974"/>
                  </a:lnTo>
                  <a:lnTo>
                    <a:pt x="598" y="938"/>
                  </a:lnTo>
                  <a:lnTo>
                    <a:pt x="601" y="928"/>
                  </a:lnTo>
                  <a:lnTo>
                    <a:pt x="628" y="875"/>
                  </a:lnTo>
                  <a:lnTo>
                    <a:pt x="639" y="863"/>
                  </a:lnTo>
                  <a:lnTo>
                    <a:pt x="638" y="827"/>
                  </a:lnTo>
                  <a:lnTo>
                    <a:pt x="648" y="796"/>
                  </a:lnTo>
                  <a:lnTo>
                    <a:pt x="682" y="773"/>
                  </a:lnTo>
                  <a:lnTo>
                    <a:pt x="682" y="736"/>
                  </a:lnTo>
                  <a:lnTo>
                    <a:pt x="685" y="730"/>
                  </a:lnTo>
                  <a:lnTo>
                    <a:pt x="685" y="718"/>
                  </a:lnTo>
                  <a:lnTo>
                    <a:pt x="704" y="700"/>
                  </a:lnTo>
                  <a:lnTo>
                    <a:pt x="712" y="719"/>
                  </a:lnTo>
                  <a:lnTo>
                    <a:pt x="715" y="723"/>
                  </a:lnTo>
                  <a:lnTo>
                    <a:pt x="728" y="710"/>
                  </a:lnTo>
                  <a:lnTo>
                    <a:pt x="734" y="707"/>
                  </a:lnTo>
                  <a:lnTo>
                    <a:pt x="737" y="691"/>
                  </a:lnTo>
                  <a:lnTo>
                    <a:pt x="731" y="659"/>
                  </a:lnTo>
                  <a:lnTo>
                    <a:pt x="736" y="615"/>
                  </a:lnTo>
                  <a:lnTo>
                    <a:pt x="721" y="588"/>
                  </a:lnTo>
                  <a:lnTo>
                    <a:pt x="715" y="529"/>
                  </a:lnTo>
                  <a:lnTo>
                    <a:pt x="665" y="394"/>
                  </a:lnTo>
                  <a:lnTo>
                    <a:pt x="611" y="377"/>
                  </a:lnTo>
                  <a:lnTo>
                    <a:pt x="591" y="394"/>
                  </a:lnTo>
                  <a:lnTo>
                    <a:pt x="568" y="416"/>
                  </a:lnTo>
                  <a:lnTo>
                    <a:pt x="499" y="505"/>
                  </a:lnTo>
                  <a:lnTo>
                    <a:pt x="495" y="505"/>
                  </a:lnTo>
                  <a:lnTo>
                    <a:pt x="489" y="502"/>
                  </a:lnTo>
                  <a:lnTo>
                    <a:pt x="469" y="495"/>
                  </a:lnTo>
                  <a:lnTo>
                    <a:pt x="461" y="492"/>
                  </a:lnTo>
                  <a:lnTo>
                    <a:pt x="450" y="466"/>
                  </a:lnTo>
                  <a:lnTo>
                    <a:pt x="458" y="428"/>
                  </a:lnTo>
                  <a:lnTo>
                    <a:pt x="469" y="414"/>
                  </a:lnTo>
                  <a:lnTo>
                    <a:pt x="496" y="394"/>
                  </a:lnTo>
                  <a:lnTo>
                    <a:pt x="510" y="377"/>
                  </a:lnTo>
                  <a:lnTo>
                    <a:pt x="512" y="362"/>
                  </a:lnTo>
                  <a:lnTo>
                    <a:pt x="514" y="348"/>
                  </a:lnTo>
                  <a:lnTo>
                    <a:pt x="528" y="342"/>
                  </a:lnTo>
                  <a:lnTo>
                    <a:pt x="541" y="311"/>
                  </a:lnTo>
                  <a:lnTo>
                    <a:pt x="541" y="245"/>
                  </a:lnTo>
                  <a:lnTo>
                    <a:pt x="532" y="224"/>
                  </a:lnTo>
                  <a:lnTo>
                    <a:pt x="523" y="203"/>
                  </a:lnTo>
                  <a:lnTo>
                    <a:pt x="499" y="185"/>
                  </a:lnTo>
                  <a:lnTo>
                    <a:pt x="495" y="171"/>
                  </a:lnTo>
                  <a:lnTo>
                    <a:pt x="498" y="153"/>
                  </a:lnTo>
                  <a:lnTo>
                    <a:pt x="523" y="148"/>
                  </a:lnTo>
                  <a:lnTo>
                    <a:pt x="525" y="138"/>
                  </a:lnTo>
                  <a:lnTo>
                    <a:pt x="498" y="95"/>
                  </a:lnTo>
                  <a:lnTo>
                    <a:pt x="477" y="85"/>
                  </a:lnTo>
                  <a:lnTo>
                    <a:pt x="421" y="60"/>
                  </a:lnTo>
                  <a:lnTo>
                    <a:pt x="371" y="54"/>
                  </a:lnTo>
                  <a:lnTo>
                    <a:pt x="357" y="34"/>
                  </a:lnTo>
                  <a:lnTo>
                    <a:pt x="327" y="30"/>
                  </a:lnTo>
                  <a:lnTo>
                    <a:pt x="288" y="17"/>
                  </a:lnTo>
                  <a:lnTo>
                    <a:pt x="269" y="0"/>
                  </a:lnTo>
                  <a:lnTo>
                    <a:pt x="255" y="12"/>
                  </a:lnTo>
                  <a:lnTo>
                    <a:pt x="232" y="23"/>
                  </a:lnTo>
                  <a:lnTo>
                    <a:pt x="210" y="54"/>
                  </a:lnTo>
                  <a:lnTo>
                    <a:pt x="210" y="81"/>
                  </a:lnTo>
                  <a:lnTo>
                    <a:pt x="213" y="89"/>
                  </a:lnTo>
                  <a:lnTo>
                    <a:pt x="221" y="89"/>
                  </a:lnTo>
                  <a:lnTo>
                    <a:pt x="226" y="102"/>
                  </a:lnTo>
                  <a:lnTo>
                    <a:pt x="218" y="107"/>
                  </a:lnTo>
                  <a:lnTo>
                    <a:pt x="205" y="117"/>
                  </a:lnTo>
                  <a:lnTo>
                    <a:pt x="194" y="122"/>
                  </a:lnTo>
                  <a:lnTo>
                    <a:pt x="179" y="135"/>
                  </a:lnTo>
                  <a:lnTo>
                    <a:pt x="168" y="164"/>
                  </a:lnTo>
                  <a:lnTo>
                    <a:pt x="175" y="191"/>
                  </a:lnTo>
                  <a:lnTo>
                    <a:pt x="178" y="217"/>
                  </a:lnTo>
                  <a:lnTo>
                    <a:pt x="160" y="241"/>
                  </a:lnTo>
                  <a:lnTo>
                    <a:pt x="141" y="251"/>
                  </a:lnTo>
                  <a:lnTo>
                    <a:pt x="137" y="231"/>
                  </a:lnTo>
                  <a:lnTo>
                    <a:pt x="149" y="206"/>
                  </a:lnTo>
                  <a:lnTo>
                    <a:pt x="137" y="186"/>
                  </a:lnTo>
                  <a:lnTo>
                    <a:pt x="141" y="176"/>
                  </a:lnTo>
                  <a:lnTo>
                    <a:pt x="139" y="166"/>
                  </a:lnTo>
                  <a:lnTo>
                    <a:pt x="132" y="172"/>
                  </a:lnTo>
                  <a:lnTo>
                    <a:pt x="119" y="191"/>
                  </a:lnTo>
                  <a:lnTo>
                    <a:pt x="115" y="212"/>
                  </a:lnTo>
                  <a:lnTo>
                    <a:pt x="109" y="226"/>
                  </a:lnTo>
                  <a:lnTo>
                    <a:pt x="99" y="226"/>
                  </a:lnTo>
                  <a:lnTo>
                    <a:pt x="69" y="241"/>
                  </a:lnTo>
                  <a:lnTo>
                    <a:pt x="63" y="262"/>
                  </a:lnTo>
                  <a:lnTo>
                    <a:pt x="55" y="276"/>
                  </a:lnTo>
                  <a:lnTo>
                    <a:pt x="37" y="295"/>
                  </a:lnTo>
                  <a:lnTo>
                    <a:pt x="37" y="336"/>
                  </a:lnTo>
                  <a:lnTo>
                    <a:pt x="36" y="377"/>
                  </a:lnTo>
                  <a:lnTo>
                    <a:pt x="35" y="396"/>
                  </a:lnTo>
                  <a:lnTo>
                    <a:pt x="23" y="434"/>
                  </a:lnTo>
                  <a:lnTo>
                    <a:pt x="8" y="452"/>
                  </a:lnTo>
                  <a:lnTo>
                    <a:pt x="9" y="469"/>
                  </a:lnTo>
                  <a:lnTo>
                    <a:pt x="28" y="521"/>
                  </a:lnTo>
                  <a:lnTo>
                    <a:pt x="18" y="554"/>
                  </a:lnTo>
                  <a:lnTo>
                    <a:pt x="32" y="586"/>
                  </a:lnTo>
                  <a:lnTo>
                    <a:pt x="63" y="655"/>
                  </a:lnTo>
                  <a:lnTo>
                    <a:pt x="87" y="710"/>
                  </a:lnTo>
                  <a:lnTo>
                    <a:pt x="87" y="763"/>
                  </a:lnTo>
                  <a:lnTo>
                    <a:pt x="104" y="774"/>
                  </a:lnTo>
                  <a:lnTo>
                    <a:pt x="104" y="780"/>
                  </a:lnTo>
                  <a:lnTo>
                    <a:pt x="94" y="785"/>
                  </a:lnTo>
                  <a:lnTo>
                    <a:pt x="85" y="838"/>
                  </a:lnTo>
                  <a:lnTo>
                    <a:pt x="78" y="874"/>
                  </a:lnTo>
                  <a:lnTo>
                    <a:pt x="63" y="903"/>
                  </a:lnTo>
                  <a:lnTo>
                    <a:pt x="35" y="977"/>
                  </a:lnTo>
                  <a:lnTo>
                    <a:pt x="8" y="997"/>
                  </a:lnTo>
                  <a:lnTo>
                    <a:pt x="0" y="1004"/>
                  </a:lnTo>
                  <a:close/>
                </a:path>
              </a:pathLst>
            </a:custGeom>
            <a:solidFill>
              <a:srgbClr val="003300"/>
            </a:solidFill>
            <a:ln w="25400">
              <a:solidFill>
                <a:srgbClr val="003366"/>
              </a:solidFill>
              <a:round/>
              <a:headEnd/>
              <a:tailEnd/>
            </a:ln>
          </p:spPr>
          <p:txBody>
            <a:bodyPr lIns="0" tIns="0" rIns="0" bIns="0"/>
            <a:lstStyle/>
            <a:p>
              <a:endParaRPr lang="en-US"/>
            </a:p>
          </p:txBody>
        </p:sp>
        <p:sp>
          <p:nvSpPr>
            <p:cNvPr id="51" name="Freeform 53"/>
            <p:cNvSpPr>
              <a:spLocks/>
            </p:cNvSpPr>
            <p:nvPr/>
          </p:nvSpPr>
          <p:spPr bwMode="grayWhite">
            <a:xfrm>
              <a:off x="3734" y="1870"/>
              <a:ext cx="453" cy="219"/>
            </a:xfrm>
            <a:custGeom>
              <a:avLst/>
              <a:gdLst>
                <a:gd name="T0" fmla="*/ 0 w 1150"/>
                <a:gd name="T1" fmla="*/ 0 h 569"/>
                <a:gd name="T2" fmla="*/ 0 w 1150"/>
                <a:gd name="T3" fmla="*/ 0 h 569"/>
                <a:gd name="T4" fmla="*/ 0 w 1150"/>
                <a:gd name="T5" fmla="*/ 0 h 569"/>
                <a:gd name="T6" fmla="*/ 0 w 1150"/>
                <a:gd name="T7" fmla="*/ 0 h 569"/>
                <a:gd name="T8" fmla="*/ 0 w 1150"/>
                <a:gd name="T9" fmla="*/ 0 h 569"/>
                <a:gd name="T10" fmla="*/ 0 w 1150"/>
                <a:gd name="T11" fmla="*/ 0 h 569"/>
                <a:gd name="T12" fmla="*/ 0 w 1150"/>
                <a:gd name="T13" fmla="*/ 0 h 569"/>
                <a:gd name="T14" fmla="*/ 0 w 1150"/>
                <a:gd name="T15" fmla="*/ 0 h 569"/>
                <a:gd name="T16" fmla="*/ 0 w 1150"/>
                <a:gd name="T17" fmla="*/ 0 h 569"/>
                <a:gd name="T18" fmla="*/ 0 w 1150"/>
                <a:gd name="T19" fmla="*/ 0 h 569"/>
                <a:gd name="T20" fmla="*/ 0 w 1150"/>
                <a:gd name="T21" fmla="*/ 0 h 569"/>
                <a:gd name="T22" fmla="*/ 0 w 1150"/>
                <a:gd name="T23" fmla="*/ 0 h 569"/>
                <a:gd name="T24" fmla="*/ 0 w 1150"/>
                <a:gd name="T25" fmla="*/ 0 h 569"/>
                <a:gd name="T26" fmla="*/ 0 w 1150"/>
                <a:gd name="T27" fmla="*/ 0 h 569"/>
                <a:gd name="T28" fmla="*/ 0 w 1150"/>
                <a:gd name="T29" fmla="*/ 0 h 569"/>
                <a:gd name="T30" fmla="*/ 1 w 1150"/>
                <a:gd name="T31" fmla="*/ 0 h 569"/>
                <a:gd name="T32" fmla="*/ 1 w 1150"/>
                <a:gd name="T33" fmla="*/ 0 h 569"/>
                <a:gd name="T34" fmla="*/ 1 w 1150"/>
                <a:gd name="T35" fmla="*/ 0 h 569"/>
                <a:gd name="T36" fmla="*/ 1 w 1150"/>
                <a:gd name="T37" fmla="*/ 0 h 569"/>
                <a:gd name="T38" fmla="*/ 1 w 1150"/>
                <a:gd name="T39" fmla="*/ 0 h 569"/>
                <a:gd name="T40" fmla="*/ 1 w 1150"/>
                <a:gd name="T41" fmla="*/ 0 h 569"/>
                <a:gd name="T42" fmla="*/ 1 w 1150"/>
                <a:gd name="T43" fmla="*/ 0 h 569"/>
                <a:gd name="T44" fmla="*/ 1 w 1150"/>
                <a:gd name="T45" fmla="*/ 0 h 569"/>
                <a:gd name="T46" fmla="*/ 1 w 1150"/>
                <a:gd name="T47" fmla="*/ 0 h 569"/>
                <a:gd name="T48" fmla="*/ 0 w 1150"/>
                <a:gd name="T49" fmla="*/ 0 h 569"/>
                <a:gd name="T50" fmla="*/ 0 w 1150"/>
                <a:gd name="T51" fmla="*/ 0 h 569"/>
                <a:gd name="T52" fmla="*/ 0 w 1150"/>
                <a:gd name="T53" fmla="*/ 0 h 569"/>
                <a:gd name="T54" fmla="*/ 0 w 1150"/>
                <a:gd name="T55" fmla="*/ 0 h 569"/>
                <a:gd name="T56" fmla="*/ 0 w 1150"/>
                <a:gd name="T57" fmla="*/ 0 h 569"/>
                <a:gd name="T58" fmla="*/ 0 w 1150"/>
                <a:gd name="T59" fmla="*/ 0 h 569"/>
                <a:gd name="T60" fmla="*/ 0 w 1150"/>
                <a:gd name="T61" fmla="*/ 0 h 569"/>
                <a:gd name="T62" fmla="*/ 0 w 1150"/>
                <a:gd name="T63" fmla="*/ 0 h 569"/>
                <a:gd name="T64" fmla="*/ 0 w 1150"/>
                <a:gd name="T65" fmla="*/ 0 h 569"/>
                <a:gd name="T66" fmla="*/ 0 w 1150"/>
                <a:gd name="T67" fmla="*/ 0 h 569"/>
                <a:gd name="T68" fmla="*/ 0 w 1150"/>
                <a:gd name="T69" fmla="*/ 0 h 569"/>
                <a:gd name="T70" fmla="*/ 0 w 1150"/>
                <a:gd name="T71" fmla="*/ 0 h 569"/>
                <a:gd name="T72" fmla="*/ 0 w 1150"/>
                <a:gd name="T73" fmla="*/ 0 h 569"/>
                <a:gd name="T74" fmla="*/ 0 w 1150"/>
                <a:gd name="T75" fmla="*/ 0 h 569"/>
                <a:gd name="T76" fmla="*/ 0 w 1150"/>
                <a:gd name="T77" fmla="*/ 0 h 569"/>
                <a:gd name="T78" fmla="*/ 0 w 1150"/>
                <a:gd name="T79" fmla="*/ 0 h 569"/>
                <a:gd name="T80" fmla="*/ 0 w 1150"/>
                <a:gd name="T81" fmla="*/ 0 h 569"/>
                <a:gd name="T82" fmla="*/ 0 w 1150"/>
                <a:gd name="T83" fmla="*/ 0 h 569"/>
                <a:gd name="T84" fmla="*/ 0 w 1150"/>
                <a:gd name="T85" fmla="*/ 0 h 569"/>
                <a:gd name="T86" fmla="*/ 0 w 1150"/>
                <a:gd name="T87" fmla="*/ 0 h 5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50"/>
                <a:gd name="T133" fmla="*/ 0 h 569"/>
                <a:gd name="T134" fmla="*/ 1150 w 1150"/>
                <a:gd name="T135" fmla="*/ 569 h 5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50" h="569">
                  <a:moveTo>
                    <a:pt x="0" y="242"/>
                  </a:moveTo>
                  <a:lnTo>
                    <a:pt x="30" y="231"/>
                  </a:lnTo>
                  <a:lnTo>
                    <a:pt x="46" y="221"/>
                  </a:lnTo>
                  <a:lnTo>
                    <a:pt x="86" y="198"/>
                  </a:lnTo>
                  <a:lnTo>
                    <a:pt x="92" y="179"/>
                  </a:lnTo>
                  <a:lnTo>
                    <a:pt x="107" y="178"/>
                  </a:lnTo>
                  <a:lnTo>
                    <a:pt x="171" y="157"/>
                  </a:lnTo>
                  <a:lnTo>
                    <a:pt x="216" y="133"/>
                  </a:lnTo>
                  <a:lnTo>
                    <a:pt x="268" y="78"/>
                  </a:lnTo>
                  <a:lnTo>
                    <a:pt x="286" y="76"/>
                  </a:lnTo>
                  <a:lnTo>
                    <a:pt x="327" y="25"/>
                  </a:lnTo>
                  <a:lnTo>
                    <a:pt x="355" y="8"/>
                  </a:lnTo>
                  <a:lnTo>
                    <a:pt x="408" y="0"/>
                  </a:lnTo>
                  <a:lnTo>
                    <a:pt x="425" y="3"/>
                  </a:lnTo>
                  <a:lnTo>
                    <a:pt x="427" y="8"/>
                  </a:lnTo>
                  <a:lnTo>
                    <a:pt x="398" y="29"/>
                  </a:lnTo>
                  <a:lnTo>
                    <a:pt x="390" y="29"/>
                  </a:lnTo>
                  <a:lnTo>
                    <a:pt x="381" y="54"/>
                  </a:lnTo>
                  <a:lnTo>
                    <a:pt x="338" y="94"/>
                  </a:lnTo>
                  <a:lnTo>
                    <a:pt x="325" y="107"/>
                  </a:lnTo>
                  <a:lnTo>
                    <a:pt x="313" y="120"/>
                  </a:lnTo>
                  <a:lnTo>
                    <a:pt x="307" y="156"/>
                  </a:lnTo>
                  <a:lnTo>
                    <a:pt x="313" y="171"/>
                  </a:lnTo>
                  <a:lnTo>
                    <a:pt x="320" y="162"/>
                  </a:lnTo>
                  <a:lnTo>
                    <a:pt x="349" y="140"/>
                  </a:lnTo>
                  <a:lnTo>
                    <a:pt x="371" y="141"/>
                  </a:lnTo>
                  <a:lnTo>
                    <a:pt x="382" y="140"/>
                  </a:lnTo>
                  <a:lnTo>
                    <a:pt x="445" y="167"/>
                  </a:lnTo>
                  <a:lnTo>
                    <a:pt x="502" y="221"/>
                  </a:lnTo>
                  <a:lnTo>
                    <a:pt x="539" y="215"/>
                  </a:lnTo>
                  <a:lnTo>
                    <a:pt x="568" y="221"/>
                  </a:lnTo>
                  <a:lnTo>
                    <a:pt x="579" y="225"/>
                  </a:lnTo>
                  <a:lnTo>
                    <a:pt x="590" y="225"/>
                  </a:lnTo>
                  <a:lnTo>
                    <a:pt x="592" y="224"/>
                  </a:lnTo>
                  <a:lnTo>
                    <a:pt x="610" y="231"/>
                  </a:lnTo>
                  <a:lnTo>
                    <a:pt x="610" y="240"/>
                  </a:lnTo>
                  <a:lnTo>
                    <a:pt x="620" y="231"/>
                  </a:lnTo>
                  <a:lnTo>
                    <a:pt x="628" y="215"/>
                  </a:lnTo>
                  <a:lnTo>
                    <a:pt x="678" y="179"/>
                  </a:lnTo>
                  <a:lnTo>
                    <a:pt x="824" y="144"/>
                  </a:lnTo>
                  <a:lnTo>
                    <a:pt x="867" y="121"/>
                  </a:lnTo>
                  <a:lnTo>
                    <a:pt x="881" y="118"/>
                  </a:lnTo>
                  <a:lnTo>
                    <a:pt x="892" y="129"/>
                  </a:lnTo>
                  <a:lnTo>
                    <a:pt x="877" y="144"/>
                  </a:lnTo>
                  <a:lnTo>
                    <a:pt x="877" y="161"/>
                  </a:lnTo>
                  <a:lnTo>
                    <a:pt x="897" y="194"/>
                  </a:lnTo>
                  <a:lnTo>
                    <a:pt x="905" y="198"/>
                  </a:lnTo>
                  <a:lnTo>
                    <a:pt x="913" y="193"/>
                  </a:lnTo>
                  <a:lnTo>
                    <a:pt x="945" y="194"/>
                  </a:lnTo>
                  <a:lnTo>
                    <a:pt x="955" y="188"/>
                  </a:lnTo>
                  <a:lnTo>
                    <a:pt x="1000" y="183"/>
                  </a:lnTo>
                  <a:lnTo>
                    <a:pt x="1019" y="195"/>
                  </a:lnTo>
                  <a:lnTo>
                    <a:pt x="1039" y="235"/>
                  </a:lnTo>
                  <a:lnTo>
                    <a:pt x="1052" y="248"/>
                  </a:lnTo>
                  <a:lnTo>
                    <a:pt x="1090" y="267"/>
                  </a:lnTo>
                  <a:lnTo>
                    <a:pt x="1129" y="258"/>
                  </a:lnTo>
                  <a:lnTo>
                    <a:pt x="1140" y="258"/>
                  </a:lnTo>
                  <a:lnTo>
                    <a:pt x="1148" y="267"/>
                  </a:lnTo>
                  <a:lnTo>
                    <a:pt x="1150" y="277"/>
                  </a:lnTo>
                  <a:lnTo>
                    <a:pt x="1137" y="294"/>
                  </a:lnTo>
                  <a:lnTo>
                    <a:pt x="1113" y="295"/>
                  </a:lnTo>
                  <a:lnTo>
                    <a:pt x="1100" y="294"/>
                  </a:lnTo>
                  <a:lnTo>
                    <a:pt x="1098" y="281"/>
                  </a:lnTo>
                  <a:lnTo>
                    <a:pt x="1086" y="281"/>
                  </a:lnTo>
                  <a:lnTo>
                    <a:pt x="1062" y="296"/>
                  </a:lnTo>
                  <a:lnTo>
                    <a:pt x="1043" y="294"/>
                  </a:lnTo>
                  <a:lnTo>
                    <a:pt x="1031" y="293"/>
                  </a:lnTo>
                  <a:lnTo>
                    <a:pt x="995" y="297"/>
                  </a:lnTo>
                  <a:lnTo>
                    <a:pt x="966" y="294"/>
                  </a:lnTo>
                  <a:lnTo>
                    <a:pt x="959" y="297"/>
                  </a:lnTo>
                  <a:lnTo>
                    <a:pt x="966" y="321"/>
                  </a:lnTo>
                  <a:lnTo>
                    <a:pt x="959" y="325"/>
                  </a:lnTo>
                  <a:lnTo>
                    <a:pt x="947" y="322"/>
                  </a:lnTo>
                  <a:lnTo>
                    <a:pt x="918" y="302"/>
                  </a:lnTo>
                  <a:lnTo>
                    <a:pt x="859" y="295"/>
                  </a:lnTo>
                  <a:lnTo>
                    <a:pt x="846" y="297"/>
                  </a:lnTo>
                  <a:lnTo>
                    <a:pt x="831" y="294"/>
                  </a:lnTo>
                  <a:lnTo>
                    <a:pt x="792" y="322"/>
                  </a:lnTo>
                  <a:lnTo>
                    <a:pt x="777" y="322"/>
                  </a:lnTo>
                  <a:lnTo>
                    <a:pt x="760" y="334"/>
                  </a:lnTo>
                  <a:lnTo>
                    <a:pt x="755" y="342"/>
                  </a:lnTo>
                  <a:lnTo>
                    <a:pt x="745" y="345"/>
                  </a:lnTo>
                  <a:lnTo>
                    <a:pt x="724" y="341"/>
                  </a:lnTo>
                  <a:lnTo>
                    <a:pt x="696" y="345"/>
                  </a:lnTo>
                  <a:lnTo>
                    <a:pt x="696" y="370"/>
                  </a:lnTo>
                  <a:lnTo>
                    <a:pt x="690" y="377"/>
                  </a:lnTo>
                  <a:lnTo>
                    <a:pt x="637" y="424"/>
                  </a:lnTo>
                  <a:lnTo>
                    <a:pt x="626" y="422"/>
                  </a:lnTo>
                  <a:lnTo>
                    <a:pt x="620" y="416"/>
                  </a:lnTo>
                  <a:lnTo>
                    <a:pt x="643" y="381"/>
                  </a:lnTo>
                  <a:lnTo>
                    <a:pt x="643" y="370"/>
                  </a:lnTo>
                  <a:lnTo>
                    <a:pt x="611" y="370"/>
                  </a:lnTo>
                  <a:lnTo>
                    <a:pt x="599" y="397"/>
                  </a:lnTo>
                  <a:lnTo>
                    <a:pt x="590" y="407"/>
                  </a:lnTo>
                  <a:lnTo>
                    <a:pt x="579" y="396"/>
                  </a:lnTo>
                  <a:lnTo>
                    <a:pt x="574" y="370"/>
                  </a:lnTo>
                  <a:lnTo>
                    <a:pt x="572" y="374"/>
                  </a:lnTo>
                  <a:lnTo>
                    <a:pt x="568" y="406"/>
                  </a:lnTo>
                  <a:lnTo>
                    <a:pt x="545" y="438"/>
                  </a:lnTo>
                  <a:lnTo>
                    <a:pt x="535" y="473"/>
                  </a:lnTo>
                  <a:lnTo>
                    <a:pt x="528" y="493"/>
                  </a:lnTo>
                  <a:lnTo>
                    <a:pt x="501" y="534"/>
                  </a:lnTo>
                  <a:lnTo>
                    <a:pt x="501" y="561"/>
                  </a:lnTo>
                  <a:lnTo>
                    <a:pt x="492" y="569"/>
                  </a:lnTo>
                  <a:lnTo>
                    <a:pt x="466" y="553"/>
                  </a:lnTo>
                  <a:lnTo>
                    <a:pt x="457" y="529"/>
                  </a:lnTo>
                  <a:lnTo>
                    <a:pt x="471" y="519"/>
                  </a:lnTo>
                  <a:lnTo>
                    <a:pt x="473" y="501"/>
                  </a:lnTo>
                  <a:lnTo>
                    <a:pt x="471" y="497"/>
                  </a:lnTo>
                  <a:lnTo>
                    <a:pt x="435" y="505"/>
                  </a:lnTo>
                  <a:lnTo>
                    <a:pt x="435" y="501"/>
                  </a:lnTo>
                  <a:lnTo>
                    <a:pt x="438" y="440"/>
                  </a:lnTo>
                  <a:lnTo>
                    <a:pt x="435" y="422"/>
                  </a:lnTo>
                  <a:lnTo>
                    <a:pt x="413" y="403"/>
                  </a:lnTo>
                  <a:lnTo>
                    <a:pt x="386" y="397"/>
                  </a:lnTo>
                  <a:lnTo>
                    <a:pt x="390" y="389"/>
                  </a:lnTo>
                  <a:lnTo>
                    <a:pt x="391" y="387"/>
                  </a:lnTo>
                  <a:lnTo>
                    <a:pt x="382" y="377"/>
                  </a:lnTo>
                  <a:lnTo>
                    <a:pt x="355" y="370"/>
                  </a:lnTo>
                  <a:lnTo>
                    <a:pt x="318" y="360"/>
                  </a:lnTo>
                  <a:lnTo>
                    <a:pt x="307" y="360"/>
                  </a:lnTo>
                  <a:lnTo>
                    <a:pt x="300" y="370"/>
                  </a:lnTo>
                  <a:lnTo>
                    <a:pt x="294" y="360"/>
                  </a:lnTo>
                  <a:lnTo>
                    <a:pt x="272" y="360"/>
                  </a:lnTo>
                  <a:lnTo>
                    <a:pt x="241" y="327"/>
                  </a:lnTo>
                  <a:lnTo>
                    <a:pt x="216" y="327"/>
                  </a:lnTo>
                  <a:lnTo>
                    <a:pt x="66" y="297"/>
                  </a:lnTo>
                  <a:lnTo>
                    <a:pt x="46" y="295"/>
                  </a:lnTo>
                  <a:lnTo>
                    <a:pt x="40" y="267"/>
                  </a:lnTo>
                  <a:lnTo>
                    <a:pt x="30" y="261"/>
                  </a:lnTo>
                  <a:lnTo>
                    <a:pt x="3" y="257"/>
                  </a:lnTo>
                  <a:lnTo>
                    <a:pt x="0" y="242"/>
                  </a:lnTo>
                  <a:close/>
                </a:path>
              </a:pathLst>
            </a:custGeom>
            <a:solidFill>
              <a:srgbClr val="003300"/>
            </a:solidFill>
            <a:ln w="25400">
              <a:solidFill>
                <a:srgbClr val="003366"/>
              </a:solidFill>
              <a:round/>
              <a:headEnd/>
              <a:tailEnd/>
            </a:ln>
          </p:spPr>
          <p:txBody>
            <a:bodyPr lIns="0" tIns="0" rIns="0" bIns="0"/>
            <a:lstStyle/>
            <a:p>
              <a:endParaRPr lang="en-US"/>
            </a:p>
          </p:txBody>
        </p:sp>
        <p:sp>
          <p:nvSpPr>
            <p:cNvPr id="52" name="Freeform 54"/>
            <p:cNvSpPr>
              <a:spLocks/>
            </p:cNvSpPr>
            <p:nvPr/>
          </p:nvSpPr>
          <p:spPr bwMode="grayWhite">
            <a:xfrm>
              <a:off x="3328" y="2250"/>
              <a:ext cx="449" cy="286"/>
            </a:xfrm>
            <a:custGeom>
              <a:avLst/>
              <a:gdLst>
                <a:gd name="T0" fmla="*/ 1 w 1138"/>
                <a:gd name="T1" fmla="*/ 0 h 750"/>
                <a:gd name="T2" fmla="*/ 1 w 1138"/>
                <a:gd name="T3" fmla="*/ 0 h 750"/>
                <a:gd name="T4" fmla="*/ 1 w 1138"/>
                <a:gd name="T5" fmla="*/ 0 h 750"/>
                <a:gd name="T6" fmla="*/ 1 w 1138"/>
                <a:gd name="T7" fmla="*/ 0 h 750"/>
                <a:gd name="T8" fmla="*/ 1 w 1138"/>
                <a:gd name="T9" fmla="*/ 0 h 750"/>
                <a:gd name="T10" fmla="*/ 1 w 1138"/>
                <a:gd name="T11" fmla="*/ 0 h 750"/>
                <a:gd name="T12" fmla="*/ 1 w 1138"/>
                <a:gd name="T13" fmla="*/ 0 h 750"/>
                <a:gd name="T14" fmla="*/ 1 w 1138"/>
                <a:gd name="T15" fmla="*/ 0 h 750"/>
                <a:gd name="T16" fmla="*/ 1 w 1138"/>
                <a:gd name="T17" fmla="*/ 0 h 750"/>
                <a:gd name="T18" fmla="*/ 1 w 1138"/>
                <a:gd name="T19" fmla="*/ 0 h 750"/>
                <a:gd name="T20" fmla="*/ 1 w 1138"/>
                <a:gd name="T21" fmla="*/ 0 h 750"/>
                <a:gd name="T22" fmla="*/ 1 w 1138"/>
                <a:gd name="T23" fmla="*/ 0 h 750"/>
                <a:gd name="T24" fmla="*/ 1 w 1138"/>
                <a:gd name="T25" fmla="*/ 0 h 750"/>
                <a:gd name="T26" fmla="*/ 1 w 1138"/>
                <a:gd name="T27" fmla="*/ 0 h 750"/>
                <a:gd name="T28" fmla="*/ 1 w 1138"/>
                <a:gd name="T29" fmla="*/ 0 h 750"/>
                <a:gd name="T30" fmla="*/ 1 w 1138"/>
                <a:gd name="T31" fmla="*/ 0 h 750"/>
                <a:gd name="T32" fmla="*/ 1 w 1138"/>
                <a:gd name="T33" fmla="*/ 0 h 750"/>
                <a:gd name="T34" fmla="*/ 0 w 1138"/>
                <a:gd name="T35" fmla="*/ 0 h 750"/>
                <a:gd name="T36" fmla="*/ 0 w 1138"/>
                <a:gd name="T37" fmla="*/ 0 h 750"/>
                <a:gd name="T38" fmla="*/ 0 w 1138"/>
                <a:gd name="T39" fmla="*/ 0 h 750"/>
                <a:gd name="T40" fmla="*/ 0 w 1138"/>
                <a:gd name="T41" fmla="*/ 0 h 750"/>
                <a:gd name="T42" fmla="*/ 0 w 1138"/>
                <a:gd name="T43" fmla="*/ 0 h 750"/>
                <a:gd name="T44" fmla="*/ 0 w 1138"/>
                <a:gd name="T45" fmla="*/ 0 h 750"/>
                <a:gd name="T46" fmla="*/ 0 w 1138"/>
                <a:gd name="T47" fmla="*/ 0 h 750"/>
                <a:gd name="T48" fmla="*/ 0 w 1138"/>
                <a:gd name="T49" fmla="*/ 0 h 750"/>
                <a:gd name="T50" fmla="*/ 0 w 1138"/>
                <a:gd name="T51" fmla="*/ 0 h 750"/>
                <a:gd name="T52" fmla="*/ 0 w 1138"/>
                <a:gd name="T53" fmla="*/ 0 h 750"/>
                <a:gd name="T54" fmla="*/ 0 w 1138"/>
                <a:gd name="T55" fmla="*/ 0 h 750"/>
                <a:gd name="T56" fmla="*/ 0 w 1138"/>
                <a:gd name="T57" fmla="*/ 0 h 750"/>
                <a:gd name="T58" fmla="*/ 0 w 1138"/>
                <a:gd name="T59" fmla="*/ 0 h 750"/>
                <a:gd name="T60" fmla="*/ 0 w 1138"/>
                <a:gd name="T61" fmla="*/ 0 h 750"/>
                <a:gd name="T62" fmla="*/ 0 w 1138"/>
                <a:gd name="T63" fmla="*/ 0 h 750"/>
                <a:gd name="T64" fmla="*/ 0 w 1138"/>
                <a:gd name="T65" fmla="*/ 0 h 750"/>
                <a:gd name="T66" fmla="*/ 0 w 1138"/>
                <a:gd name="T67" fmla="*/ 0 h 750"/>
                <a:gd name="T68" fmla="*/ 0 w 1138"/>
                <a:gd name="T69" fmla="*/ 0 h 7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8"/>
                <a:gd name="T106" fmla="*/ 0 h 750"/>
                <a:gd name="T107" fmla="*/ 1138 w 1138"/>
                <a:gd name="T108" fmla="*/ 750 h 7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8" h="750">
                  <a:moveTo>
                    <a:pt x="29" y="26"/>
                  </a:moveTo>
                  <a:lnTo>
                    <a:pt x="920" y="0"/>
                  </a:lnTo>
                  <a:lnTo>
                    <a:pt x="936" y="26"/>
                  </a:lnTo>
                  <a:lnTo>
                    <a:pt x="953" y="51"/>
                  </a:lnTo>
                  <a:lnTo>
                    <a:pt x="953" y="65"/>
                  </a:lnTo>
                  <a:lnTo>
                    <a:pt x="940" y="87"/>
                  </a:lnTo>
                  <a:lnTo>
                    <a:pt x="947" y="119"/>
                  </a:lnTo>
                  <a:lnTo>
                    <a:pt x="964" y="182"/>
                  </a:lnTo>
                  <a:lnTo>
                    <a:pt x="1021" y="198"/>
                  </a:lnTo>
                  <a:lnTo>
                    <a:pt x="1036" y="217"/>
                  </a:lnTo>
                  <a:lnTo>
                    <a:pt x="1045" y="235"/>
                  </a:lnTo>
                  <a:lnTo>
                    <a:pt x="1049" y="246"/>
                  </a:lnTo>
                  <a:lnTo>
                    <a:pt x="1091" y="270"/>
                  </a:lnTo>
                  <a:lnTo>
                    <a:pt x="1093" y="292"/>
                  </a:lnTo>
                  <a:lnTo>
                    <a:pt x="1129" y="315"/>
                  </a:lnTo>
                  <a:lnTo>
                    <a:pt x="1138" y="357"/>
                  </a:lnTo>
                  <a:lnTo>
                    <a:pt x="1134" y="373"/>
                  </a:lnTo>
                  <a:lnTo>
                    <a:pt x="1128" y="400"/>
                  </a:lnTo>
                  <a:lnTo>
                    <a:pt x="1112" y="415"/>
                  </a:lnTo>
                  <a:lnTo>
                    <a:pt x="1112" y="431"/>
                  </a:lnTo>
                  <a:lnTo>
                    <a:pt x="1079" y="469"/>
                  </a:lnTo>
                  <a:lnTo>
                    <a:pt x="1049" y="479"/>
                  </a:lnTo>
                  <a:lnTo>
                    <a:pt x="1044" y="484"/>
                  </a:lnTo>
                  <a:lnTo>
                    <a:pt x="1007" y="484"/>
                  </a:lnTo>
                  <a:lnTo>
                    <a:pt x="990" y="500"/>
                  </a:lnTo>
                  <a:lnTo>
                    <a:pt x="974" y="518"/>
                  </a:lnTo>
                  <a:lnTo>
                    <a:pt x="975" y="540"/>
                  </a:lnTo>
                  <a:lnTo>
                    <a:pt x="1000" y="563"/>
                  </a:lnTo>
                  <a:lnTo>
                    <a:pt x="1007" y="580"/>
                  </a:lnTo>
                  <a:lnTo>
                    <a:pt x="1000" y="614"/>
                  </a:lnTo>
                  <a:lnTo>
                    <a:pt x="972" y="676"/>
                  </a:lnTo>
                  <a:lnTo>
                    <a:pt x="946" y="694"/>
                  </a:lnTo>
                  <a:lnTo>
                    <a:pt x="938" y="709"/>
                  </a:lnTo>
                  <a:lnTo>
                    <a:pt x="940" y="732"/>
                  </a:lnTo>
                  <a:lnTo>
                    <a:pt x="920" y="750"/>
                  </a:lnTo>
                  <a:lnTo>
                    <a:pt x="873" y="694"/>
                  </a:lnTo>
                  <a:lnTo>
                    <a:pt x="151" y="718"/>
                  </a:lnTo>
                  <a:lnTo>
                    <a:pt x="144" y="703"/>
                  </a:lnTo>
                  <a:lnTo>
                    <a:pt x="136" y="678"/>
                  </a:lnTo>
                  <a:lnTo>
                    <a:pt x="144" y="660"/>
                  </a:lnTo>
                  <a:lnTo>
                    <a:pt x="129" y="641"/>
                  </a:lnTo>
                  <a:lnTo>
                    <a:pt x="120" y="623"/>
                  </a:lnTo>
                  <a:lnTo>
                    <a:pt x="136" y="606"/>
                  </a:lnTo>
                  <a:lnTo>
                    <a:pt x="129" y="587"/>
                  </a:lnTo>
                  <a:lnTo>
                    <a:pt x="107" y="572"/>
                  </a:lnTo>
                  <a:lnTo>
                    <a:pt x="112" y="532"/>
                  </a:lnTo>
                  <a:lnTo>
                    <a:pt x="118" y="517"/>
                  </a:lnTo>
                  <a:lnTo>
                    <a:pt x="112" y="500"/>
                  </a:lnTo>
                  <a:lnTo>
                    <a:pt x="87" y="480"/>
                  </a:lnTo>
                  <a:lnTo>
                    <a:pt x="80" y="460"/>
                  </a:lnTo>
                  <a:lnTo>
                    <a:pt x="87" y="439"/>
                  </a:lnTo>
                  <a:lnTo>
                    <a:pt x="62" y="425"/>
                  </a:lnTo>
                  <a:lnTo>
                    <a:pt x="54" y="380"/>
                  </a:lnTo>
                  <a:lnTo>
                    <a:pt x="34" y="364"/>
                  </a:lnTo>
                  <a:lnTo>
                    <a:pt x="45" y="335"/>
                  </a:lnTo>
                  <a:lnTo>
                    <a:pt x="45" y="318"/>
                  </a:lnTo>
                  <a:lnTo>
                    <a:pt x="20" y="298"/>
                  </a:lnTo>
                  <a:lnTo>
                    <a:pt x="20" y="277"/>
                  </a:lnTo>
                  <a:lnTo>
                    <a:pt x="20" y="270"/>
                  </a:lnTo>
                  <a:lnTo>
                    <a:pt x="13" y="246"/>
                  </a:lnTo>
                  <a:lnTo>
                    <a:pt x="0" y="208"/>
                  </a:lnTo>
                  <a:lnTo>
                    <a:pt x="13" y="163"/>
                  </a:lnTo>
                  <a:lnTo>
                    <a:pt x="7" y="143"/>
                  </a:lnTo>
                  <a:lnTo>
                    <a:pt x="25" y="133"/>
                  </a:lnTo>
                  <a:lnTo>
                    <a:pt x="16" y="92"/>
                  </a:lnTo>
                  <a:lnTo>
                    <a:pt x="4" y="86"/>
                  </a:lnTo>
                  <a:lnTo>
                    <a:pt x="7" y="57"/>
                  </a:lnTo>
                  <a:lnTo>
                    <a:pt x="4" y="47"/>
                  </a:lnTo>
                  <a:lnTo>
                    <a:pt x="2" y="26"/>
                  </a:lnTo>
                  <a:lnTo>
                    <a:pt x="13" y="25"/>
                  </a:lnTo>
                  <a:lnTo>
                    <a:pt x="29" y="26"/>
                  </a:lnTo>
                  <a:close/>
                </a:path>
              </a:pathLst>
            </a:custGeom>
            <a:solidFill>
              <a:srgbClr val="003300"/>
            </a:solidFill>
            <a:ln w="25400">
              <a:solidFill>
                <a:srgbClr val="003366"/>
              </a:solidFill>
              <a:round/>
              <a:headEnd/>
              <a:tailEnd/>
            </a:ln>
          </p:spPr>
          <p:txBody>
            <a:bodyPr lIns="0" tIns="0" rIns="0" bIns="0"/>
            <a:lstStyle/>
            <a:p>
              <a:endParaRPr lang="en-US"/>
            </a:p>
          </p:txBody>
        </p:sp>
        <p:sp>
          <p:nvSpPr>
            <p:cNvPr id="53" name="Freeform 55"/>
            <p:cNvSpPr>
              <a:spLocks/>
            </p:cNvSpPr>
            <p:nvPr/>
          </p:nvSpPr>
          <p:spPr bwMode="grayWhite">
            <a:xfrm>
              <a:off x="3690" y="2326"/>
              <a:ext cx="297" cy="512"/>
            </a:xfrm>
            <a:custGeom>
              <a:avLst/>
              <a:gdLst>
                <a:gd name="T0" fmla="*/ 0 w 753"/>
                <a:gd name="T1" fmla="*/ 0 h 1338"/>
                <a:gd name="T2" fmla="*/ 0 w 753"/>
                <a:gd name="T3" fmla="*/ 0 h 1338"/>
                <a:gd name="T4" fmla="*/ 0 w 753"/>
                <a:gd name="T5" fmla="*/ 0 h 1338"/>
                <a:gd name="T6" fmla="*/ 0 w 753"/>
                <a:gd name="T7" fmla="*/ 0 h 1338"/>
                <a:gd name="T8" fmla="*/ 0 w 753"/>
                <a:gd name="T9" fmla="*/ 0 h 1338"/>
                <a:gd name="T10" fmla="*/ 0 w 753"/>
                <a:gd name="T11" fmla="*/ 0 h 1338"/>
                <a:gd name="T12" fmla="*/ 0 w 753"/>
                <a:gd name="T13" fmla="*/ 0 h 1338"/>
                <a:gd name="T14" fmla="*/ 0 w 753"/>
                <a:gd name="T15" fmla="*/ 0 h 1338"/>
                <a:gd name="T16" fmla="*/ 0 w 753"/>
                <a:gd name="T17" fmla="*/ 0 h 1338"/>
                <a:gd name="T18" fmla="*/ 0 w 753"/>
                <a:gd name="T19" fmla="*/ 0 h 1338"/>
                <a:gd name="T20" fmla="*/ 0 w 753"/>
                <a:gd name="T21" fmla="*/ 0 h 1338"/>
                <a:gd name="T22" fmla="*/ 0 w 753"/>
                <a:gd name="T23" fmla="*/ 0 h 1338"/>
                <a:gd name="T24" fmla="*/ 0 w 753"/>
                <a:gd name="T25" fmla="*/ 0 h 1338"/>
                <a:gd name="T26" fmla="*/ 0 w 753"/>
                <a:gd name="T27" fmla="*/ 0 h 1338"/>
                <a:gd name="T28" fmla="*/ 0 w 753"/>
                <a:gd name="T29" fmla="*/ 0 h 1338"/>
                <a:gd name="T30" fmla="*/ 0 w 753"/>
                <a:gd name="T31" fmla="*/ 0 h 1338"/>
                <a:gd name="T32" fmla="*/ 0 w 753"/>
                <a:gd name="T33" fmla="*/ 0 h 1338"/>
                <a:gd name="T34" fmla="*/ 0 w 753"/>
                <a:gd name="T35" fmla="*/ 0 h 1338"/>
                <a:gd name="T36" fmla="*/ 0 w 753"/>
                <a:gd name="T37" fmla="*/ 0 h 1338"/>
                <a:gd name="T38" fmla="*/ 0 w 753"/>
                <a:gd name="T39" fmla="*/ 0 h 1338"/>
                <a:gd name="T40" fmla="*/ 0 w 753"/>
                <a:gd name="T41" fmla="*/ 0 h 1338"/>
                <a:gd name="T42" fmla="*/ 0 w 753"/>
                <a:gd name="T43" fmla="*/ 0 h 1338"/>
                <a:gd name="T44" fmla="*/ 0 w 753"/>
                <a:gd name="T45" fmla="*/ 0 h 1338"/>
                <a:gd name="T46" fmla="*/ 0 w 753"/>
                <a:gd name="T47" fmla="*/ 0 h 1338"/>
                <a:gd name="T48" fmla="*/ 0 w 753"/>
                <a:gd name="T49" fmla="*/ 1 h 1338"/>
                <a:gd name="T50" fmla="*/ 0 w 753"/>
                <a:gd name="T51" fmla="*/ 1 h 1338"/>
                <a:gd name="T52" fmla="*/ 0 w 753"/>
                <a:gd name="T53" fmla="*/ 1 h 1338"/>
                <a:gd name="T54" fmla="*/ 0 w 753"/>
                <a:gd name="T55" fmla="*/ 1 h 1338"/>
                <a:gd name="T56" fmla="*/ 0 w 753"/>
                <a:gd name="T57" fmla="*/ 1 h 1338"/>
                <a:gd name="T58" fmla="*/ 0 w 753"/>
                <a:gd name="T59" fmla="*/ 1 h 1338"/>
                <a:gd name="T60" fmla="*/ 0 w 753"/>
                <a:gd name="T61" fmla="*/ 1 h 1338"/>
                <a:gd name="T62" fmla="*/ 0 w 753"/>
                <a:gd name="T63" fmla="*/ 1 h 1338"/>
                <a:gd name="T64" fmla="*/ 0 w 753"/>
                <a:gd name="T65" fmla="*/ 1 h 1338"/>
                <a:gd name="T66" fmla="*/ 0 w 753"/>
                <a:gd name="T67" fmla="*/ 1 h 1338"/>
                <a:gd name="T68" fmla="*/ 0 w 753"/>
                <a:gd name="T69" fmla="*/ 1 h 1338"/>
                <a:gd name="T70" fmla="*/ 0 w 753"/>
                <a:gd name="T71" fmla="*/ 1 h 1338"/>
                <a:gd name="T72" fmla="*/ 0 w 753"/>
                <a:gd name="T73" fmla="*/ 0 h 1338"/>
                <a:gd name="T74" fmla="*/ 0 w 753"/>
                <a:gd name="T75" fmla="*/ 0 h 1338"/>
                <a:gd name="T76" fmla="*/ 0 w 753"/>
                <a:gd name="T77" fmla="*/ 0 h 1338"/>
                <a:gd name="T78" fmla="*/ 0 w 753"/>
                <a:gd name="T79" fmla="*/ 0 h 1338"/>
                <a:gd name="T80" fmla="*/ 0 w 753"/>
                <a:gd name="T81" fmla="*/ 0 h 1338"/>
                <a:gd name="T82" fmla="*/ 0 w 753"/>
                <a:gd name="T83" fmla="*/ 0 h 1338"/>
                <a:gd name="T84" fmla="*/ 0 w 753"/>
                <a:gd name="T85" fmla="*/ 0 h 1338"/>
                <a:gd name="T86" fmla="*/ 0 w 753"/>
                <a:gd name="T87" fmla="*/ 0 h 1338"/>
                <a:gd name="T88" fmla="*/ 0 w 753"/>
                <a:gd name="T89" fmla="*/ 0 h 1338"/>
                <a:gd name="T90" fmla="*/ 0 w 753"/>
                <a:gd name="T91" fmla="*/ 0 h 1338"/>
                <a:gd name="T92" fmla="*/ 0 w 753"/>
                <a:gd name="T93" fmla="*/ 0 h 1338"/>
                <a:gd name="T94" fmla="*/ 0 w 753"/>
                <a:gd name="T95" fmla="*/ 0 h 13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3"/>
                <a:gd name="T145" fmla="*/ 0 h 1338"/>
                <a:gd name="T146" fmla="*/ 753 w 753"/>
                <a:gd name="T147" fmla="*/ 1338 h 13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3" h="1338">
                  <a:moveTo>
                    <a:pt x="617" y="0"/>
                  </a:moveTo>
                  <a:lnTo>
                    <a:pt x="129" y="34"/>
                  </a:lnTo>
                  <a:lnTo>
                    <a:pt x="133" y="45"/>
                  </a:lnTo>
                  <a:lnTo>
                    <a:pt x="175" y="69"/>
                  </a:lnTo>
                  <a:lnTo>
                    <a:pt x="177" y="91"/>
                  </a:lnTo>
                  <a:lnTo>
                    <a:pt x="213" y="114"/>
                  </a:lnTo>
                  <a:lnTo>
                    <a:pt x="222" y="156"/>
                  </a:lnTo>
                  <a:lnTo>
                    <a:pt x="218" y="172"/>
                  </a:lnTo>
                  <a:lnTo>
                    <a:pt x="212" y="199"/>
                  </a:lnTo>
                  <a:lnTo>
                    <a:pt x="196" y="214"/>
                  </a:lnTo>
                  <a:lnTo>
                    <a:pt x="196" y="230"/>
                  </a:lnTo>
                  <a:lnTo>
                    <a:pt x="163" y="268"/>
                  </a:lnTo>
                  <a:lnTo>
                    <a:pt x="133" y="278"/>
                  </a:lnTo>
                  <a:lnTo>
                    <a:pt x="128" y="283"/>
                  </a:lnTo>
                  <a:lnTo>
                    <a:pt x="91" y="283"/>
                  </a:lnTo>
                  <a:lnTo>
                    <a:pt x="74" y="299"/>
                  </a:lnTo>
                  <a:lnTo>
                    <a:pt x="58" y="317"/>
                  </a:lnTo>
                  <a:lnTo>
                    <a:pt x="59" y="339"/>
                  </a:lnTo>
                  <a:lnTo>
                    <a:pt x="84" y="362"/>
                  </a:lnTo>
                  <a:lnTo>
                    <a:pt x="91" y="379"/>
                  </a:lnTo>
                  <a:lnTo>
                    <a:pt x="84" y="413"/>
                  </a:lnTo>
                  <a:lnTo>
                    <a:pt x="56" y="475"/>
                  </a:lnTo>
                  <a:lnTo>
                    <a:pt x="30" y="493"/>
                  </a:lnTo>
                  <a:lnTo>
                    <a:pt x="22" y="508"/>
                  </a:lnTo>
                  <a:lnTo>
                    <a:pt x="24" y="531"/>
                  </a:lnTo>
                  <a:lnTo>
                    <a:pt x="4" y="549"/>
                  </a:lnTo>
                  <a:lnTo>
                    <a:pt x="4" y="558"/>
                  </a:lnTo>
                  <a:lnTo>
                    <a:pt x="0" y="584"/>
                  </a:lnTo>
                  <a:lnTo>
                    <a:pt x="3" y="630"/>
                  </a:lnTo>
                  <a:lnTo>
                    <a:pt x="20" y="669"/>
                  </a:lnTo>
                  <a:lnTo>
                    <a:pt x="22" y="688"/>
                  </a:lnTo>
                  <a:lnTo>
                    <a:pt x="78" y="748"/>
                  </a:lnTo>
                  <a:lnTo>
                    <a:pt x="129" y="791"/>
                  </a:lnTo>
                  <a:lnTo>
                    <a:pt x="144" y="810"/>
                  </a:lnTo>
                  <a:lnTo>
                    <a:pt x="177" y="891"/>
                  </a:lnTo>
                  <a:lnTo>
                    <a:pt x="185" y="898"/>
                  </a:lnTo>
                  <a:lnTo>
                    <a:pt x="202" y="882"/>
                  </a:lnTo>
                  <a:lnTo>
                    <a:pt x="217" y="877"/>
                  </a:lnTo>
                  <a:lnTo>
                    <a:pt x="262" y="896"/>
                  </a:lnTo>
                  <a:lnTo>
                    <a:pt x="268" y="917"/>
                  </a:lnTo>
                  <a:lnTo>
                    <a:pt x="259" y="944"/>
                  </a:lnTo>
                  <a:lnTo>
                    <a:pt x="264" y="977"/>
                  </a:lnTo>
                  <a:lnTo>
                    <a:pt x="232" y="1018"/>
                  </a:lnTo>
                  <a:lnTo>
                    <a:pt x="224" y="1032"/>
                  </a:lnTo>
                  <a:lnTo>
                    <a:pt x="236" y="1062"/>
                  </a:lnTo>
                  <a:lnTo>
                    <a:pt x="267" y="1085"/>
                  </a:lnTo>
                  <a:lnTo>
                    <a:pt x="319" y="1121"/>
                  </a:lnTo>
                  <a:lnTo>
                    <a:pt x="348" y="1130"/>
                  </a:lnTo>
                  <a:lnTo>
                    <a:pt x="399" y="1175"/>
                  </a:lnTo>
                  <a:lnTo>
                    <a:pt x="409" y="1219"/>
                  </a:lnTo>
                  <a:lnTo>
                    <a:pt x="423" y="1238"/>
                  </a:lnTo>
                  <a:lnTo>
                    <a:pt x="423" y="1249"/>
                  </a:lnTo>
                  <a:lnTo>
                    <a:pt x="410" y="1264"/>
                  </a:lnTo>
                  <a:lnTo>
                    <a:pt x="410" y="1279"/>
                  </a:lnTo>
                  <a:lnTo>
                    <a:pt x="446" y="1338"/>
                  </a:lnTo>
                  <a:lnTo>
                    <a:pt x="455" y="1336"/>
                  </a:lnTo>
                  <a:lnTo>
                    <a:pt x="457" y="1328"/>
                  </a:lnTo>
                  <a:lnTo>
                    <a:pt x="465" y="1328"/>
                  </a:lnTo>
                  <a:lnTo>
                    <a:pt x="469" y="1329"/>
                  </a:lnTo>
                  <a:lnTo>
                    <a:pt x="489" y="1287"/>
                  </a:lnTo>
                  <a:lnTo>
                    <a:pt x="510" y="1281"/>
                  </a:lnTo>
                  <a:lnTo>
                    <a:pt x="542" y="1282"/>
                  </a:lnTo>
                  <a:lnTo>
                    <a:pt x="563" y="1292"/>
                  </a:lnTo>
                  <a:lnTo>
                    <a:pt x="583" y="1311"/>
                  </a:lnTo>
                  <a:lnTo>
                    <a:pt x="612" y="1301"/>
                  </a:lnTo>
                  <a:lnTo>
                    <a:pt x="598" y="1251"/>
                  </a:lnTo>
                  <a:lnTo>
                    <a:pt x="598" y="1228"/>
                  </a:lnTo>
                  <a:lnTo>
                    <a:pt x="612" y="1212"/>
                  </a:lnTo>
                  <a:lnTo>
                    <a:pt x="674" y="1199"/>
                  </a:lnTo>
                  <a:lnTo>
                    <a:pt x="678" y="1192"/>
                  </a:lnTo>
                  <a:lnTo>
                    <a:pt x="655" y="1174"/>
                  </a:lnTo>
                  <a:lnTo>
                    <a:pt x="655" y="1165"/>
                  </a:lnTo>
                  <a:lnTo>
                    <a:pt x="663" y="1158"/>
                  </a:lnTo>
                  <a:lnTo>
                    <a:pt x="671" y="1143"/>
                  </a:lnTo>
                  <a:lnTo>
                    <a:pt x="678" y="1130"/>
                  </a:lnTo>
                  <a:lnTo>
                    <a:pt x="674" y="1125"/>
                  </a:lnTo>
                  <a:lnTo>
                    <a:pt x="673" y="1116"/>
                  </a:lnTo>
                  <a:lnTo>
                    <a:pt x="673" y="1109"/>
                  </a:lnTo>
                  <a:lnTo>
                    <a:pt x="681" y="1066"/>
                  </a:lnTo>
                  <a:lnTo>
                    <a:pt x="681" y="1027"/>
                  </a:lnTo>
                  <a:lnTo>
                    <a:pt x="705" y="1003"/>
                  </a:lnTo>
                  <a:lnTo>
                    <a:pt x="721" y="963"/>
                  </a:lnTo>
                  <a:lnTo>
                    <a:pt x="726" y="950"/>
                  </a:lnTo>
                  <a:lnTo>
                    <a:pt x="753" y="898"/>
                  </a:lnTo>
                  <a:lnTo>
                    <a:pt x="747" y="850"/>
                  </a:lnTo>
                  <a:lnTo>
                    <a:pt x="721" y="808"/>
                  </a:lnTo>
                  <a:lnTo>
                    <a:pt x="730" y="776"/>
                  </a:lnTo>
                  <a:lnTo>
                    <a:pt x="726" y="754"/>
                  </a:lnTo>
                  <a:lnTo>
                    <a:pt x="736" y="748"/>
                  </a:lnTo>
                  <a:lnTo>
                    <a:pt x="689" y="179"/>
                  </a:lnTo>
                  <a:lnTo>
                    <a:pt x="681" y="172"/>
                  </a:lnTo>
                  <a:lnTo>
                    <a:pt x="674" y="160"/>
                  </a:lnTo>
                  <a:lnTo>
                    <a:pt x="656" y="108"/>
                  </a:lnTo>
                  <a:lnTo>
                    <a:pt x="649" y="91"/>
                  </a:lnTo>
                  <a:lnTo>
                    <a:pt x="639" y="76"/>
                  </a:lnTo>
                  <a:lnTo>
                    <a:pt x="617" y="42"/>
                  </a:lnTo>
                  <a:lnTo>
                    <a:pt x="617"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54" name="Freeform 56"/>
            <p:cNvSpPr>
              <a:spLocks/>
            </p:cNvSpPr>
            <p:nvPr/>
          </p:nvSpPr>
          <p:spPr bwMode="grayWhite">
            <a:xfrm>
              <a:off x="3387" y="2515"/>
              <a:ext cx="500" cy="420"/>
            </a:xfrm>
            <a:custGeom>
              <a:avLst/>
              <a:gdLst>
                <a:gd name="T0" fmla="*/ 1 w 1265"/>
                <a:gd name="T1" fmla="*/ 0 h 1098"/>
                <a:gd name="T2" fmla="*/ 1 w 1265"/>
                <a:gd name="T3" fmla="*/ 0 h 1098"/>
                <a:gd name="T4" fmla="*/ 1 w 1265"/>
                <a:gd name="T5" fmla="*/ 0 h 1098"/>
                <a:gd name="T6" fmla="*/ 1 w 1265"/>
                <a:gd name="T7" fmla="*/ 0 h 1098"/>
                <a:gd name="T8" fmla="*/ 1 w 1265"/>
                <a:gd name="T9" fmla="*/ 0 h 1098"/>
                <a:gd name="T10" fmla="*/ 1 w 1265"/>
                <a:gd name="T11" fmla="*/ 0 h 1098"/>
                <a:gd name="T12" fmla="*/ 1 w 1265"/>
                <a:gd name="T13" fmla="*/ 0 h 1098"/>
                <a:gd name="T14" fmla="*/ 1 w 1265"/>
                <a:gd name="T15" fmla="*/ 0 h 1098"/>
                <a:gd name="T16" fmla="*/ 1 w 1265"/>
                <a:gd name="T17" fmla="*/ 0 h 1098"/>
                <a:gd name="T18" fmla="*/ 1 w 1265"/>
                <a:gd name="T19" fmla="*/ 0 h 1098"/>
                <a:gd name="T20" fmla="*/ 1 w 1265"/>
                <a:gd name="T21" fmla="*/ 0 h 1098"/>
                <a:gd name="T22" fmla="*/ 1 w 1265"/>
                <a:gd name="T23" fmla="*/ 0 h 1098"/>
                <a:gd name="T24" fmla="*/ 1 w 1265"/>
                <a:gd name="T25" fmla="*/ 0 h 1098"/>
                <a:gd name="T26" fmla="*/ 1 w 1265"/>
                <a:gd name="T27" fmla="*/ 0 h 1098"/>
                <a:gd name="T28" fmla="*/ 1 w 1265"/>
                <a:gd name="T29" fmla="*/ 0 h 1098"/>
                <a:gd name="T30" fmla="*/ 1 w 1265"/>
                <a:gd name="T31" fmla="*/ 0 h 1098"/>
                <a:gd name="T32" fmla="*/ 1 w 1265"/>
                <a:gd name="T33" fmla="*/ 0 h 1098"/>
                <a:gd name="T34" fmla="*/ 1 w 1265"/>
                <a:gd name="T35" fmla="*/ 0 h 1098"/>
                <a:gd name="T36" fmla="*/ 1 w 1265"/>
                <a:gd name="T37" fmla="*/ 0 h 1098"/>
                <a:gd name="T38" fmla="*/ 1 w 1265"/>
                <a:gd name="T39" fmla="*/ 0 h 1098"/>
                <a:gd name="T40" fmla="*/ 1 w 1265"/>
                <a:gd name="T41" fmla="*/ 0 h 1098"/>
                <a:gd name="T42" fmla="*/ 1 w 1265"/>
                <a:gd name="T43" fmla="*/ 0 h 1098"/>
                <a:gd name="T44" fmla="*/ 1 w 1265"/>
                <a:gd name="T45" fmla="*/ 0 h 1098"/>
                <a:gd name="T46" fmla="*/ 1 w 1265"/>
                <a:gd name="T47" fmla="*/ 0 h 1098"/>
                <a:gd name="T48" fmla="*/ 0 w 1265"/>
                <a:gd name="T49" fmla="*/ 0 h 1098"/>
                <a:gd name="T50" fmla="*/ 0 w 1265"/>
                <a:gd name="T51" fmla="*/ 0 h 1098"/>
                <a:gd name="T52" fmla="*/ 0 w 1265"/>
                <a:gd name="T53" fmla="*/ 0 h 1098"/>
                <a:gd name="T54" fmla="*/ 0 w 1265"/>
                <a:gd name="T55" fmla="*/ 0 h 1098"/>
                <a:gd name="T56" fmla="*/ 0 w 1265"/>
                <a:gd name="T57" fmla="*/ 0 h 1098"/>
                <a:gd name="T58" fmla="*/ 0 w 1265"/>
                <a:gd name="T59" fmla="*/ 0 h 1098"/>
                <a:gd name="T60" fmla="*/ 0 w 1265"/>
                <a:gd name="T61" fmla="*/ 0 h 1098"/>
                <a:gd name="T62" fmla="*/ 0 w 1265"/>
                <a:gd name="T63" fmla="*/ 0 h 1098"/>
                <a:gd name="T64" fmla="*/ 0 w 1265"/>
                <a:gd name="T65" fmla="*/ 0 h 1098"/>
                <a:gd name="T66" fmla="*/ 0 w 1265"/>
                <a:gd name="T67" fmla="*/ 0 h 1098"/>
                <a:gd name="T68" fmla="*/ 0 w 1265"/>
                <a:gd name="T69" fmla="*/ 0 h 1098"/>
                <a:gd name="T70" fmla="*/ 0 w 1265"/>
                <a:gd name="T71" fmla="*/ 0 h 1098"/>
                <a:gd name="T72" fmla="*/ 0 w 1265"/>
                <a:gd name="T73" fmla="*/ 0 h 1098"/>
                <a:gd name="T74" fmla="*/ 0 w 1265"/>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5"/>
                <a:gd name="T115" fmla="*/ 0 h 1098"/>
                <a:gd name="T116" fmla="*/ 1265 w 1265"/>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5" h="1098">
                  <a:moveTo>
                    <a:pt x="219" y="1007"/>
                  </a:moveTo>
                  <a:lnTo>
                    <a:pt x="1062" y="970"/>
                  </a:lnTo>
                  <a:lnTo>
                    <a:pt x="1061" y="978"/>
                  </a:lnTo>
                  <a:lnTo>
                    <a:pt x="1079" y="996"/>
                  </a:lnTo>
                  <a:lnTo>
                    <a:pt x="1084" y="1016"/>
                  </a:lnTo>
                  <a:lnTo>
                    <a:pt x="1083" y="1034"/>
                  </a:lnTo>
                  <a:lnTo>
                    <a:pt x="1056" y="1053"/>
                  </a:lnTo>
                  <a:lnTo>
                    <a:pt x="1033" y="1080"/>
                  </a:lnTo>
                  <a:lnTo>
                    <a:pt x="1032" y="1098"/>
                  </a:lnTo>
                  <a:lnTo>
                    <a:pt x="1161" y="1087"/>
                  </a:lnTo>
                  <a:lnTo>
                    <a:pt x="1170" y="1053"/>
                  </a:lnTo>
                  <a:lnTo>
                    <a:pt x="1169" y="1042"/>
                  </a:lnTo>
                  <a:lnTo>
                    <a:pt x="1175" y="1000"/>
                  </a:lnTo>
                  <a:lnTo>
                    <a:pt x="1188" y="966"/>
                  </a:lnTo>
                  <a:lnTo>
                    <a:pt x="1201" y="950"/>
                  </a:lnTo>
                  <a:lnTo>
                    <a:pt x="1224" y="937"/>
                  </a:lnTo>
                  <a:lnTo>
                    <a:pt x="1230" y="942"/>
                  </a:lnTo>
                  <a:lnTo>
                    <a:pt x="1246" y="936"/>
                  </a:lnTo>
                  <a:lnTo>
                    <a:pt x="1265" y="872"/>
                  </a:lnTo>
                  <a:lnTo>
                    <a:pt x="1257" y="853"/>
                  </a:lnTo>
                  <a:lnTo>
                    <a:pt x="1251" y="845"/>
                  </a:lnTo>
                  <a:lnTo>
                    <a:pt x="1239" y="843"/>
                  </a:lnTo>
                  <a:lnTo>
                    <a:pt x="1234" y="836"/>
                  </a:lnTo>
                  <a:lnTo>
                    <a:pt x="1230" y="835"/>
                  </a:lnTo>
                  <a:lnTo>
                    <a:pt x="1222" y="835"/>
                  </a:lnTo>
                  <a:lnTo>
                    <a:pt x="1220" y="843"/>
                  </a:lnTo>
                  <a:lnTo>
                    <a:pt x="1211" y="845"/>
                  </a:lnTo>
                  <a:lnTo>
                    <a:pt x="1175" y="786"/>
                  </a:lnTo>
                  <a:lnTo>
                    <a:pt x="1175" y="771"/>
                  </a:lnTo>
                  <a:lnTo>
                    <a:pt x="1188" y="756"/>
                  </a:lnTo>
                  <a:lnTo>
                    <a:pt x="1188" y="745"/>
                  </a:lnTo>
                  <a:lnTo>
                    <a:pt x="1174" y="726"/>
                  </a:lnTo>
                  <a:lnTo>
                    <a:pt x="1164" y="682"/>
                  </a:lnTo>
                  <a:lnTo>
                    <a:pt x="1113" y="637"/>
                  </a:lnTo>
                  <a:lnTo>
                    <a:pt x="1084" y="628"/>
                  </a:lnTo>
                  <a:lnTo>
                    <a:pt x="1032" y="592"/>
                  </a:lnTo>
                  <a:lnTo>
                    <a:pt x="1001" y="569"/>
                  </a:lnTo>
                  <a:lnTo>
                    <a:pt x="989" y="539"/>
                  </a:lnTo>
                  <a:lnTo>
                    <a:pt x="997" y="525"/>
                  </a:lnTo>
                  <a:lnTo>
                    <a:pt x="1029" y="484"/>
                  </a:lnTo>
                  <a:lnTo>
                    <a:pt x="1024" y="451"/>
                  </a:lnTo>
                  <a:lnTo>
                    <a:pt x="1033" y="424"/>
                  </a:lnTo>
                  <a:lnTo>
                    <a:pt x="1027" y="403"/>
                  </a:lnTo>
                  <a:lnTo>
                    <a:pt x="982" y="384"/>
                  </a:lnTo>
                  <a:lnTo>
                    <a:pt x="967" y="389"/>
                  </a:lnTo>
                  <a:lnTo>
                    <a:pt x="950" y="405"/>
                  </a:lnTo>
                  <a:lnTo>
                    <a:pt x="942" y="398"/>
                  </a:lnTo>
                  <a:lnTo>
                    <a:pt x="909" y="317"/>
                  </a:lnTo>
                  <a:lnTo>
                    <a:pt x="894" y="298"/>
                  </a:lnTo>
                  <a:lnTo>
                    <a:pt x="843" y="255"/>
                  </a:lnTo>
                  <a:lnTo>
                    <a:pt x="787" y="195"/>
                  </a:lnTo>
                  <a:lnTo>
                    <a:pt x="785" y="176"/>
                  </a:lnTo>
                  <a:lnTo>
                    <a:pt x="768" y="137"/>
                  </a:lnTo>
                  <a:lnTo>
                    <a:pt x="765" y="91"/>
                  </a:lnTo>
                  <a:lnTo>
                    <a:pt x="769" y="65"/>
                  </a:lnTo>
                  <a:lnTo>
                    <a:pt x="769" y="56"/>
                  </a:lnTo>
                  <a:lnTo>
                    <a:pt x="722" y="0"/>
                  </a:lnTo>
                  <a:lnTo>
                    <a:pt x="0" y="24"/>
                  </a:lnTo>
                  <a:lnTo>
                    <a:pt x="10" y="47"/>
                  </a:lnTo>
                  <a:lnTo>
                    <a:pt x="33" y="64"/>
                  </a:lnTo>
                  <a:lnTo>
                    <a:pt x="37" y="95"/>
                  </a:lnTo>
                  <a:lnTo>
                    <a:pt x="63" y="128"/>
                  </a:lnTo>
                  <a:lnTo>
                    <a:pt x="74" y="136"/>
                  </a:lnTo>
                  <a:lnTo>
                    <a:pt x="69" y="155"/>
                  </a:lnTo>
                  <a:lnTo>
                    <a:pt x="71" y="164"/>
                  </a:lnTo>
                  <a:lnTo>
                    <a:pt x="150" y="228"/>
                  </a:lnTo>
                  <a:lnTo>
                    <a:pt x="123" y="255"/>
                  </a:lnTo>
                  <a:lnTo>
                    <a:pt x="117" y="285"/>
                  </a:lnTo>
                  <a:lnTo>
                    <a:pt x="135" y="298"/>
                  </a:lnTo>
                  <a:lnTo>
                    <a:pt x="151" y="310"/>
                  </a:lnTo>
                  <a:lnTo>
                    <a:pt x="164" y="352"/>
                  </a:lnTo>
                  <a:lnTo>
                    <a:pt x="181" y="366"/>
                  </a:lnTo>
                  <a:lnTo>
                    <a:pt x="200" y="367"/>
                  </a:lnTo>
                  <a:lnTo>
                    <a:pt x="214" y="372"/>
                  </a:lnTo>
                  <a:lnTo>
                    <a:pt x="216" y="890"/>
                  </a:lnTo>
                  <a:lnTo>
                    <a:pt x="219" y="1007"/>
                  </a:lnTo>
                  <a:close/>
                </a:path>
              </a:pathLst>
            </a:custGeom>
            <a:solidFill>
              <a:srgbClr val="003300"/>
            </a:solidFill>
            <a:ln w="25400">
              <a:solidFill>
                <a:srgbClr val="003366"/>
              </a:solidFill>
              <a:round/>
              <a:headEnd/>
              <a:tailEnd/>
            </a:ln>
          </p:spPr>
          <p:txBody>
            <a:bodyPr lIns="0" tIns="0" rIns="0" bIns="0"/>
            <a:lstStyle/>
            <a:p>
              <a:endParaRPr lang="en-US"/>
            </a:p>
          </p:txBody>
        </p:sp>
        <p:sp>
          <p:nvSpPr>
            <p:cNvPr id="55" name="Freeform 57"/>
            <p:cNvSpPr>
              <a:spLocks/>
            </p:cNvSpPr>
            <p:nvPr/>
          </p:nvSpPr>
          <p:spPr bwMode="grayWhite">
            <a:xfrm>
              <a:off x="3474" y="2885"/>
              <a:ext cx="371" cy="331"/>
            </a:xfrm>
            <a:custGeom>
              <a:avLst/>
              <a:gdLst>
                <a:gd name="T0" fmla="*/ 0 w 942"/>
                <a:gd name="T1" fmla="*/ 0 h 862"/>
                <a:gd name="T2" fmla="*/ 0 w 942"/>
                <a:gd name="T3" fmla="*/ 0 h 862"/>
                <a:gd name="T4" fmla="*/ 0 w 942"/>
                <a:gd name="T5" fmla="*/ 0 h 862"/>
                <a:gd name="T6" fmla="*/ 0 w 942"/>
                <a:gd name="T7" fmla="*/ 0 h 862"/>
                <a:gd name="T8" fmla="*/ 0 w 942"/>
                <a:gd name="T9" fmla="*/ 0 h 862"/>
                <a:gd name="T10" fmla="*/ 0 w 942"/>
                <a:gd name="T11" fmla="*/ 0 h 862"/>
                <a:gd name="T12" fmla="*/ 0 w 942"/>
                <a:gd name="T13" fmla="*/ 0 h 862"/>
                <a:gd name="T14" fmla="*/ 0 w 942"/>
                <a:gd name="T15" fmla="*/ 0 h 862"/>
                <a:gd name="T16" fmla="*/ 0 w 942"/>
                <a:gd name="T17" fmla="*/ 0 h 862"/>
                <a:gd name="T18" fmla="*/ 1 w 942"/>
                <a:gd name="T19" fmla="*/ 0 h 862"/>
                <a:gd name="T20" fmla="*/ 1 w 942"/>
                <a:gd name="T21" fmla="*/ 0 h 862"/>
                <a:gd name="T22" fmla="*/ 1 w 942"/>
                <a:gd name="T23" fmla="*/ 0 h 862"/>
                <a:gd name="T24" fmla="*/ 1 w 942"/>
                <a:gd name="T25" fmla="*/ 0 h 862"/>
                <a:gd name="T26" fmla="*/ 1 w 942"/>
                <a:gd name="T27" fmla="*/ 0 h 862"/>
                <a:gd name="T28" fmla="*/ 1 w 942"/>
                <a:gd name="T29" fmla="*/ 0 h 862"/>
                <a:gd name="T30" fmla="*/ 0 w 942"/>
                <a:gd name="T31" fmla="*/ 0 h 862"/>
                <a:gd name="T32" fmla="*/ 0 w 942"/>
                <a:gd name="T33" fmla="*/ 0 h 862"/>
                <a:gd name="T34" fmla="*/ 0 w 942"/>
                <a:gd name="T35" fmla="*/ 0 h 862"/>
                <a:gd name="T36" fmla="*/ 0 w 942"/>
                <a:gd name="T37" fmla="*/ 0 h 862"/>
                <a:gd name="T38" fmla="*/ 0 w 942"/>
                <a:gd name="T39" fmla="*/ 0 h 862"/>
                <a:gd name="T40" fmla="*/ 0 w 942"/>
                <a:gd name="T41" fmla="*/ 0 h 862"/>
                <a:gd name="T42" fmla="*/ 0 w 942"/>
                <a:gd name="T43" fmla="*/ 0 h 862"/>
                <a:gd name="T44" fmla="*/ 0 w 942"/>
                <a:gd name="T45" fmla="*/ 0 h 862"/>
                <a:gd name="T46" fmla="*/ 0 w 942"/>
                <a:gd name="T47" fmla="*/ 0 h 862"/>
                <a:gd name="T48" fmla="*/ 0 w 942"/>
                <a:gd name="T49" fmla="*/ 0 h 862"/>
                <a:gd name="T50" fmla="*/ 0 w 942"/>
                <a:gd name="T51" fmla="*/ 0 h 862"/>
                <a:gd name="T52" fmla="*/ 0 w 942"/>
                <a:gd name="T53" fmla="*/ 0 h 862"/>
                <a:gd name="T54" fmla="*/ 0 w 942"/>
                <a:gd name="T55" fmla="*/ 0 h 862"/>
                <a:gd name="T56" fmla="*/ 0 w 942"/>
                <a:gd name="T57" fmla="*/ 0 h 862"/>
                <a:gd name="T58" fmla="*/ 0 w 942"/>
                <a:gd name="T59" fmla="*/ 0 h 862"/>
                <a:gd name="T60" fmla="*/ 0 w 942"/>
                <a:gd name="T61" fmla="*/ 0 h 862"/>
                <a:gd name="T62" fmla="*/ 0 w 942"/>
                <a:gd name="T63" fmla="*/ 0 h 862"/>
                <a:gd name="T64" fmla="*/ 0 w 942"/>
                <a:gd name="T65" fmla="*/ 0 h 862"/>
                <a:gd name="T66" fmla="*/ 0 w 942"/>
                <a:gd name="T67" fmla="*/ 0 h 862"/>
                <a:gd name="T68" fmla="*/ 0 w 942"/>
                <a:gd name="T69" fmla="*/ 0 h 862"/>
                <a:gd name="T70" fmla="*/ 0 w 942"/>
                <a:gd name="T71" fmla="*/ 0 h 862"/>
                <a:gd name="T72" fmla="*/ 0 w 942"/>
                <a:gd name="T73" fmla="*/ 0 h 862"/>
                <a:gd name="T74" fmla="*/ 0 w 942"/>
                <a:gd name="T75" fmla="*/ 0 h 862"/>
                <a:gd name="T76" fmla="*/ 0 w 942"/>
                <a:gd name="T77" fmla="*/ 0 h 862"/>
                <a:gd name="T78" fmla="*/ 0 w 942"/>
                <a:gd name="T79" fmla="*/ 0 h 862"/>
                <a:gd name="T80" fmla="*/ 0 w 942"/>
                <a:gd name="T81" fmla="*/ 0 h 862"/>
                <a:gd name="T82" fmla="*/ 0 w 942"/>
                <a:gd name="T83" fmla="*/ 0 h 862"/>
                <a:gd name="T84" fmla="*/ 0 w 942"/>
                <a:gd name="T85" fmla="*/ 0 h 862"/>
                <a:gd name="T86" fmla="*/ 0 w 942"/>
                <a:gd name="T87" fmla="*/ 0 h 862"/>
                <a:gd name="T88" fmla="*/ 0 w 942"/>
                <a:gd name="T89" fmla="*/ 0 h 862"/>
                <a:gd name="T90" fmla="*/ 0 w 942"/>
                <a:gd name="T91" fmla="*/ 0 h 862"/>
                <a:gd name="T92" fmla="*/ 0 w 942"/>
                <a:gd name="T93" fmla="*/ 0 h 862"/>
                <a:gd name="T94" fmla="*/ 0 w 942"/>
                <a:gd name="T95" fmla="*/ 0 h 862"/>
                <a:gd name="T96" fmla="*/ 0 w 942"/>
                <a:gd name="T97" fmla="*/ 0 h 8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2"/>
                <a:gd name="T148" fmla="*/ 0 h 862"/>
                <a:gd name="T149" fmla="*/ 942 w 942"/>
                <a:gd name="T150" fmla="*/ 862 h 8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2" h="862">
                  <a:moveTo>
                    <a:pt x="0" y="37"/>
                  </a:moveTo>
                  <a:lnTo>
                    <a:pt x="843" y="0"/>
                  </a:lnTo>
                  <a:lnTo>
                    <a:pt x="842" y="8"/>
                  </a:lnTo>
                  <a:lnTo>
                    <a:pt x="860" y="26"/>
                  </a:lnTo>
                  <a:lnTo>
                    <a:pt x="865" y="46"/>
                  </a:lnTo>
                  <a:lnTo>
                    <a:pt x="864" y="64"/>
                  </a:lnTo>
                  <a:lnTo>
                    <a:pt x="837" y="83"/>
                  </a:lnTo>
                  <a:lnTo>
                    <a:pt x="814" y="110"/>
                  </a:lnTo>
                  <a:lnTo>
                    <a:pt x="813" y="128"/>
                  </a:lnTo>
                  <a:lnTo>
                    <a:pt x="942" y="117"/>
                  </a:lnTo>
                  <a:lnTo>
                    <a:pt x="933" y="133"/>
                  </a:lnTo>
                  <a:lnTo>
                    <a:pt x="936" y="142"/>
                  </a:lnTo>
                  <a:lnTo>
                    <a:pt x="931" y="161"/>
                  </a:lnTo>
                  <a:lnTo>
                    <a:pt x="908" y="188"/>
                  </a:lnTo>
                  <a:lnTo>
                    <a:pt x="901" y="236"/>
                  </a:lnTo>
                  <a:lnTo>
                    <a:pt x="872" y="270"/>
                  </a:lnTo>
                  <a:lnTo>
                    <a:pt x="877" y="305"/>
                  </a:lnTo>
                  <a:lnTo>
                    <a:pt x="872" y="342"/>
                  </a:lnTo>
                  <a:lnTo>
                    <a:pt x="865" y="344"/>
                  </a:lnTo>
                  <a:lnTo>
                    <a:pt x="843" y="363"/>
                  </a:lnTo>
                  <a:lnTo>
                    <a:pt x="843" y="382"/>
                  </a:lnTo>
                  <a:lnTo>
                    <a:pt x="808" y="412"/>
                  </a:lnTo>
                  <a:lnTo>
                    <a:pt x="797" y="449"/>
                  </a:lnTo>
                  <a:lnTo>
                    <a:pt x="800" y="488"/>
                  </a:lnTo>
                  <a:lnTo>
                    <a:pt x="796" y="505"/>
                  </a:lnTo>
                  <a:lnTo>
                    <a:pt x="759" y="528"/>
                  </a:lnTo>
                  <a:lnTo>
                    <a:pt x="733" y="568"/>
                  </a:lnTo>
                  <a:lnTo>
                    <a:pt x="723" y="575"/>
                  </a:lnTo>
                  <a:lnTo>
                    <a:pt x="723" y="604"/>
                  </a:lnTo>
                  <a:lnTo>
                    <a:pt x="702" y="624"/>
                  </a:lnTo>
                  <a:lnTo>
                    <a:pt x="702" y="650"/>
                  </a:lnTo>
                  <a:lnTo>
                    <a:pt x="695" y="678"/>
                  </a:lnTo>
                  <a:lnTo>
                    <a:pt x="675" y="708"/>
                  </a:lnTo>
                  <a:lnTo>
                    <a:pt x="684" y="747"/>
                  </a:lnTo>
                  <a:lnTo>
                    <a:pt x="698" y="761"/>
                  </a:lnTo>
                  <a:lnTo>
                    <a:pt x="701" y="788"/>
                  </a:lnTo>
                  <a:lnTo>
                    <a:pt x="711" y="798"/>
                  </a:lnTo>
                  <a:lnTo>
                    <a:pt x="711" y="806"/>
                  </a:lnTo>
                  <a:lnTo>
                    <a:pt x="696" y="812"/>
                  </a:lnTo>
                  <a:lnTo>
                    <a:pt x="695" y="840"/>
                  </a:lnTo>
                  <a:lnTo>
                    <a:pt x="695" y="852"/>
                  </a:lnTo>
                  <a:lnTo>
                    <a:pt x="123" y="862"/>
                  </a:lnTo>
                  <a:lnTo>
                    <a:pt x="123" y="740"/>
                  </a:lnTo>
                  <a:lnTo>
                    <a:pt x="88" y="732"/>
                  </a:lnTo>
                  <a:lnTo>
                    <a:pt x="70" y="742"/>
                  </a:lnTo>
                  <a:lnTo>
                    <a:pt x="54" y="740"/>
                  </a:lnTo>
                  <a:lnTo>
                    <a:pt x="31" y="713"/>
                  </a:lnTo>
                  <a:lnTo>
                    <a:pt x="36" y="305"/>
                  </a:lnTo>
                  <a:lnTo>
                    <a:pt x="0" y="37"/>
                  </a:lnTo>
                  <a:close/>
                </a:path>
              </a:pathLst>
            </a:custGeom>
            <a:solidFill>
              <a:srgbClr val="003300"/>
            </a:solidFill>
            <a:ln w="25400">
              <a:solidFill>
                <a:srgbClr val="003366"/>
              </a:solidFill>
              <a:round/>
              <a:headEnd/>
              <a:tailEnd/>
            </a:ln>
          </p:spPr>
          <p:txBody>
            <a:bodyPr lIns="0" tIns="0" rIns="0" bIns="0"/>
            <a:lstStyle/>
            <a:p>
              <a:endParaRPr lang="en-US"/>
            </a:p>
          </p:txBody>
        </p:sp>
        <p:sp>
          <p:nvSpPr>
            <p:cNvPr id="56" name="Freeform 58"/>
            <p:cNvSpPr>
              <a:spLocks/>
            </p:cNvSpPr>
            <p:nvPr/>
          </p:nvSpPr>
          <p:spPr bwMode="grayWhite">
            <a:xfrm>
              <a:off x="3523" y="3212"/>
              <a:ext cx="423" cy="356"/>
            </a:xfrm>
            <a:custGeom>
              <a:avLst/>
              <a:gdLst>
                <a:gd name="T0" fmla="*/ 0 w 1070"/>
                <a:gd name="T1" fmla="*/ 0 h 929"/>
                <a:gd name="T2" fmla="*/ 0 w 1070"/>
                <a:gd name="T3" fmla="*/ 0 h 929"/>
                <a:gd name="T4" fmla="*/ 0 w 1070"/>
                <a:gd name="T5" fmla="*/ 0 h 929"/>
                <a:gd name="T6" fmla="*/ 0 w 1070"/>
                <a:gd name="T7" fmla="*/ 0 h 929"/>
                <a:gd name="T8" fmla="*/ 1 w 1070"/>
                <a:gd name="T9" fmla="*/ 0 h 929"/>
                <a:gd name="T10" fmla="*/ 1 w 1070"/>
                <a:gd name="T11" fmla="*/ 0 h 929"/>
                <a:gd name="T12" fmla="*/ 0 w 1070"/>
                <a:gd name="T13" fmla="*/ 0 h 929"/>
                <a:gd name="T14" fmla="*/ 0 w 1070"/>
                <a:gd name="T15" fmla="*/ 0 h 929"/>
                <a:gd name="T16" fmla="*/ 0 w 1070"/>
                <a:gd name="T17" fmla="*/ 0 h 929"/>
                <a:gd name="T18" fmla="*/ 0 w 1070"/>
                <a:gd name="T19" fmla="*/ 0 h 929"/>
                <a:gd name="T20" fmla="*/ 1 w 1070"/>
                <a:gd name="T21" fmla="*/ 0 h 929"/>
                <a:gd name="T22" fmla="*/ 1 w 1070"/>
                <a:gd name="T23" fmla="*/ 0 h 929"/>
                <a:gd name="T24" fmla="*/ 1 w 1070"/>
                <a:gd name="T25" fmla="*/ 0 h 929"/>
                <a:gd name="T26" fmla="*/ 1 w 1070"/>
                <a:gd name="T27" fmla="*/ 0 h 929"/>
                <a:gd name="T28" fmla="*/ 1 w 1070"/>
                <a:gd name="T29" fmla="*/ 0 h 929"/>
                <a:gd name="T30" fmla="*/ 1 w 1070"/>
                <a:gd name="T31" fmla="*/ 0 h 929"/>
                <a:gd name="T32" fmla="*/ 1 w 1070"/>
                <a:gd name="T33" fmla="*/ 0 h 929"/>
                <a:gd name="T34" fmla="*/ 1 w 1070"/>
                <a:gd name="T35" fmla="*/ 0 h 929"/>
                <a:gd name="T36" fmla="*/ 1 w 1070"/>
                <a:gd name="T37" fmla="*/ 0 h 929"/>
                <a:gd name="T38" fmla="*/ 1 w 1070"/>
                <a:gd name="T39" fmla="*/ 0 h 929"/>
                <a:gd name="T40" fmla="*/ 1 w 1070"/>
                <a:gd name="T41" fmla="*/ 0 h 929"/>
                <a:gd name="T42" fmla="*/ 0 w 1070"/>
                <a:gd name="T43" fmla="*/ 0 h 929"/>
                <a:gd name="T44" fmla="*/ 0 w 1070"/>
                <a:gd name="T45" fmla="*/ 0 h 929"/>
                <a:gd name="T46" fmla="*/ 0 w 1070"/>
                <a:gd name="T47" fmla="*/ 0 h 929"/>
                <a:gd name="T48" fmla="*/ 0 w 1070"/>
                <a:gd name="T49" fmla="*/ 0 h 929"/>
                <a:gd name="T50" fmla="*/ 0 w 1070"/>
                <a:gd name="T51" fmla="*/ 0 h 929"/>
                <a:gd name="T52" fmla="*/ 0 w 1070"/>
                <a:gd name="T53" fmla="*/ 0 h 929"/>
                <a:gd name="T54" fmla="*/ 0 w 1070"/>
                <a:gd name="T55" fmla="*/ 0 h 929"/>
                <a:gd name="T56" fmla="*/ 0 w 1070"/>
                <a:gd name="T57" fmla="*/ 0 h 929"/>
                <a:gd name="T58" fmla="*/ 0 w 1070"/>
                <a:gd name="T59" fmla="*/ 0 h 929"/>
                <a:gd name="T60" fmla="*/ 0 w 1070"/>
                <a:gd name="T61" fmla="*/ 0 h 929"/>
                <a:gd name="T62" fmla="*/ 0 w 1070"/>
                <a:gd name="T63" fmla="*/ 0 h 929"/>
                <a:gd name="T64" fmla="*/ 0 w 1070"/>
                <a:gd name="T65" fmla="*/ 0 h 929"/>
                <a:gd name="T66" fmla="*/ 0 w 1070"/>
                <a:gd name="T67" fmla="*/ 0 h 929"/>
                <a:gd name="T68" fmla="*/ 0 w 1070"/>
                <a:gd name="T69" fmla="*/ 0 h 929"/>
                <a:gd name="T70" fmla="*/ 0 w 1070"/>
                <a:gd name="T71" fmla="*/ 0 h 929"/>
                <a:gd name="T72" fmla="*/ 0 w 1070"/>
                <a:gd name="T73" fmla="*/ 0 h 929"/>
                <a:gd name="T74" fmla="*/ 0 w 1070"/>
                <a:gd name="T75" fmla="*/ 0 h 929"/>
                <a:gd name="T76" fmla="*/ 0 w 1070"/>
                <a:gd name="T77" fmla="*/ 0 h 929"/>
                <a:gd name="T78" fmla="*/ 0 w 1070"/>
                <a:gd name="T79" fmla="*/ 0 h 929"/>
                <a:gd name="T80" fmla="*/ 0 w 1070"/>
                <a:gd name="T81" fmla="*/ 0 h 929"/>
                <a:gd name="T82" fmla="*/ 0 w 1070"/>
                <a:gd name="T83" fmla="*/ 0 h 9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70"/>
                <a:gd name="T127" fmla="*/ 0 h 929"/>
                <a:gd name="T128" fmla="*/ 1070 w 1070"/>
                <a:gd name="T129" fmla="*/ 929 h 9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70" h="929">
                  <a:moveTo>
                    <a:pt x="0" y="10"/>
                  </a:moveTo>
                  <a:lnTo>
                    <a:pt x="572" y="0"/>
                  </a:lnTo>
                  <a:lnTo>
                    <a:pt x="572" y="13"/>
                  </a:lnTo>
                  <a:lnTo>
                    <a:pt x="600" y="61"/>
                  </a:lnTo>
                  <a:lnTo>
                    <a:pt x="600" y="109"/>
                  </a:lnTo>
                  <a:lnTo>
                    <a:pt x="613" y="137"/>
                  </a:lnTo>
                  <a:lnTo>
                    <a:pt x="625" y="154"/>
                  </a:lnTo>
                  <a:lnTo>
                    <a:pt x="626" y="173"/>
                  </a:lnTo>
                  <a:lnTo>
                    <a:pt x="600" y="186"/>
                  </a:lnTo>
                  <a:lnTo>
                    <a:pt x="599" y="191"/>
                  </a:lnTo>
                  <a:lnTo>
                    <a:pt x="579" y="241"/>
                  </a:lnTo>
                  <a:lnTo>
                    <a:pt x="545" y="303"/>
                  </a:lnTo>
                  <a:lnTo>
                    <a:pt x="514" y="402"/>
                  </a:lnTo>
                  <a:lnTo>
                    <a:pt x="508" y="471"/>
                  </a:lnTo>
                  <a:lnTo>
                    <a:pt x="882" y="458"/>
                  </a:lnTo>
                  <a:lnTo>
                    <a:pt x="888" y="470"/>
                  </a:lnTo>
                  <a:lnTo>
                    <a:pt x="880" y="507"/>
                  </a:lnTo>
                  <a:lnTo>
                    <a:pt x="880" y="561"/>
                  </a:lnTo>
                  <a:lnTo>
                    <a:pt x="923" y="602"/>
                  </a:lnTo>
                  <a:lnTo>
                    <a:pt x="933" y="644"/>
                  </a:lnTo>
                  <a:lnTo>
                    <a:pt x="877" y="630"/>
                  </a:lnTo>
                  <a:lnTo>
                    <a:pt x="828" y="612"/>
                  </a:lnTo>
                  <a:lnTo>
                    <a:pt x="813" y="612"/>
                  </a:lnTo>
                  <a:lnTo>
                    <a:pt x="803" y="619"/>
                  </a:lnTo>
                  <a:lnTo>
                    <a:pt x="765" y="647"/>
                  </a:lnTo>
                  <a:lnTo>
                    <a:pt x="764" y="669"/>
                  </a:lnTo>
                  <a:lnTo>
                    <a:pt x="779" y="687"/>
                  </a:lnTo>
                  <a:lnTo>
                    <a:pt x="797" y="693"/>
                  </a:lnTo>
                  <a:lnTo>
                    <a:pt x="840" y="688"/>
                  </a:lnTo>
                  <a:lnTo>
                    <a:pt x="860" y="671"/>
                  </a:lnTo>
                  <a:lnTo>
                    <a:pt x="877" y="661"/>
                  </a:lnTo>
                  <a:lnTo>
                    <a:pt x="897" y="661"/>
                  </a:lnTo>
                  <a:lnTo>
                    <a:pt x="915" y="660"/>
                  </a:lnTo>
                  <a:lnTo>
                    <a:pt x="915" y="671"/>
                  </a:lnTo>
                  <a:lnTo>
                    <a:pt x="912" y="682"/>
                  </a:lnTo>
                  <a:lnTo>
                    <a:pt x="888" y="693"/>
                  </a:lnTo>
                  <a:lnTo>
                    <a:pt x="892" y="711"/>
                  </a:lnTo>
                  <a:lnTo>
                    <a:pt x="915" y="720"/>
                  </a:lnTo>
                  <a:lnTo>
                    <a:pt x="923" y="721"/>
                  </a:lnTo>
                  <a:lnTo>
                    <a:pt x="933" y="713"/>
                  </a:lnTo>
                  <a:lnTo>
                    <a:pt x="950" y="682"/>
                  </a:lnTo>
                  <a:lnTo>
                    <a:pt x="988" y="661"/>
                  </a:lnTo>
                  <a:lnTo>
                    <a:pt x="1004" y="652"/>
                  </a:lnTo>
                  <a:lnTo>
                    <a:pt x="1013" y="652"/>
                  </a:lnTo>
                  <a:lnTo>
                    <a:pt x="1021" y="669"/>
                  </a:lnTo>
                  <a:lnTo>
                    <a:pt x="1018" y="688"/>
                  </a:lnTo>
                  <a:lnTo>
                    <a:pt x="1021" y="697"/>
                  </a:lnTo>
                  <a:lnTo>
                    <a:pt x="1021" y="711"/>
                  </a:lnTo>
                  <a:lnTo>
                    <a:pt x="999" y="724"/>
                  </a:lnTo>
                  <a:lnTo>
                    <a:pt x="968" y="764"/>
                  </a:lnTo>
                  <a:lnTo>
                    <a:pt x="942" y="781"/>
                  </a:lnTo>
                  <a:lnTo>
                    <a:pt x="941" y="804"/>
                  </a:lnTo>
                  <a:lnTo>
                    <a:pt x="952" y="820"/>
                  </a:lnTo>
                  <a:lnTo>
                    <a:pt x="988" y="845"/>
                  </a:lnTo>
                  <a:lnTo>
                    <a:pt x="1063" y="876"/>
                  </a:lnTo>
                  <a:lnTo>
                    <a:pt x="1070" y="886"/>
                  </a:lnTo>
                  <a:lnTo>
                    <a:pt x="1067" y="905"/>
                  </a:lnTo>
                  <a:lnTo>
                    <a:pt x="1052" y="908"/>
                  </a:lnTo>
                  <a:lnTo>
                    <a:pt x="990" y="929"/>
                  </a:lnTo>
                  <a:lnTo>
                    <a:pt x="988" y="886"/>
                  </a:lnTo>
                  <a:lnTo>
                    <a:pt x="961" y="874"/>
                  </a:lnTo>
                  <a:lnTo>
                    <a:pt x="892" y="849"/>
                  </a:lnTo>
                  <a:lnTo>
                    <a:pt x="887" y="829"/>
                  </a:lnTo>
                  <a:lnTo>
                    <a:pt x="878" y="818"/>
                  </a:lnTo>
                  <a:lnTo>
                    <a:pt x="860" y="834"/>
                  </a:lnTo>
                  <a:lnTo>
                    <a:pt x="851" y="874"/>
                  </a:lnTo>
                  <a:lnTo>
                    <a:pt x="858" y="882"/>
                  </a:lnTo>
                  <a:lnTo>
                    <a:pt x="859" y="886"/>
                  </a:lnTo>
                  <a:lnTo>
                    <a:pt x="828" y="909"/>
                  </a:lnTo>
                  <a:lnTo>
                    <a:pt x="813" y="908"/>
                  </a:lnTo>
                  <a:lnTo>
                    <a:pt x="797" y="884"/>
                  </a:lnTo>
                  <a:lnTo>
                    <a:pt x="791" y="882"/>
                  </a:lnTo>
                  <a:lnTo>
                    <a:pt x="771" y="886"/>
                  </a:lnTo>
                  <a:lnTo>
                    <a:pt x="760" y="882"/>
                  </a:lnTo>
                  <a:lnTo>
                    <a:pt x="749" y="882"/>
                  </a:lnTo>
                  <a:lnTo>
                    <a:pt x="720" y="909"/>
                  </a:lnTo>
                  <a:lnTo>
                    <a:pt x="690" y="911"/>
                  </a:lnTo>
                  <a:lnTo>
                    <a:pt x="680" y="905"/>
                  </a:lnTo>
                  <a:lnTo>
                    <a:pt x="646" y="893"/>
                  </a:lnTo>
                  <a:lnTo>
                    <a:pt x="599" y="838"/>
                  </a:lnTo>
                  <a:lnTo>
                    <a:pt x="567" y="834"/>
                  </a:lnTo>
                  <a:lnTo>
                    <a:pt x="535" y="812"/>
                  </a:lnTo>
                  <a:lnTo>
                    <a:pt x="528" y="794"/>
                  </a:lnTo>
                  <a:lnTo>
                    <a:pt x="525" y="794"/>
                  </a:lnTo>
                  <a:lnTo>
                    <a:pt x="524" y="791"/>
                  </a:lnTo>
                  <a:lnTo>
                    <a:pt x="515" y="789"/>
                  </a:lnTo>
                  <a:lnTo>
                    <a:pt x="524" y="777"/>
                  </a:lnTo>
                  <a:lnTo>
                    <a:pt x="506" y="774"/>
                  </a:lnTo>
                  <a:lnTo>
                    <a:pt x="501" y="777"/>
                  </a:lnTo>
                  <a:lnTo>
                    <a:pt x="474" y="774"/>
                  </a:lnTo>
                  <a:lnTo>
                    <a:pt x="469" y="773"/>
                  </a:lnTo>
                  <a:lnTo>
                    <a:pt x="465" y="761"/>
                  </a:lnTo>
                  <a:lnTo>
                    <a:pt x="453" y="761"/>
                  </a:lnTo>
                  <a:lnTo>
                    <a:pt x="411" y="791"/>
                  </a:lnTo>
                  <a:lnTo>
                    <a:pt x="427" y="811"/>
                  </a:lnTo>
                  <a:lnTo>
                    <a:pt x="424" y="818"/>
                  </a:lnTo>
                  <a:lnTo>
                    <a:pt x="367" y="820"/>
                  </a:lnTo>
                  <a:lnTo>
                    <a:pt x="257" y="801"/>
                  </a:lnTo>
                  <a:lnTo>
                    <a:pt x="193" y="777"/>
                  </a:lnTo>
                  <a:lnTo>
                    <a:pt x="59" y="794"/>
                  </a:lnTo>
                  <a:lnTo>
                    <a:pt x="48" y="789"/>
                  </a:lnTo>
                  <a:lnTo>
                    <a:pt x="41" y="774"/>
                  </a:lnTo>
                  <a:lnTo>
                    <a:pt x="48" y="764"/>
                  </a:lnTo>
                  <a:lnTo>
                    <a:pt x="55" y="757"/>
                  </a:lnTo>
                  <a:lnTo>
                    <a:pt x="66" y="742"/>
                  </a:lnTo>
                  <a:lnTo>
                    <a:pt x="91" y="688"/>
                  </a:lnTo>
                  <a:lnTo>
                    <a:pt x="70" y="661"/>
                  </a:lnTo>
                  <a:lnTo>
                    <a:pt x="70" y="646"/>
                  </a:lnTo>
                  <a:lnTo>
                    <a:pt x="79" y="636"/>
                  </a:lnTo>
                  <a:lnTo>
                    <a:pt x="75" y="619"/>
                  </a:lnTo>
                  <a:lnTo>
                    <a:pt x="85" y="596"/>
                  </a:lnTo>
                  <a:lnTo>
                    <a:pt x="93" y="582"/>
                  </a:lnTo>
                  <a:lnTo>
                    <a:pt x="102" y="559"/>
                  </a:lnTo>
                  <a:lnTo>
                    <a:pt x="109" y="513"/>
                  </a:lnTo>
                  <a:lnTo>
                    <a:pt x="109" y="485"/>
                  </a:lnTo>
                  <a:lnTo>
                    <a:pt x="102" y="450"/>
                  </a:lnTo>
                  <a:lnTo>
                    <a:pt x="92" y="425"/>
                  </a:lnTo>
                  <a:lnTo>
                    <a:pt x="85" y="416"/>
                  </a:lnTo>
                  <a:lnTo>
                    <a:pt x="89" y="404"/>
                  </a:lnTo>
                  <a:lnTo>
                    <a:pt x="82" y="390"/>
                  </a:lnTo>
                  <a:lnTo>
                    <a:pt x="66" y="369"/>
                  </a:lnTo>
                  <a:lnTo>
                    <a:pt x="55" y="359"/>
                  </a:lnTo>
                  <a:lnTo>
                    <a:pt x="54" y="349"/>
                  </a:lnTo>
                  <a:lnTo>
                    <a:pt x="63" y="326"/>
                  </a:lnTo>
                  <a:lnTo>
                    <a:pt x="39" y="294"/>
                  </a:lnTo>
                  <a:lnTo>
                    <a:pt x="12" y="268"/>
                  </a:lnTo>
                  <a:lnTo>
                    <a:pt x="6" y="255"/>
                  </a:lnTo>
                  <a:lnTo>
                    <a:pt x="0" y="10"/>
                  </a:lnTo>
                  <a:close/>
                </a:path>
              </a:pathLst>
            </a:custGeom>
            <a:solidFill>
              <a:srgbClr val="003300"/>
            </a:solidFill>
            <a:ln w="25400">
              <a:solidFill>
                <a:srgbClr val="003366"/>
              </a:solidFill>
              <a:round/>
              <a:headEnd/>
              <a:tailEnd/>
            </a:ln>
          </p:spPr>
          <p:txBody>
            <a:bodyPr lIns="0" tIns="0" rIns="0" bIns="0"/>
            <a:lstStyle/>
            <a:p>
              <a:endParaRPr lang="en-US"/>
            </a:p>
          </p:txBody>
        </p:sp>
        <p:sp>
          <p:nvSpPr>
            <p:cNvPr id="57" name="Freeform 59"/>
            <p:cNvSpPr>
              <a:spLocks/>
            </p:cNvSpPr>
            <p:nvPr/>
          </p:nvSpPr>
          <p:spPr bwMode="grayWhite">
            <a:xfrm>
              <a:off x="3723" y="3014"/>
              <a:ext cx="263" cy="446"/>
            </a:xfrm>
            <a:custGeom>
              <a:avLst/>
              <a:gdLst>
                <a:gd name="T0" fmla="*/ 0 w 666"/>
                <a:gd name="T1" fmla="*/ 0 h 1161"/>
                <a:gd name="T2" fmla="*/ 0 w 666"/>
                <a:gd name="T3" fmla="*/ 0 h 1161"/>
                <a:gd name="T4" fmla="*/ 0 w 666"/>
                <a:gd name="T5" fmla="*/ 0 h 1161"/>
                <a:gd name="T6" fmla="*/ 0 w 666"/>
                <a:gd name="T7" fmla="*/ 0 h 1161"/>
                <a:gd name="T8" fmla="*/ 0 w 666"/>
                <a:gd name="T9" fmla="*/ 0 h 1161"/>
                <a:gd name="T10" fmla="*/ 0 w 666"/>
                <a:gd name="T11" fmla="*/ 0 h 1161"/>
                <a:gd name="T12" fmla="*/ 0 w 666"/>
                <a:gd name="T13" fmla="*/ 0 h 1161"/>
                <a:gd name="T14" fmla="*/ 0 w 666"/>
                <a:gd name="T15" fmla="*/ 0 h 1161"/>
                <a:gd name="T16" fmla="*/ 0 w 666"/>
                <a:gd name="T17" fmla="*/ 0 h 1161"/>
                <a:gd name="T18" fmla="*/ 0 w 666"/>
                <a:gd name="T19" fmla="*/ 0 h 1161"/>
                <a:gd name="T20" fmla="*/ 0 w 666"/>
                <a:gd name="T21" fmla="*/ 0 h 1161"/>
                <a:gd name="T22" fmla="*/ 0 w 666"/>
                <a:gd name="T23" fmla="*/ 0 h 1161"/>
                <a:gd name="T24" fmla="*/ 0 w 666"/>
                <a:gd name="T25" fmla="*/ 0 h 1161"/>
                <a:gd name="T26" fmla="*/ 0 w 666"/>
                <a:gd name="T27" fmla="*/ 0 h 1161"/>
                <a:gd name="T28" fmla="*/ 0 w 666"/>
                <a:gd name="T29" fmla="*/ 0 h 1161"/>
                <a:gd name="T30" fmla="*/ 0 w 666"/>
                <a:gd name="T31" fmla="*/ 0 h 1161"/>
                <a:gd name="T32" fmla="*/ 0 w 666"/>
                <a:gd name="T33" fmla="*/ 0 h 1161"/>
                <a:gd name="T34" fmla="*/ 0 w 666"/>
                <a:gd name="T35" fmla="*/ 0 h 1161"/>
                <a:gd name="T36" fmla="*/ 0 w 666"/>
                <a:gd name="T37" fmla="*/ 0 h 1161"/>
                <a:gd name="T38" fmla="*/ 0 w 666"/>
                <a:gd name="T39" fmla="*/ 0 h 1161"/>
                <a:gd name="T40" fmla="*/ 0 w 666"/>
                <a:gd name="T41" fmla="*/ 0 h 1161"/>
                <a:gd name="T42" fmla="*/ 0 w 666"/>
                <a:gd name="T43" fmla="*/ 0 h 1161"/>
                <a:gd name="T44" fmla="*/ 0 w 666"/>
                <a:gd name="T45" fmla="*/ 0 h 1161"/>
                <a:gd name="T46" fmla="*/ 0 w 666"/>
                <a:gd name="T47" fmla="*/ 0 h 1161"/>
                <a:gd name="T48" fmla="*/ 0 w 666"/>
                <a:gd name="T49" fmla="*/ 0 h 1161"/>
                <a:gd name="T50" fmla="*/ 0 w 666"/>
                <a:gd name="T51" fmla="*/ 0 h 1161"/>
                <a:gd name="T52" fmla="*/ 0 w 666"/>
                <a:gd name="T53" fmla="*/ 0 h 1161"/>
                <a:gd name="T54" fmla="*/ 0 w 666"/>
                <a:gd name="T55" fmla="*/ 0 h 1161"/>
                <a:gd name="T56" fmla="*/ 0 w 666"/>
                <a:gd name="T57" fmla="*/ 0 h 1161"/>
                <a:gd name="T58" fmla="*/ 0 w 666"/>
                <a:gd name="T59" fmla="*/ 0 h 1161"/>
                <a:gd name="T60" fmla="*/ 0 w 666"/>
                <a:gd name="T61" fmla="*/ 0 h 1161"/>
                <a:gd name="T62" fmla="*/ 0 w 666"/>
                <a:gd name="T63" fmla="*/ 0 h 1161"/>
                <a:gd name="T64" fmla="*/ 0 w 666"/>
                <a:gd name="T65" fmla="*/ 0 h 1161"/>
                <a:gd name="T66" fmla="*/ 0 w 666"/>
                <a:gd name="T67" fmla="*/ 0 h 1161"/>
                <a:gd name="T68" fmla="*/ 0 w 666"/>
                <a:gd name="T69" fmla="*/ 0 h 1161"/>
                <a:gd name="T70" fmla="*/ 0 w 666"/>
                <a:gd name="T71" fmla="*/ 0 h 1161"/>
                <a:gd name="T72" fmla="*/ 0 w 666"/>
                <a:gd name="T73" fmla="*/ 0 h 1161"/>
                <a:gd name="T74" fmla="*/ 0 w 666"/>
                <a:gd name="T75" fmla="*/ 0 h 1161"/>
                <a:gd name="T76" fmla="*/ 0 w 666"/>
                <a:gd name="T77" fmla="*/ 0 h 1161"/>
                <a:gd name="T78" fmla="*/ 0 w 666"/>
                <a:gd name="T79" fmla="*/ 0 h 1161"/>
                <a:gd name="T80" fmla="*/ 0 w 666"/>
                <a:gd name="T81" fmla="*/ 1 h 1161"/>
                <a:gd name="T82" fmla="*/ 0 w 666"/>
                <a:gd name="T83" fmla="*/ 1 h 1161"/>
                <a:gd name="T84" fmla="*/ 0 w 666"/>
                <a:gd name="T85" fmla="*/ 1 h 1161"/>
                <a:gd name="T86" fmla="*/ 0 w 666"/>
                <a:gd name="T87" fmla="*/ 0 h 1161"/>
                <a:gd name="T88" fmla="*/ 0 w 666"/>
                <a:gd name="T89" fmla="*/ 0 h 1161"/>
                <a:gd name="T90" fmla="*/ 0 w 666"/>
                <a:gd name="T91" fmla="*/ 0 h 1161"/>
                <a:gd name="T92" fmla="*/ 0 w 666"/>
                <a:gd name="T93" fmla="*/ 0 h 1161"/>
                <a:gd name="T94" fmla="*/ 0 w 666"/>
                <a:gd name="T95" fmla="*/ 0 h 1161"/>
                <a:gd name="T96" fmla="*/ 0 w 666"/>
                <a:gd name="T97" fmla="*/ 0 h 1161"/>
                <a:gd name="T98" fmla="*/ 0 w 666"/>
                <a:gd name="T99" fmla="*/ 0 h 1161"/>
                <a:gd name="T100" fmla="*/ 0 w 666"/>
                <a:gd name="T101" fmla="*/ 0 h 1161"/>
                <a:gd name="T102" fmla="*/ 0 w 666"/>
                <a:gd name="T103" fmla="*/ 0 h 1161"/>
                <a:gd name="T104" fmla="*/ 0 w 666"/>
                <a:gd name="T105" fmla="*/ 0 h 11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6"/>
                <a:gd name="T160" fmla="*/ 0 h 1161"/>
                <a:gd name="T161" fmla="*/ 666 w 666"/>
                <a:gd name="T162" fmla="*/ 1161 h 11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6" h="1161">
                  <a:moveTo>
                    <a:pt x="615" y="0"/>
                  </a:moveTo>
                  <a:lnTo>
                    <a:pt x="212" y="26"/>
                  </a:lnTo>
                  <a:lnTo>
                    <a:pt x="212" y="45"/>
                  </a:lnTo>
                  <a:lnTo>
                    <a:pt x="177" y="75"/>
                  </a:lnTo>
                  <a:lnTo>
                    <a:pt x="166" y="112"/>
                  </a:lnTo>
                  <a:lnTo>
                    <a:pt x="169" y="151"/>
                  </a:lnTo>
                  <a:lnTo>
                    <a:pt x="165" y="168"/>
                  </a:lnTo>
                  <a:lnTo>
                    <a:pt x="128" y="191"/>
                  </a:lnTo>
                  <a:lnTo>
                    <a:pt x="102" y="231"/>
                  </a:lnTo>
                  <a:lnTo>
                    <a:pt x="92" y="238"/>
                  </a:lnTo>
                  <a:lnTo>
                    <a:pt x="92" y="267"/>
                  </a:lnTo>
                  <a:lnTo>
                    <a:pt x="71" y="287"/>
                  </a:lnTo>
                  <a:lnTo>
                    <a:pt x="71" y="313"/>
                  </a:lnTo>
                  <a:lnTo>
                    <a:pt x="64" y="341"/>
                  </a:lnTo>
                  <a:lnTo>
                    <a:pt x="44" y="371"/>
                  </a:lnTo>
                  <a:lnTo>
                    <a:pt x="53" y="410"/>
                  </a:lnTo>
                  <a:lnTo>
                    <a:pt x="67" y="424"/>
                  </a:lnTo>
                  <a:lnTo>
                    <a:pt x="70" y="451"/>
                  </a:lnTo>
                  <a:lnTo>
                    <a:pt x="80" y="461"/>
                  </a:lnTo>
                  <a:lnTo>
                    <a:pt x="80" y="469"/>
                  </a:lnTo>
                  <a:lnTo>
                    <a:pt x="65" y="475"/>
                  </a:lnTo>
                  <a:lnTo>
                    <a:pt x="64" y="503"/>
                  </a:lnTo>
                  <a:lnTo>
                    <a:pt x="64" y="515"/>
                  </a:lnTo>
                  <a:lnTo>
                    <a:pt x="64" y="528"/>
                  </a:lnTo>
                  <a:lnTo>
                    <a:pt x="92" y="576"/>
                  </a:lnTo>
                  <a:lnTo>
                    <a:pt x="92" y="624"/>
                  </a:lnTo>
                  <a:lnTo>
                    <a:pt x="105" y="652"/>
                  </a:lnTo>
                  <a:lnTo>
                    <a:pt x="117" y="669"/>
                  </a:lnTo>
                  <a:lnTo>
                    <a:pt x="118" y="688"/>
                  </a:lnTo>
                  <a:lnTo>
                    <a:pt x="92" y="701"/>
                  </a:lnTo>
                  <a:lnTo>
                    <a:pt x="91" y="706"/>
                  </a:lnTo>
                  <a:lnTo>
                    <a:pt x="71" y="756"/>
                  </a:lnTo>
                  <a:lnTo>
                    <a:pt x="37" y="818"/>
                  </a:lnTo>
                  <a:lnTo>
                    <a:pt x="6" y="917"/>
                  </a:lnTo>
                  <a:lnTo>
                    <a:pt x="0" y="986"/>
                  </a:lnTo>
                  <a:lnTo>
                    <a:pt x="374" y="973"/>
                  </a:lnTo>
                  <a:lnTo>
                    <a:pt x="380" y="985"/>
                  </a:lnTo>
                  <a:lnTo>
                    <a:pt x="372" y="1022"/>
                  </a:lnTo>
                  <a:lnTo>
                    <a:pt x="372" y="1076"/>
                  </a:lnTo>
                  <a:lnTo>
                    <a:pt x="415" y="1117"/>
                  </a:lnTo>
                  <a:lnTo>
                    <a:pt x="425" y="1159"/>
                  </a:lnTo>
                  <a:lnTo>
                    <a:pt x="453" y="1161"/>
                  </a:lnTo>
                  <a:lnTo>
                    <a:pt x="482" y="1129"/>
                  </a:lnTo>
                  <a:lnTo>
                    <a:pt x="578" y="1101"/>
                  </a:lnTo>
                  <a:lnTo>
                    <a:pt x="599" y="1112"/>
                  </a:lnTo>
                  <a:lnTo>
                    <a:pt x="634" y="1101"/>
                  </a:lnTo>
                  <a:lnTo>
                    <a:pt x="636" y="1111"/>
                  </a:lnTo>
                  <a:lnTo>
                    <a:pt x="660" y="1116"/>
                  </a:lnTo>
                  <a:lnTo>
                    <a:pt x="666" y="1112"/>
                  </a:lnTo>
                  <a:lnTo>
                    <a:pt x="620" y="749"/>
                  </a:lnTo>
                  <a:lnTo>
                    <a:pt x="617" y="719"/>
                  </a:lnTo>
                  <a:lnTo>
                    <a:pt x="635" y="24"/>
                  </a:lnTo>
                  <a:lnTo>
                    <a:pt x="615"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58" name="Freeform 60"/>
            <p:cNvSpPr>
              <a:spLocks/>
            </p:cNvSpPr>
            <p:nvPr/>
          </p:nvSpPr>
          <p:spPr bwMode="grayWhite">
            <a:xfrm>
              <a:off x="3967" y="2997"/>
              <a:ext cx="288" cy="445"/>
            </a:xfrm>
            <a:custGeom>
              <a:avLst/>
              <a:gdLst>
                <a:gd name="T0" fmla="*/ 0 w 730"/>
                <a:gd name="T1" fmla="*/ 0 h 1161"/>
                <a:gd name="T2" fmla="*/ 0 w 730"/>
                <a:gd name="T3" fmla="*/ 0 h 1161"/>
                <a:gd name="T4" fmla="*/ 0 w 730"/>
                <a:gd name="T5" fmla="*/ 0 h 1161"/>
                <a:gd name="T6" fmla="*/ 0 w 730"/>
                <a:gd name="T7" fmla="*/ 0 h 1161"/>
                <a:gd name="T8" fmla="*/ 0 w 730"/>
                <a:gd name="T9" fmla="*/ 1 h 1161"/>
                <a:gd name="T10" fmla="*/ 0 w 730"/>
                <a:gd name="T11" fmla="*/ 1 h 1161"/>
                <a:gd name="T12" fmla="*/ 0 w 730"/>
                <a:gd name="T13" fmla="*/ 1 h 1161"/>
                <a:gd name="T14" fmla="*/ 0 w 730"/>
                <a:gd name="T15" fmla="*/ 1 h 1161"/>
                <a:gd name="T16" fmla="*/ 0 w 730"/>
                <a:gd name="T17" fmla="*/ 1 h 1161"/>
                <a:gd name="T18" fmla="*/ 0 w 730"/>
                <a:gd name="T19" fmla="*/ 0 h 1161"/>
                <a:gd name="T20" fmla="*/ 0 w 730"/>
                <a:gd name="T21" fmla="*/ 0 h 1161"/>
                <a:gd name="T22" fmla="*/ 0 w 730"/>
                <a:gd name="T23" fmla="*/ 0 h 1161"/>
                <a:gd name="T24" fmla="*/ 0 w 730"/>
                <a:gd name="T25" fmla="*/ 0 h 1161"/>
                <a:gd name="T26" fmla="*/ 0 w 730"/>
                <a:gd name="T27" fmla="*/ 1 h 1161"/>
                <a:gd name="T28" fmla="*/ 0 w 730"/>
                <a:gd name="T29" fmla="*/ 1 h 1161"/>
                <a:gd name="T30" fmla="*/ 0 w 730"/>
                <a:gd name="T31" fmla="*/ 1 h 1161"/>
                <a:gd name="T32" fmla="*/ 0 w 730"/>
                <a:gd name="T33" fmla="*/ 1 h 1161"/>
                <a:gd name="T34" fmla="*/ 0 w 730"/>
                <a:gd name="T35" fmla="*/ 1 h 1161"/>
                <a:gd name="T36" fmla="*/ 0 w 730"/>
                <a:gd name="T37" fmla="*/ 1 h 1161"/>
                <a:gd name="T38" fmla="*/ 0 w 730"/>
                <a:gd name="T39" fmla="*/ 0 h 1161"/>
                <a:gd name="T40" fmla="*/ 0 w 730"/>
                <a:gd name="T41" fmla="*/ 0 h 1161"/>
                <a:gd name="T42" fmla="*/ 0 w 730"/>
                <a:gd name="T43" fmla="*/ 0 h 1161"/>
                <a:gd name="T44" fmla="*/ 0 w 730"/>
                <a:gd name="T45" fmla="*/ 0 h 1161"/>
                <a:gd name="T46" fmla="*/ 0 w 730"/>
                <a:gd name="T47" fmla="*/ 0 h 1161"/>
                <a:gd name="T48" fmla="*/ 0 w 730"/>
                <a:gd name="T49" fmla="*/ 0 h 1161"/>
                <a:gd name="T50" fmla="*/ 0 w 730"/>
                <a:gd name="T51" fmla="*/ 0 h 1161"/>
                <a:gd name="T52" fmla="*/ 0 w 730"/>
                <a:gd name="T53" fmla="*/ 0 h 1161"/>
                <a:gd name="T54" fmla="*/ 0 w 730"/>
                <a:gd name="T55" fmla="*/ 0 h 1161"/>
                <a:gd name="T56" fmla="*/ 0 w 730"/>
                <a:gd name="T57" fmla="*/ 0 h 1161"/>
                <a:gd name="T58" fmla="*/ 0 w 730"/>
                <a:gd name="T59" fmla="*/ 0 h 1161"/>
                <a:gd name="T60" fmla="*/ 0 w 730"/>
                <a:gd name="T61" fmla="*/ 0 h 1161"/>
                <a:gd name="T62" fmla="*/ 0 w 730"/>
                <a:gd name="T63" fmla="*/ 0 h 1161"/>
                <a:gd name="T64" fmla="*/ 0 w 730"/>
                <a:gd name="T65" fmla="*/ 0 h 1161"/>
                <a:gd name="T66" fmla="*/ 0 w 730"/>
                <a:gd name="T67" fmla="*/ 0 h 1161"/>
                <a:gd name="T68" fmla="*/ 0 w 730"/>
                <a:gd name="T69" fmla="*/ 0 h 1161"/>
                <a:gd name="T70" fmla="*/ 0 w 730"/>
                <a:gd name="T71" fmla="*/ 0 h 1161"/>
                <a:gd name="T72" fmla="*/ 0 w 730"/>
                <a:gd name="T73" fmla="*/ 0 h 1161"/>
                <a:gd name="T74" fmla="*/ 0 w 730"/>
                <a:gd name="T75" fmla="*/ 0 h 1161"/>
                <a:gd name="T76" fmla="*/ 0 w 730"/>
                <a:gd name="T77" fmla="*/ 0 h 1161"/>
                <a:gd name="T78" fmla="*/ 0 w 730"/>
                <a:gd name="T79" fmla="*/ 0 h 1161"/>
                <a:gd name="T80" fmla="*/ 0 w 730"/>
                <a:gd name="T81" fmla="*/ 0 h 1161"/>
                <a:gd name="T82" fmla="*/ 0 w 730"/>
                <a:gd name="T83" fmla="*/ 0 h 1161"/>
                <a:gd name="T84" fmla="*/ 0 w 730"/>
                <a:gd name="T85" fmla="*/ 0 h 1161"/>
                <a:gd name="T86" fmla="*/ 0 w 730"/>
                <a:gd name="T87" fmla="*/ 0 h 1161"/>
                <a:gd name="T88" fmla="*/ 0 w 730"/>
                <a:gd name="T89" fmla="*/ 0 h 1161"/>
                <a:gd name="T90" fmla="*/ 0 w 730"/>
                <a:gd name="T91" fmla="*/ 0 h 1161"/>
                <a:gd name="T92" fmla="*/ 0 w 730"/>
                <a:gd name="T93" fmla="*/ 0 h 1161"/>
                <a:gd name="T94" fmla="*/ 0 w 730"/>
                <a:gd name="T95" fmla="*/ 0 h 1161"/>
                <a:gd name="T96" fmla="*/ 0 w 730"/>
                <a:gd name="T97" fmla="*/ 0 h 1161"/>
                <a:gd name="T98" fmla="*/ 0 w 730"/>
                <a:gd name="T99" fmla="*/ 0 h 1161"/>
                <a:gd name="T100" fmla="*/ 0 w 730"/>
                <a:gd name="T101" fmla="*/ 0 h 1161"/>
                <a:gd name="T102" fmla="*/ 0 w 730"/>
                <a:gd name="T103" fmla="*/ 0 h 1161"/>
                <a:gd name="T104" fmla="*/ 0 w 730"/>
                <a:gd name="T105" fmla="*/ 0 h 11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0"/>
                <a:gd name="T160" fmla="*/ 0 h 1161"/>
                <a:gd name="T161" fmla="*/ 730 w 730"/>
                <a:gd name="T162" fmla="*/ 1161 h 11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0" h="1161">
                  <a:moveTo>
                    <a:pt x="0" y="45"/>
                  </a:moveTo>
                  <a:lnTo>
                    <a:pt x="20" y="69"/>
                  </a:lnTo>
                  <a:lnTo>
                    <a:pt x="2" y="764"/>
                  </a:lnTo>
                  <a:lnTo>
                    <a:pt x="5" y="794"/>
                  </a:lnTo>
                  <a:lnTo>
                    <a:pt x="51" y="1157"/>
                  </a:lnTo>
                  <a:lnTo>
                    <a:pt x="63" y="1146"/>
                  </a:lnTo>
                  <a:lnTo>
                    <a:pt x="75" y="1140"/>
                  </a:lnTo>
                  <a:lnTo>
                    <a:pt x="106" y="1153"/>
                  </a:lnTo>
                  <a:lnTo>
                    <a:pt x="111" y="1135"/>
                  </a:lnTo>
                  <a:lnTo>
                    <a:pt x="118" y="1082"/>
                  </a:lnTo>
                  <a:lnTo>
                    <a:pt x="133" y="1045"/>
                  </a:lnTo>
                  <a:lnTo>
                    <a:pt x="150" y="1082"/>
                  </a:lnTo>
                  <a:lnTo>
                    <a:pt x="147" y="1097"/>
                  </a:lnTo>
                  <a:lnTo>
                    <a:pt x="155" y="1129"/>
                  </a:lnTo>
                  <a:lnTo>
                    <a:pt x="182" y="1161"/>
                  </a:lnTo>
                  <a:lnTo>
                    <a:pt x="206" y="1161"/>
                  </a:lnTo>
                  <a:lnTo>
                    <a:pt x="217" y="1161"/>
                  </a:lnTo>
                  <a:lnTo>
                    <a:pt x="243" y="1133"/>
                  </a:lnTo>
                  <a:lnTo>
                    <a:pt x="251" y="1130"/>
                  </a:lnTo>
                  <a:lnTo>
                    <a:pt x="260" y="1120"/>
                  </a:lnTo>
                  <a:lnTo>
                    <a:pt x="260" y="1110"/>
                  </a:lnTo>
                  <a:lnTo>
                    <a:pt x="256" y="1106"/>
                  </a:lnTo>
                  <a:lnTo>
                    <a:pt x="244" y="1103"/>
                  </a:lnTo>
                  <a:lnTo>
                    <a:pt x="244" y="1097"/>
                  </a:lnTo>
                  <a:lnTo>
                    <a:pt x="256" y="1073"/>
                  </a:lnTo>
                  <a:lnTo>
                    <a:pt x="253" y="1065"/>
                  </a:lnTo>
                  <a:lnTo>
                    <a:pt x="234" y="1053"/>
                  </a:lnTo>
                  <a:lnTo>
                    <a:pt x="230" y="1053"/>
                  </a:lnTo>
                  <a:lnTo>
                    <a:pt x="217" y="1039"/>
                  </a:lnTo>
                  <a:lnTo>
                    <a:pt x="207" y="1020"/>
                  </a:lnTo>
                  <a:lnTo>
                    <a:pt x="206" y="1008"/>
                  </a:lnTo>
                  <a:lnTo>
                    <a:pt x="209" y="1002"/>
                  </a:lnTo>
                  <a:lnTo>
                    <a:pt x="209" y="999"/>
                  </a:lnTo>
                  <a:lnTo>
                    <a:pt x="209" y="985"/>
                  </a:lnTo>
                  <a:lnTo>
                    <a:pt x="730" y="929"/>
                  </a:lnTo>
                  <a:lnTo>
                    <a:pt x="728" y="912"/>
                  </a:lnTo>
                  <a:lnTo>
                    <a:pt x="703" y="881"/>
                  </a:lnTo>
                  <a:lnTo>
                    <a:pt x="708" y="820"/>
                  </a:lnTo>
                  <a:lnTo>
                    <a:pt x="681" y="764"/>
                  </a:lnTo>
                  <a:lnTo>
                    <a:pt x="680" y="722"/>
                  </a:lnTo>
                  <a:lnTo>
                    <a:pt x="698" y="697"/>
                  </a:lnTo>
                  <a:lnTo>
                    <a:pt x="698" y="665"/>
                  </a:lnTo>
                  <a:lnTo>
                    <a:pt x="713" y="640"/>
                  </a:lnTo>
                  <a:lnTo>
                    <a:pt x="718" y="628"/>
                  </a:lnTo>
                  <a:lnTo>
                    <a:pt x="699" y="609"/>
                  </a:lnTo>
                  <a:lnTo>
                    <a:pt x="703" y="593"/>
                  </a:lnTo>
                  <a:lnTo>
                    <a:pt x="693" y="570"/>
                  </a:lnTo>
                  <a:lnTo>
                    <a:pt x="673" y="566"/>
                  </a:lnTo>
                  <a:lnTo>
                    <a:pt x="670" y="549"/>
                  </a:lnTo>
                  <a:lnTo>
                    <a:pt x="652" y="511"/>
                  </a:lnTo>
                  <a:lnTo>
                    <a:pt x="643" y="496"/>
                  </a:lnTo>
                  <a:lnTo>
                    <a:pt x="501" y="0"/>
                  </a:lnTo>
                  <a:lnTo>
                    <a:pt x="0" y="45"/>
                  </a:lnTo>
                  <a:close/>
                </a:path>
              </a:pathLst>
            </a:custGeom>
            <a:solidFill>
              <a:srgbClr val="003300"/>
            </a:solidFill>
            <a:ln w="25400">
              <a:solidFill>
                <a:srgbClr val="003366"/>
              </a:solidFill>
              <a:round/>
              <a:headEnd/>
              <a:tailEnd/>
            </a:ln>
          </p:spPr>
          <p:txBody>
            <a:bodyPr lIns="0" tIns="0" rIns="0" bIns="0"/>
            <a:lstStyle/>
            <a:p>
              <a:endParaRPr lang="en-US"/>
            </a:p>
          </p:txBody>
        </p:sp>
        <p:sp>
          <p:nvSpPr>
            <p:cNvPr id="59" name="Freeform 61"/>
            <p:cNvSpPr>
              <a:spLocks/>
            </p:cNvSpPr>
            <p:nvPr/>
          </p:nvSpPr>
          <p:spPr bwMode="grayWhite">
            <a:xfrm>
              <a:off x="4045" y="3337"/>
              <a:ext cx="680" cy="498"/>
            </a:xfrm>
            <a:custGeom>
              <a:avLst/>
              <a:gdLst>
                <a:gd name="T0" fmla="*/ 0 w 1719"/>
                <a:gd name="T1" fmla="*/ 0 h 1304"/>
                <a:gd name="T2" fmla="*/ 0 w 1719"/>
                <a:gd name="T3" fmla="*/ 0 h 1304"/>
                <a:gd name="T4" fmla="*/ 0 w 1719"/>
                <a:gd name="T5" fmla="*/ 0 h 1304"/>
                <a:gd name="T6" fmla="*/ 0 w 1719"/>
                <a:gd name="T7" fmla="*/ 0 h 1304"/>
                <a:gd name="T8" fmla="*/ 0 w 1719"/>
                <a:gd name="T9" fmla="*/ 0 h 1304"/>
                <a:gd name="T10" fmla="*/ 0 w 1719"/>
                <a:gd name="T11" fmla="*/ 0 h 1304"/>
                <a:gd name="T12" fmla="*/ 0 w 1719"/>
                <a:gd name="T13" fmla="*/ 0 h 1304"/>
                <a:gd name="T14" fmla="*/ 0 w 1719"/>
                <a:gd name="T15" fmla="*/ 0 h 1304"/>
                <a:gd name="T16" fmla="*/ 0 w 1719"/>
                <a:gd name="T17" fmla="*/ 0 h 1304"/>
                <a:gd name="T18" fmla="*/ 0 w 1719"/>
                <a:gd name="T19" fmla="*/ 0 h 1304"/>
                <a:gd name="T20" fmla="*/ 0 w 1719"/>
                <a:gd name="T21" fmla="*/ 0 h 1304"/>
                <a:gd name="T22" fmla="*/ 0 w 1719"/>
                <a:gd name="T23" fmla="*/ 0 h 1304"/>
                <a:gd name="T24" fmla="*/ 0 w 1719"/>
                <a:gd name="T25" fmla="*/ 0 h 1304"/>
                <a:gd name="T26" fmla="*/ 0 w 1719"/>
                <a:gd name="T27" fmla="*/ 0 h 1304"/>
                <a:gd name="T28" fmla="*/ 0 w 1719"/>
                <a:gd name="T29" fmla="*/ 0 h 1304"/>
                <a:gd name="T30" fmla="*/ 0 w 1719"/>
                <a:gd name="T31" fmla="*/ 0 h 1304"/>
                <a:gd name="T32" fmla="*/ 0 w 1719"/>
                <a:gd name="T33" fmla="*/ 0 h 1304"/>
                <a:gd name="T34" fmla="*/ 0 w 1719"/>
                <a:gd name="T35" fmla="*/ 0 h 1304"/>
                <a:gd name="T36" fmla="*/ 0 w 1719"/>
                <a:gd name="T37" fmla="*/ 0 h 1304"/>
                <a:gd name="T38" fmla="*/ 0 w 1719"/>
                <a:gd name="T39" fmla="*/ 0 h 1304"/>
                <a:gd name="T40" fmla="*/ 0 w 1719"/>
                <a:gd name="T41" fmla="*/ 0 h 1304"/>
                <a:gd name="T42" fmla="*/ 0 w 1719"/>
                <a:gd name="T43" fmla="*/ 0 h 1304"/>
                <a:gd name="T44" fmla="*/ 0 w 1719"/>
                <a:gd name="T45" fmla="*/ 0 h 1304"/>
                <a:gd name="T46" fmla="*/ 1 w 1719"/>
                <a:gd name="T47" fmla="*/ 0 h 1304"/>
                <a:gd name="T48" fmla="*/ 1 w 1719"/>
                <a:gd name="T49" fmla="*/ 0 h 1304"/>
                <a:gd name="T50" fmla="*/ 1 w 1719"/>
                <a:gd name="T51" fmla="*/ 0 h 1304"/>
                <a:gd name="T52" fmla="*/ 1 w 1719"/>
                <a:gd name="T53" fmla="*/ 0 h 1304"/>
                <a:gd name="T54" fmla="*/ 1 w 1719"/>
                <a:gd name="T55" fmla="*/ 0 h 1304"/>
                <a:gd name="T56" fmla="*/ 1 w 1719"/>
                <a:gd name="T57" fmla="*/ 0 h 1304"/>
                <a:gd name="T58" fmla="*/ 1 w 1719"/>
                <a:gd name="T59" fmla="*/ 0 h 1304"/>
                <a:gd name="T60" fmla="*/ 1 w 1719"/>
                <a:gd name="T61" fmla="*/ 0 h 1304"/>
                <a:gd name="T62" fmla="*/ 1 w 1719"/>
                <a:gd name="T63" fmla="*/ 0 h 1304"/>
                <a:gd name="T64" fmla="*/ 1 w 1719"/>
                <a:gd name="T65" fmla="*/ 0 h 1304"/>
                <a:gd name="T66" fmla="*/ 1 w 1719"/>
                <a:gd name="T67" fmla="*/ 0 h 1304"/>
                <a:gd name="T68" fmla="*/ 1 w 1719"/>
                <a:gd name="T69" fmla="*/ 0 h 1304"/>
                <a:gd name="T70" fmla="*/ 1 w 1719"/>
                <a:gd name="T71" fmla="*/ 0 h 1304"/>
                <a:gd name="T72" fmla="*/ 1 w 1719"/>
                <a:gd name="T73" fmla="*/ 0 h 1304"/>
                <a:gd name="T74" fmla="*/ 1 w 1719"/>
                <a:gd name="T75" fmla="*/ 0 h 1304"/>
                <a:gd name="T76" fmla="*/ 1 w 1719"/>
                <a:gd name="T77" fmla="*/ 1 h 1304"/>
                <a:gd name="T78" fmla="*/ 1 w 1719"/>
                <a:gd name="T79" fmla="*/ 1 h 1304"/>
                <a:gd name="T80" fmla="*/ 1 w 1719"/>
                <a:gd name="T81" fmla="*/ 1 h 1304"/>
                <a:gd name="T82" fmla="*/ 1 w 1719"/>
                <a:gd name="T83" fmla="*/ 1 h 1304"/>
                <a:gd name="T84" fmla="*/ 1 w 1719"/>
                <a:gd name="T85" fmla="*/ 1 h 1304"/>
                <a:gd name="T86" fmla="*/ 1 w 1719"/>
                <a:gd name="T87" fmla="*/ 1 h 1304"/>
                <a:gd name="T88" fmla="*/ 1 w 1719"/>
                <a:gd name="T89" fmla="*/ 1 h 1304"/>
                <a:gd name="T90" fmla="*/ 1 w 1719"/>
                <a:gd name="T91" fmla="*/ 0 h 1304"/>
                <a:gd name="T92" fmla="*/ 1 w 1719"/>
                <a:gd name="T93" fmla="*/ 0 h 1304"/>
                <a:gd name="T94" fmla="*/ 1 w 1719"/>
                <a:gd name="T95" fmla="*/ 0 h 1304"/>
                <a:gd name="T96" fmla="*/ 1 w 1719"/>
                <a:gd name="T97" fmla="*/ 0 h 1304"/>
                <a:gd name="T98" fmla="*/ 1 w 1719"/>
                <a:gd name="T99" fmla="*/ 0 h 1304"/>
                <a:gd name="T100" fmla="*/ 1 w 1719"/>
                <a:gd name="T101" fmla="*/ 0 h 1304"/>
                <a:gd name="T102" fmla="*/ 1 w 1719"/>
                <a:gd name="T103" fmla="*/ 0 h 1304"/>
                <a:gd name="T104" fmla="*/ 1 w 1719"/>
                <a:gd name="T105" fmla="*/ 0 h 1304"/>
                <a:gd name="T106" fmla="*/ 1 w 1719"/>
                <a:gd name="T107" fmla="*/ 0 h 1304"/>
                <a:gd name="T108" fmla="*/ 1 w 1719"/>
                <a:gd name="T109" fmla="*/ 0 h 1304"/>
                <a:gd name="T110" fmla="*/ 1 w 1719"/>
                <a:gd name="T111" fmla="*/ 0 h 1304"/>
                <a:gd name="T112" fmla="*/ 1 w 1719"/>
                <a:gd name="T113" fmla="*/ 0 h 1304"/>
                <a:gd name="T114" fmla="*/ 1 w 1719"/>
                <a:gd name="T115" fmla="*/ 0 h 1304"/>
                <a:gd name="T116" fmla="*/ 0 w 1719"/>
                <a:gd name="T117" fmla="*/ 0 h 1304"/>
                <a:gd name="T118" fmla="*/ 0 w 1719"/>
                <a:gd name="T119" fmla="*/ 0 h 13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19"/>
                <a:gd name="T181" fmla="*/ 0 h 1304"/>
                <a:gd name="T182" fmla="*/ 1719 w 1719"/>
                <a:gd name="T183" fmla="*/ 1304 h 13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19" h="1304">
                  <a:moveTo>
                    <a:pt x="524" y="45"/>
                  </a:moveTo>
                  <a:lnTo>
                    <a:pt x="3" y="101"/>
                  </a:lnTo>
                  <a:lnTo>
                    <a:pt x="3" y="115"/>
                  </a:lnTo>
                  <a:lnTo>
                    <a:pt x="3" y="118"/>
                  </a:lnTo>
                  <a:lnTo>
                    <a:pt x="0" y="124"/>
                  </a:lnTo>
                  <a:lnTo>
                    <a:pt x="1" y="136"/>
                  </a:lnTo>
                  <a:lnTo>
                    <a:pt x="11" y="155"/>
                  </a:lnTo>
                  <a:lnTo>
                    <a:pt x="24" y="169"/>
                  </a:lnTo>
                  <a:lnTo>
                    <a:pt x="28" y="169"/>
                  </a:lnTo>
                  <a:lnTo>
                    <a:pt x="47" y="181"/>
                  </a:lnTo>
                  <a:lnTo>
                    <a:pt x="50" y="189"/>
                  </a:lnTo>
                  <a:lnTo>
                    <a:pt x="38" y="213"/>
                  </a:lnTo>
                  <a:lnTo>
                    <a:pt x="38" y="219"/>
                  </a:lnTo>
                  <a:lnTo>
                    <a:pt x="50" y="222"/>
                  </a:lnTo>
                  <a:lnTo>
                    <a:pt x="54" y="226"/>
                  </a:lnTo>
                  <a:lnTo>
                    <a:pt x="54" y="236"/>
                  </a:lnTo>
                  <a:lnTo>
                    <a:pt x="45" y="246"/>
                  </a:lnTo>
                  <a:lnTo>
                    <a:pt x="45" y="262"/>
                  </a:lnTo>
                  <a:lnTo>
                    <a:pt x="50" y="268"/>
                  </a:lnTo>
                  <a:lnTo>
                    <a:pt x="75" y="256"/>
                  </a:lnTo>
                  <a:lnTo>
                    <a:pt x="85" y="249"/>
                  </a:lnTo>
                  <a:lnTo>
                    <a:pt x="96" y="219"/>
                  </a:lnTo>
                  <a:lnTo>
                    <a:pt x="101" y="206"/>
                  </a:lnTo>
                  <a:lnTo>
                    <a:pt x="111" y="213"/>
                  </a:lnTo>
                  <a:lnTo>
                    <a:pt x="124" y="213"/>
                  </a:lnTo>
                  <a:lnTo>
                    <a:pt x="130" y="206"/>
                  </a:lnTo>
                  <a:lnTo>
                    <a:pt x="145" y="209"/>
                  </a:lnTo>
                  <a:lnTo>
                    <a:pt x="139" y="219"/>
                  </a:lnTo>
                  <a:lnTo>
                    <a:pt x="114" y="236"/>
                  </a:lnTo>
                  <a:lnTo>
                    <a:pt x="119" y="243"/>
                  </a:lnTo>
                  <a:lnTo>
                    <a:pt x="139" y="227"/>
                  </a:lnTo>
                  <a:lnTo>
                    <a:pt x="165" y="226"/>
                  </a:lnTo>
                  <a:lnTo>
                    <a:pt x="256" y="198"/>
                  </a:lnTo>
                  <a:lnTo>
                    <a:pt x="268" y="198"/>
                  </a:lnTo>
                  <a:lnTo>
                    <a:pt x="268" y="201"/>
                  </a:lnTo>
                  <a:lnTo>
                    <a:pt x="253" y="220"/>
                  </a:lnTo>
                  <a:lnTo>
                    <a:pt x="258" y="222"/>
                  </a:lnTo>
                  <a:lnTo>
                    <a:pt x="307" y="225"/>
                  </a:lnTo>
                  <a:lnTo>
                    <a:pt x="344" y="245"/>
                  </a:lnTo>
                  <a:lnTo>
                    <a:pt x="382" y="269"/>
                  </a:lnTo>
                  <a:lnTo>
                    <a:pt x="394" y="272"/>
                  </a:lnTo>
                  <a:lnTo>
                    <a:pt x="392" y="256"/>
                  </a:lnTo>
                  <a:lnTo>
                    <a:pt x="408" y="249"/>
                  </a:lnTo>
                  <a:lnTo>
                    <a:pt x="419" y="262"/>
                  </a:lnTo>
                  <a:lnTo>
                    <a:pt x="437" y="269"/>
                  </a:lnTo>
                  <a:lnTo>
                    <a:pt x="440" y="273"/>
                  </a:lnTo>
                  <a:lnTo>
                    <a:pt x="443" y="277"/>
                  </a:lnTo>
                  <a:lnTo>
                    <a:pt x="437" y="281"/>
                  </a:lnTo>
                  <a:lnTo>
                    <a:pt x="438" y="288"/>
                  </a:lnTo>
                  <a:lnTo>
                    <a:pt x="493" y="323"/>
                  </a:lnTo>
                  <a:lnTo>
                    <a:pt x="497" y="337"/>
                  </a:lnTo>
                  <a:lnTo>
                    <a:pt x="494" y="352"/>
                  </a:lnTo>
                  <a:lnTo>
                    <a:pt x="493" y="364"/>
                  </a:lnTo>
                  <a:lnTo>
                    <a:pt x="482" y="355"/>
                  </a:lnTo>
                  <a:lnTo>
                    <a:pt x="480" y="345"/>
                  </a:lnTo>
                  <a:lnTo>
                    <a:pt x="474" y="355"/>
                  </a:lnTo>
                  <a:lnTo>
                    <a:pt x="475" y="369"/>
                  </a:lnTo>
                  <a:lnTo>
                    <a:pt x="492" y="369"/>
                  </a:lnTo>
                  <a:lnTo>
                    <a:pt x="563" y="349"/>
                  </a:lnTo>
                  <a:lnTo>
                    <a:pt x="569" y="337"/>
                  </a:lnTo>
                  <a:lnTo>
                    <a:pt x="593" y="336"/>
                  </a:lnTo>
                  <a:lnTo>
                    <a:pt x="652" y="290"/>
                  </a:lnTo>
                  <a:lnTo>
                    <a:pt x="691" y="290"/>
                  </a:lnTo>
                  <a:lnTo>
                    <a:pt x="691" y="283"/>
                  </a:lnTo>
                  <a:lnTo>
                    <a:pt x="679" y="277"/>
                  </a:lnTo>
                  <a:lnTo>
                    <a:pt x="696" y="246"/>
                  </a:lnTo>
                  <a:lnTo>
                    <a:pt x="755" y="237"/>
                  </a:lnTo>
                  <a:lnTo>
                    <a:pt x="851" y="288"/>
                  </a:lnTo>
                  <a:lnTo>
                    <a:pt x="852" y="296"/>
                  </a:lnTo>
                  <a:lnTo>
                    <a:pt x="880" y="318"/>
                  </a:lnTo>
                  <a:lnTo>
                    <a:pt x="899" y="349"/>
                  </a:lnTo>
                  <a:lnTo>
                    <a:pt x="956" y="396"/>
                  </a:lnTo>
                  <a:lnTo>
                    <a:pt x="964" y="409"/>
                  </a:lnTo>
                  <a:lnTo>
                    <a:pt x="980" y="425"/>
                  </a:lnTo>
                  <a:lnTo>
                    <a:pt x="1031" y="425"/>
                  </a:lnTo>
                  <a:lnTo>
                    <a:pt x="1063" y="470"/>
                  </a:lnTo>
                  <a:lnTo>
                    <a:pt x="1072" y="480"/>
                  </a:lnTo>
                  <a:lnTo>
                    <a:pt x="1069" y="494"/>
                  </a:lnTo>
                  <a:lnTo>
                    <a:pt x="1085" y="550"/>
                  </a:lnTo>
                  <a:lnTo>
                    <a:pt x="1080" y="605"/>
                  </a:lnTo>
                  <a:lnTo>
                    <a:pt x="1063" y="668"/>
                  </a:lnTo>
                  <a:lnTo>
                    <a:pt x="1067" y="722"/>
                  </a:lnTo>
                  <a:lnTo>
                    <a:pt x="1072" y="733"/>
                  </a:lnTo>
                  <a:lnTo>
                    <a:pt x="1110" y="760"/>
                  </a:lnTo>
                  <a:lnTo>
                    <a:pt x="1118" y="741"/>
                  </a:lnTo>
                  <a:lnTo>
                    <a:pt x="1110" y="729"/>
                  </a:lnTo>
                  <a:lnTo>
                    <a:pt x="1096" y="699"/>
                  </a:lnTo>
                  <a:lnTo>
                    <a:pt x="1096" y="695"/>
                  </a:lnTo>
                  <a:lnTo>
                    <a:pt x="1121" y="693"/>
                  </a:lnTo>
                  <a:lnTo>
                    <a:pt x="1135" y="722"/>
                  </a:lnTo>
                  <a:lnTo>
                    <a:pt x="1145" y="722"/>
                  </a:lnTo>
                  <a:lnTo>
                    <a:pt x="1148" y="706"/>
                  </a:lnTo>
                  <a:lnTo>
                    <a:pt x="1158" y="701"/>
                  </a:lnTo>
                  <a:lnTo>
                    <a:pt x="1167" y="711"/>
                  </a:lnTo>
                  <a:lnTo>
                    <a:pt x="1166" y="723"/>
                  </a:lnTo>
                  <a:lnTo>
                    <a:pt x="1154" y="738"/>
                  </a:lnTo>
                  <a:lnTo>
                    <a:pt x="1145" y="753"/>
                  </a:lnTo>
                  <a:lnTo>
                    <a:pt x="1133" y="796"/>
                  </a:lnTo>
                  <a:lnTo>
                    <a:pt x="1118" y="801"/>
                  </a:lnTo>
                  <a:lnTo>
                    <a:pt x="1118" y="819"/>
                  </a:lnTo>
                  <a:lnTo>
                    <a:pt x="1133" y="830"/>
                  </a:lnTo>
                  <a:lnTo>
                    <a:pt x="1154" y="853"/>
                  </a:lnTo>
                  <a:lnTo>
                    <a:pt x="1186" y="923"/>
                  </a:lnTo>
                  <a:lnTo>
                    <a:pt x="1239" y="952"/>
                  </a:lnTo>
                  <a:lnTo>
                    <a:pt x="1241" y="952"/>
                  </a:lnTo>
                  <a:lnTo>
                    <a:pt x="1241" y="934"/>
                  </a:lnTo>
                  <a:lnTo>
                    <a:pt x="1252" y="934"/>
                  </a:lnTo>
                  <a:lnTo>
                    <a:pt x="1270" y="968"/>
                  </a:lnTo>
                  <a:lnTo>
                    <a:pt x="1271" y="983"/>
                  </a:lnTo>
                  <a:lnTo>
                    <a:pt x="1287" y="1020"/>
                  </a:lnTo>
                  <a:lnTo>
                    <a:pt x="1307" y="1027"/>
                  </a:lnTo>
                  <a:lnTo>
                    <a:pt x="1330" y="1037"/>
                  </a:lnTo>
                  <a:lnTo>
                    <a:pt x="1367" y="1139"/>
                  </a:lnTo>
                  <a:lnTo>
                    <a:pt x="1378" y="1150"/>
                  </a:lnTo>
                  <a:lnTo>
                    <a:pt x="1425" y="1157"/>
                  </a:lnTo>
                  <a:lnTo>
                    <a:pt x="1444" y="1166"/>
                  </a:lnTo>
                  <a:lnTo>
                    <a:pt x="1501" y="1240"/>
                  </a:lnTo>
                  <a:lnTo>
                    <a:pt x="1528" y="1256"/>
                  </a:lnTo>
                  <a:lnTo>
                    <a:pt x="1534" y="1256"/>
                  </a:lnTo>
                  <a:lnTo>
                    <a:pt x="1550" y="1265"/>
                  </a:lnTo>
                  <a:lnTo>
                    <a:pt x="1556" y="1275"/>
                  </a:lnTo>
                  <a:lnTo>
                    <a:pt x="1543" y="1283"/>
                  </a:lnTo>
                  <a:lnTo>
                    <a:pt x="1533" y="1275"/>
                  </a:lnTo>
                  <a:lnTo>
                    <a:pt x="1529" y="1275"/>
                  </a:lnTo>
                  <a:lnTo>
                    <a:pt x="1526" y="1283"/>
                  </a:lnTo>
                  <a:lnTo>
                    <a:pt x="1523" y="1294"/>
                  </a:lnTo>
                  <a:lnTo>
                    <a:pt x="1528" y="1302"/>
                  </a:lnTo>
                  <a:lnTo>
                    <a:pt x="1556" y="1304"/>
                  </a:lnTo>
                  <a:lnTo>
                    <a:pt x="1570" y="1298"/>
                  </a:lnTo>
                  <a:lnTo>
                    <a:pt x="1592" y="1296"/>
                  </a:lnTo>
                  <a:lnTo>
                    <a:pt x="1673" y="1260"/>
                  </a:lnTo>
                  <a:lnTo>
                    <a:pt x="1688" y="1230"/>
                  </a:lnTo>
                  <a:lnTo>
                    <a:pt x="1693" y="1221"/>
                  </a:lnTo>
                  <a:lnTo>
                    <a:pt x="1682" y="1169"/>
                  </a:lnTo>
                  <a:lnTo>
                    <a:pt x="1683" y="1157"/>
                  </a:lnTo>
                  <a:lnTo>
                    <a:pt x="1703" y="1115"/>
                  </a:lnTo>
                  <a:lnTo>
                    <a:pt x="1719" y="1123"/>
                  </a:lnTo>
                  <a:lnTo>
                    <a:pt x="1700" y="1030"/>
                  </a:lnTo>
                  <a:lnTo>
                    <a:pt x="1704" y="998"/>
                  </a:lnTo>
                  <a:lnTo>
                    <a:pt x="1701" y="917"/>
                  </a:lnTo>
                  <a:lnTo>
                    <a:pt x="1682" y="857"/>
                  </a:lnTo>
                  <a:lnTo>
                    <a:pt x="1673" y="830"/>
                  </a:lnTo>
                  <a:lnTo>
                    <a:pt x="1614" y="759"/>
                  </a:lnTo>
                  <a:lnTo>
                    <a:pt x="1578" y="674"/>
                  </a:lnTo>
                  <a:lnTo>
                    <a:pt x="1533" y="615"/>
                  </a:lnTo>
                  <a:lnTo>
                    <a:pt x="1534" y="605"/>
                  </a:lnTo>
                  <a:lnTo>
                    <a:pt x="1532" y="589"/>
                  </a:lnTo>
                  <a:lnTo>
                    <a:pt x="1516" y="561"/>
                  </a:lnTo>
                  <a:lnTo>
                    <a:pt x="1516" y="550"/>
                  </a:lnTo>
                  <a:lnTo>
                    <a:pt x="1532" y="530"/>
                  </a:lnTo>
                  <a:lnTo>
                    <a:pt x="1532" y="515"/>
                  </a:lnTo>
                  <a:lnTo>
                    <a:pt x="1474" y="440"/>
                  </a:lnTo>
                  <a:lnTo>
                    <a:pt x="1441" y="409"/>
                  </a:lnTo>
                  <a:lnTo>
                    <a:pt x="1415" y="396"/>
                  </a:lnTo>
                  <a:lnTo>
                    <a:pt x="1407" y="385"/>
                  </a:lnTo>
                  <a:lnTo>
                    <a:pt x="1378" y="328"/>
                  </a:lnTo>
                  <a:lnTo>
                    <a:pt x="1326" y="245"/>
                  </a:lnTo>
                  <a:lnTo>
                    <a:pt x="1314" y="185"/>
                  </a:lnTo>
                  <a:lnTo>
                    <a:pt x="1279" y="118"/>
                  </a:lnTo>
                  <a:lnTo>
                    <a:pt x="1279" y="102"/>
                  </a:lnTo>
                  <a:lnTo>
                    <a:pt x="1270" y="92"/>
                  </a:lnTo>
                  <a:lnTo>
                    <a:pt x="1266" y="87"/>
                  </a:lnTo>
                  <a:lnTo>
                    <a:pt x="1251" y="28"/>
                  </a:lnTo>
                  <a:lnTo>
                    <a:pt x="1249" y="11"/>
                  </a:lnTo>
                  <a:lnTo>
                    <a:pt x="1234" y="18"/>
                  </a:lnTo>
                  <a:lnTo>
                    <a:pt x="1196" y="17"/>
                  </a:lnTo>
                  <a:lnTo>
                    <a:pt x="1160" y="0"/>
                  </a:lnTo>
                  <a:lnTo>
                    <a:pt x="1140" y="11"/>
                  </a:lnTo>
                  <a:lnTo>
                    <a:pt x="1135" y="18"/>
                  </a:lnTo>
                  <a:lnTo>
                    <a:pt x="1133" y="38"/>
                  </a:lnTo>
                  <a:lnTo>
                    <a:pt x="1149" y="92"/>
                  </a:lnTo>
                  <a:lnTo>
                    <a:pt x="1145" y="120"/>
                  </a:lnTo>
                  <a:lnTo>
                    <a:pt x="1118" y="118"/>
                  </a:lnTo>
                  <a:lnTo>
                    <a:pt x="1110" y="105"/>
                  </a:lnTo>
                  <a:lnTo>
                    <a:pt x="1096" y="78"/>
                  </a:lnTo>
                  <a:lnTo>
                    <a:pt x="561" y="117"/>
                  </a:lnTo>
                  <a:lnTo>
                    <a:pt x="544" y="92"/>
                  </a:lnTo>
                  <a:lnTo>
                    <a:pt x="545" y="78"/>
                  </a:lnTo>
                  <a:lnTo>
                    <a:pt x="524" y="54"/>
                  </a:lnTo>
                  <a:lnTo>
                    <a:pt x="524" y="45"/>
                  </a:lnTo>
                  <a:close/>
                </a:path>
              </a:pathLst>
            </a:custGeom>
            <a:solidFill>
              <a:srgbClr val="003300"/>
            </a:solidFill>
            <a:ln w="25400">
              <a:solidFill>
                <a:srgbClr val="003366"/>
              </a:solidFill>
              <a:round/>
              <a:headEnd/>
              <a:tailEnd/>
            </a:ln>
          </p:spPr>
          <p:txBody>
            <a:bodyPr lIns="0" tIns="0" rIns="0" bIns="0"/>
            <a:lstStyle/>
            <a:p>
              <a:endParaRPr lang="en-US"/>
            </a:p>
          </p:txBody>
        </p:sp>
        <p:sp>
          <p:nvSpPr>
            <p:cNvPr id="60" name="Freeform 62"/>
            <p:cNvSpPr>
              <a:spLocks/>
            </p:cNvSpPr>
            <p:nvPr/>
          </p:nvSpPr>
          <p:spPr bwMode="grayWhite">
            <a:xfrm>
              <a:off x="4165" y="2974"/>
              <a:ext cx="406" cy="408"/>
            </a:xfrm>
            <a:custGeom>
              <a:avLst/>
              <a:gdLst>
                <a:gd name="T0" fmla="*/ 0 w 1035"/>
                <a:gd name="T1" fmla="*/ 0 h 1067"/>
                <a:gd name="T2" fmla="*/ 0 w 1035"/>
                <a:gd name="T3" fmla="*/ 0 h 1067"/>
                <a:gd name="T4" fmla="*/ 0 w 1035"/>
                <a:gd name="T5" fmla="*/ 0 h 1067"/>
                <a:gd name="T6" fmla="*/ 0 w 1035"/>
                <a:gd name="T7" fmla="*/ 0 h 1067"/>
                <a:gd name="T8" fmla="*/ 0 w 1035"/>
                <a:gd name="T9" fmla="*/ 0 h 1067"/>
                <a:gd name="T10" fmla="*/ 0 w 1035"/>
                <a:gd name="T11" fmla="*/ 0 h 1067"/>
                <a:gd name="T12" fmla="*/ 0 w 1035"/>
                <a:gd name="T13" fmla="*/ 0 h 1067"/>
                <a:gd name="T14" fmla="*/ 0 w 1035"/>
                <a:gd name="T15" fmla="*/ 0 h 1067"/>
                <a:gd name="T16" fmla="*/ 0 w 1035"/>
                <a:gd name="T17" fmla="*/ 0 h 1067"/>
                <a:gd name="T18" fmla="*/ 0 w 1035"/>
                <a:gd name="T19" fmla="*/ 0 h 1067"/>
                <a:gd name="T20" fmla="*/ 0 w 1035"/>
                <a:gd name="T21" fmla="*/ 0 h 1067"/>
                <a:gd name="T22" fmla="*/ 0 w 1035"/>
                <a:gd name="T23" fmla="*/ 0 h 1067"/>
                <a:gd name="T24" fmla="*/ 0 w 1035"/>
                <a:gd name="T25" fmla="*/ 0 h 1067"/>
                <a:gd name="T26" fmla="*/ 0 w 1035"/>
                <a:gd name="T27" fmla="*/ 0 h 1067"/>
                <a:gd name="T28" fmla="*/ 0 w 1035"/>
                <a:gd name="T29" fmla="*/ 0 h 1067"/>
                <a:gd name="T30" fmla="*/ 0 w 1035"/>
                <a:gd name="T31" fmla="*/ 0 h 1067"/>
                <a:gd name="T32" fmla="*/ 1 w 1035"/>
                <a:gd name="T33" fmla="*/ 0 h 1067"/>
                <a:gd name="T34" fmla="*/ 1 w 1035"/>
                <a:gd name="T35" fmla="*/ 0 h 1067"/>
                <a:gd name="T36" fmla="*/ 1 w 1035"/>
                <a:gd name="T37" fmla="*/ 0 h 1067"/>
                <a:gd name="T38" fmla="*/ 1 w 1035"/>
                <a:gd name="T39" fmla="*/ 0 h 1067"/>
                <a:gd name="T40" fmla="*/ 1 w 1035"/>
                <a:gd name="T41" fmla="*/ 0 h 1067"/>
                <a:gd name="T42" fmla="*/ 1 w 1035"/>
                <a:gd name="T43" fmla="*/ 0 h 1067"/>
                <a:gd name="T44" fmla="*/ 1 w 1035"/>
                <a:gd name="T45" fmla="*/ 0 h 1067"/>
                <a:gd name="T46" fmla="*/ 1 w 1035"/>
                <a:gd name="T47" fmla="*/ 0 h 1067"/>
                <a:gd name="T48" fmla="*/ 1 w 1035"/>
                <a:gd name="T49" fmla="*/ 0 h 1067"/>
                <a:gd name="T50" fmla="*/ 1 w 1035"/>
                <a:gd name="T51" fmla="*/ 0 h 1067"/>
                <a:gd name="T52" fmla="*/ 1 w 1035"/>
                <a:gd name="T53" fmla="*/ 0 h 1067"/>
                <a:gd name="T54" fmla="*/ 0 w 1035"/>
                <a:gd name="T55" fmla="*/ 0 h 1067"/>
                <a:gd name="T56" fmla="*/ 0 w 1035"/>
                <a:gd name="T57" fmla="*/ 0 h 1067"/>
                <a:gd name="T58" fmla="*/ 0 w 1035"/>
                <a:gd name="T59" fmla="*/ 0 h 1067"/>
                <a:gd name="T60" fmla="*/ 0 w 1035"/>
                <a:gd name="T61" fmla="*/ 0 h 1067"/>
                <a:gd name="T62" fmla="*/ 0 w 1035"/>
                <a:gd name="T63" fmla="*/ 0 h 1067"/>
                <a:gd name="T64" fmla="*/ 0 w 1035"/>
                <a:gd name="T65" fmla="*/ 0 h 1067"/>
                <a:gd name="T66" fmla="*/ 0 w 1035"/>
                <a:gd name="T67" fmla="*/ 0 h 1067"/>
                <a:gd name="T68" fmla="*/ 0 w 1035"/>
                <a:gd name="T69" fmla="*/ 0 h 1067"/>
                <a:gd name="T70" fmla="*/ 0 w 1035"/>
                <a:gd name="T71" fmla="*/ 0 h 1067"/>
                <a:gd name="T72" fmla="*/ 0 w 1035"/>
                <a:gd name="T73" fmla="*/ 0 h 1067"/>
                <a:gd name="T74" fmla="*/ 0 w 1035"/>
                <a:gd name="T75" fmla="*/ 0 h 1067"/>
                <a:gd name="T76" fmla="*/ 0 w 1035"/>
                <a:gd name="T77" fmla="*/ 0 h 1067"/>
                <a:gd name="T78" fmla="*/ 0 w 1035"/>
                <a:gd name="T79" fmla="*/ 0 h 1067"/>
                <a:gd name="T80" fmla="*/ 0 w 1035"/>
                <a:gd name="T81" fmla="*/ 0 h 10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5"/>
                <a:gd name="T124" fmla="*/ 0 h 1067"/>
                <a:gd name="T125" fmla="*/ 1035 w 1035"/>
                <a:gd name="T126" fmla="*/ 1067 h 10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5" h="1067">
                  <a:moveTo>
                    <a:pt x="0" y="63"/>
                  </a:moveTo>
                  <a:lnTo>
                    <a:pt x="142" y="559"/>
                  </a:lnTo>
                  <a:lnTo>
                    <a:pt x="151" y="574"/>
                  </a:lnTo>
                  <a:lnTo>
                    <a:pt x="169" y="612"/>
                  </a:lnTo>
                  <a:lnTo>
                    <a:pt x="172" y="629"/>
                  </a:lnTo>
                  <a:lnTo>
                    <a:pt x="192" y="633"/>
                  </a:lnTo>
                  <a:lnTo>
                    <a:pt x="202" y="656"/>
                  </a:lnTo>
                  <a:lnTo>
                    <a:pt x="198" y="672"/>
                  </a:lnTo>
                  <a:lnTo>
                    <a:pt x="217" y="691"/>
                  </a:lnTo>
                  <a:lnTo>
                    <a:pt x="212" y="703"/>
                  </a:lnTo>
                  <a:lnTo>
                    <a:pt x="197" y="728"/>
                  </a:lnTo>
                  <a:lnTo>
                    <a:pt x="197" y="760"/>
                  </a:lnTo>
                  <a:lnTo>
                    <a:pt x="179" y="785"/>
                  </a:lnTo>
                  <a:lnTo>
                    <a:pt x="180" y="827"/>
                  </a:lnTo>
                  <a:lnTo>
                    <a:pt x="207" y="883"/>
                  </a:lnTo>
                  <a:lnTo>
                    <a:pt x="202" y="944"/>
                  </a:lnTo>
                  <a:lnTo>
                    <a:pt x="227" y="975"/>
                  </a:lnTo>
                  <a:lnTo>
                    <a:pt x="229" y="992"/>
                  </a:lnTo>
                  <a:lnTo>
                    <a:pt x="229" y="1001"/>
                  </a:lnTo>
                  <a:lnTo>
                    <a:pt x="250" y="1025"/>
                  </a:lnTo>
                  <a:lnTo>
                    <a:pt x="249" y="1039"/>
                  </a:lnTo>
                  <a:lnTo>
                    <a:pt x="266" y="1064"/>
                  </a:lnTo>
                  <a:lnTo>
                    <a:pt x="801" y="1025"/>
                  </a:lnTo>
                  <a:lnTo>
                    <a:pt x="815" y="1052"/>
                  </a:lnTo>
                  <a:lnTo>
                    <a:pt x="823" y="1065"/>
                  </a:lnTo>
                  <a:lnTo>
                    <a:pt x="850" y="1067"/>
                  </a:lnTo>
                  <a:lnTo>
                    <a:pt x="854" y="1039"/>
                  </a:lnTo>
                  <a:lnTo>
                    <a:pt x="838" y="985"/>
                  </a:lnTo>
                  <a:lnTo>
                    <a:pt x="840" y="965"/>
                  </a:lnTo>
                  <a:lnTo>
                    <a:pt x="845" y="958"/>
                  </a:lnTo>
                  <a:lnTo>
                    <a:pt x="865" y="947"/>
                  </a:lnTo>
                  <a:lnTo>
                    <a:pt x="901" y="964"/>
                  </a:lnTo>
                  <a:lnTo>
                    <a:pt x="939" y="965"/>
                  </a:lnTo>
                  <a:lnTo>
                    <a:pt x="954" y="958"/>
                  </a:lnTo>
                  <a:lnTo>
                    <a:pt x="946" y="923"/>
                  </a:lnTo>
                  <a:lnTo>
                    <a:pt x="944" y="902"/>
                  </a:lnTo>
                  <a:lnTo>
                    <a:pt x="944" y="878"/>
                  </a:lnTo>
                  <a:lnTo>
                    <a:pt x="946" y="851"/>
                  </a:lnTo>
                  <a:lnTo>
                    <a:pt x="975" y="778"/>
                  </a:lnTo>
                  <a:lnTo>
                    <a:pt x="976" y="736"/>
                  </a:lnTo>
                  <a:lnTo>
                    <a:pt x="991" y="703"/>
                  </a:lnTo>
                  <a:lnTo>
                    <a:pt x="1009" y="670"/>
                  </a:lnTo>
                  <a:lnTo>
                    <a:pt x="1021" y="657"/>
                  </a:lnTo>
                  <a:lnTo>
                    <a:pt x="1031" y="651"/>
                  </a:lnTo>
                  <a:lnTo>
                    <a:pt x="1035" y="635"/>
                  </a:lnTo>
                  <a:lnTo>
                    <a:pt x="1019" y="633"/>
                  </a:lnTo>
                  <a:lnTo>
                    <a:pt x="1019" y="630"/>
                  </a:lnTo>
                  <a:lnTo>
                    <a:pt x="1012" y="630"/>
                  </a:lnTo>
                  <a:lnTo>
                    <a:pt x="983" y="630"/>
                  </a:lnTo>
                  <a:lnTo>
                    <a:pt x="976" y="624"/>
                  </a:lnTo>
                  <a:lnTo>
                    <a:pt x="973" y="612"/>
                  </a:lnTo>
                  <a:lnTo>
                    <a:pt x="955" y="559"/>
                  </a:lnTo>
                  <a:lnTo>
                    <a:pt x="938" y="528"/>
                  </a:lnTo>
                  <a:lnTo>
                    <a:pt x="906" y="518"/>
                  </a:lnTo>
                  <a:lnTo>
                    <a:pt x="891" y="467"/>
                  </a:lnTo>
                  <a:lnTo>
                    <a:pt x="872" y="443"/>
                  </a:lnTo>
                  <a:lnTo>
                    <a:pt x="865" y="421"/>
                  </a:lnTo>
                  <a:lnTo>
                    <a:pt x="844" y="415"/>
                  </a:lnTo>
                  <a:lnTo>
                    <a:pt x="811" y="401"/>
                  </a:lnTo>
                  <a:lnTo>
                    <a:pt x="791" y="374"/>
                  </a:lnTo>
                  <a:lnTo>
                    <a:pt x="768" y="362"/>
                  </a:lnTo>
                  <a:lnTo>
                    <a:pt x="767" y="347"/>
                  </a:lnTo>
                  <a:lnTo>
                    <a:pt x="751" y="321"/>
                  </a:lnTo>
                  <a:lnTo>
                    <a:pt x="746" y="313"/>
                  </a:lnTo>
                  <a:lnTo>
                    <a:pt x="715" y="303"/>
                  </a:lnTo>
                  <a:lnTo>
                    <a:pt x="651" y="246"/>
                  </a:lnTo>
                  <a:lnTo>
                    <a:pt x="630" y="240"/>
                  </a:lnTo>
                  <a:lnTo>
                    <a:pt x="618" y="220"/>
                  </a:lnTo>
                  <a:lnTo>
                    <a:pt x="596" y="197"/>
                  </a:lnTo>
                  <a:lnTo>
                    <a:pt x="576" y="160"/>
                  </a:lnTo>
                  <a:lnTo>
                    <a:pt x="556" y="138"/>
                  </a:lnTo>
                  <a:lnTo>
                    <a:pt x="551" y="126"/>
                  </a:lnTo>
                  <a:lnTo>
                    <a:pt x="510" y="115"/>
                  </a:lnTo>
                  <a:lnTo>
                    <a:pt x="457" y="96"/>
                  </a:lnTo>
                  <a:lnTo>
                    <a:pt x="442" y="76"/>
                  </a:lnTo>
                  <a:lnTo>
                    <a:pt x="458" y="39"/>
                  </a:lnTo>
                  <a:lnTo>
                    <a:pt x="475" y="27"/>
                  </a:lnTo>
                  <a:lnTo>
                    <a:pt x="484" y="14"/>
                  </a:lnTo>
                  <a:lnTo>
                    <a:pt x="484" y="5"/>
                  </a:lnTo>
                  <a:lnTo>
                    <a:pt x="484" y="0"/>
                  </a:lnTo>
                  <a:lnTo>
                    <a:pt x="198" y="42"/>
                  </a:lnTo>
                  <a:lnTo>
                    <a:pt x="0" y="63"/>
                  </a:lnTo>
                  <a:close/>
                </a:path>
              </a:pathLst>
            </a:custGeom>
            <a:solidFill>
              <a:srgbClr val="003300"/>
            </a:solidFill>
            <a:ln w="25400">
              <a:solidFill>
                <a:srgbClr val="003366"/>
              </a:solidFill>
              <a:round/>
              <a:headEnd/>
              <a:tailEnd/>
            </a:ln>
          </p:spPr>
          <p:txBody>
            <a:bodyPr lIns="0" tIns="0" rIns="0" bIns="0"/>
            <a:lstStyle/>
            <a:p>
              <a:endParaRPr lang="en-US"/>
            </a:p>
          </p:txBody>
        </p:sp>
        <p:sp>
          <p:nvSpPr>
            <p:cNvPr id="61" name="Freeform 63"/>
            <p:cNvSpPr>
              <a:spLocks/>
            </p:cNvSpPr>
            <p:nvPr/>
          </p:nvSpPr>
          <p:spPr bwMode="grayWhite">
            <a:xfrm>
              <a:off x="4339" y="2938"/>
              <a:ext cx="382" cy="277"/>
            </a:xfrm>
            <a:custGeom>
              <a:avLst/>
              <a:gdLst>
                <a:gd name="T0" fmla="*/ 0 w 967"/>
                <a:gd name="T1" fmla="*/ 0 h 726"/>
                <a:gd name="T2" fmla="*/ 0 w 967"/>
                <a:gd name="T3" fmla="*/ 0 h 726"/>
                <a:gd name="T4" fmla="*/ 0 w 967"/>
                <a:gd name="T5" fmla="*/ 0 h 726"/>
                <a:gd name="T6" fmla="*/ 0 w 967"/>
                <a:gd name="T7" fmla="*/ 0 h 726"/>
                <a:gd name="T8" fmla="*/ 0 w 967"/>
                <a:gd name="T9" fmla="*/ 0 h 726"/>
                <a:gd name="T10" fmla="*/ 0 w 967"/>
                <a:gd name="T11" fmla="*/ 0 h 726"/>
                <a:gd name="T12" fmla="*/ 0 w 967"/>
                <a:gd name="T13" fmla="*/ 0 h 726"/>
                <a:gd name="T14" fmla="*/ 0 w 967"/>
                <a:gd name="T15" fmla="*/ 0 h 726"/>
                <a:gd name="T16" fmla="*/ 0 w 967"/>
                <a:gd name="T17" fmla="*/ 0 h 726"/>
                <a:gd name="T18" fmla="*/ 0 w 967"/>
                <a:gd name="T19" fmla="*/ 0 h 726"/>
                <a:gd name="T20" fmla="*/ 0 w 967"/>
                <a:gd name="T21" fmla="*/ 0 h 726"/>
                <a:gd name="T22" fmla="*/ 0 w 967"/>
                <a:gd name="T23" fmla="*/ 0 h 726"/>
                <a:gd name="T24" fmla="*/ 0 w 967"/>
                <a:gd name="T25" fmla="*/ 0 h 726"/>
                <a:gd name="T26" fmla="*/ 0 w 967"/>
                <a:gd name="T27" fmla="*/ 0 h 726"/>
                <a:gd name="T28" fmla="*/ 0 w 967"/>
                <a:gd name="T29" fmla="*/ 0 h 726"/>
                <a:gd name="T30" fmla="*/ 0 w 967"/>
                <a:gd name="T31" fmla="*/ 0 h 726"/>
                <a:gd name="T32" fmla="*/ 0 w 967"/>
                <a:gd name="T33" fmla="*/ 0 h 726"/>
                <a:gd name="T34" fmla="*/ 0 w 967"/>
                <a:gd name="T35" fmla="*/ 0 h 726"/>
                <a:gd name="T36" fmla="*/ 0 w 967"/>
                <a:gd name="T37" fmla="*/ 0 h 726"/>
                <a:gd name="T38" fmla="*/ 0 w 967"/>
                <a:gd name="T39" fmla="*/ 0 h 726"/>
                <a:gd name="T40" fmla="*/ 0 w 967"/>
                <a:gd name="T41" fmla="*/ 0 h 726"/>
                <a:gd name="T42" fmla="*/ 0 w 967"/>
                <a:gd name="T43" fmla="*/ 0 h 726"/>
                <a:gd name="T44" fmla="*/ 0 w 967"/>
                <a:gd name="T45" fmla="*/ 0 h 726"/>
                <a:gd name="T46" fmla="*/ 0 w 967"/>
                <a:gd name="T47" fmla="*/ 0 h 726"/>
                <a:gd name="T48" fmla="*/ 1 w 967"/>
                <a:gd name="T49" fmla="*/ 0 h 726"/>
                <a:gd name="T50" fmla="*/ 1 w 967"/>
                <a:gd name="T51" fmla="*/ 0 h 726"/>
                <a:gd name="T52" fmla="*/ 0 w 967"/>
                <a:gd name="T53" fmla="*/ 0 h 726"/>
                <a:gd name="T54" fmla="*/ 0 w 967"/>
                <a:gd name="T55" fmla="*/ 0 h 726"/>
                <a:gd name="T56" fmla="*/ 0 w 967"/>
                <a:gd name="T57" fmla="*/ 0 h 726"/>
                <a:gd name="T58" fmla="*/ 0 w 967"/>
                <a:gd name="T59" fmla="*/ 0 h 726"/>
                <a:gd name="T60" fmla="*/ 0 w 967"/>
                <a:gd name="T61" fmla="*/ 0 h 726"/>
                <a:gd name="T62" fmla="*/ 0 w 967"/>
                <a:gd name="T63" fmla="*/ 0 h 726"/>
                <a:gd name="T64" fmla="*/ 0 w 967"/>
                <a:gd name="T65" fmla="*/ 0 h 726"/>
                <a:gd name="T66" fmla="*/ 0 w 967"/>
                <a:gd name="T67" fmla="*/ 0 h 726"/>
                <a:gd name="T68" fmla="*/ 0 w 967"/>
                <a:gd name="T69" fmla="*/ 0 h 726"/>
                <a:gd name="T70" fmla="*/ 0 w 967"/>
                <a:gd name="T71" fmla="*/ 0 h 726"/>
                <a:gd name="T72" fmla="*/ 0 w 967"/>
                <a:gd name="T73" fmla="*/ 0 h 726"/>
                <a:gd name="T74" fmla="*/ 0 w 967"/>
                <a:gd name="T75" fmla="*/ 0 h 726"/>
                <a:gd name="T76" fmla="*/ 0 w 967"/>
                <a:gd name="T77" fmla="*/ 0 h 726"/>
                <a:gd name="T78" fmla="*/ 0 w 967"/>
                <a:gd name="T79" fmla="*/ 0 h 726"/>
                <a:gd name="T80" fmla="*/ 0 w 967"/>
                <a:gd name="T81" fmla="*/ 0 h 726"/>
                <a:gd name="T82" fmla="*/ 0 w 967"/>
                <a:gd name="T83" fmla="*/ 0 h 726"/>
                <a:gd name="T84" fmla="*/ 0 w 967"/>
                <a:gd name="T85" fmla="*/ 0 h 726"/>
                <a:gd name="T86" fmla="*/ 0 w 967"/>
                <a:gd name="T87" fmla="*/ 0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67"/>
                <a:gd name="T133" fmla="*/ 0 h 726"/>
                <a:gd name="T134" fmla="*/ 967 w 967"/>
                <a:gd name="T135" fmla="*/ 726 h 7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67" h="726">
                  <a:moveTo>
                    <a:pt x="577" y="726"/>
                  </a:moveTo>
                  <a:lnTo>
                    <a:pt x="570" y="726"/>
                  </a:lnTo>
                  <a:lnTo>
                    <a:pt x="541" y="726"/>
                  </a:lnTo>
                  <a:lnTo>
                    <a:pt x="534" y="720"/>
                  </a:lnTo>
                  <a:lnTo>
                    <a:pt x="531" y="708"/>
                  </a:lnTo>
                  <a:lnTo>
                    <a:pt x="513" y="655"/>
                  </a:lnTo>
                  <a:lnTo>
                    <a:pt x="496" y="624"/>
                  </a:lnTo>
                  <a:lnTo>
                    <a:pt x="464" y="614"/>
                  </a:lnTo>
                  <a:lnTo>
                    <a:pt x="449" y="563"/>
                  </a:lnTo>
                  <a:lnTo>
                    <a:pt x="430" y="539"/>
                  </a:lnTo>
                  <a:lnTo>
                    <a:pt x="423" y="517"/>
                  </a:lnTo>
                  <a:lnTo>
                    <a:pt x="402" y="511"/>
                  </a:lnTo>
                  <a:lnTo>
                    <a:pt x="369" y="497"/>
                  </a:lnTo>
                  <a:lnTo>
                    <a:pt x="349" y="470"/>
                  </a:lnTo>
                  <a:lnTo>
                    <a:pt x="326" y="458"/>
                  </a:lnTo>
                  <a:lnTo>
                    <a:pt x="325" y="443"/>
                  </a:lnTo>
                  <a:lnTo>
                    <a:pt x="309" y="417"/>
                  </a:lnTo>
                  <a:lnTo>
                    <a:pt x="304" y="409"/>
                  </a:lnTo>
                  <a:lnTo>
                    <a:pt x="273" y="399"/>
                  </a:lnTo>
                  <a:lnTo>
                    <a:pt x="209" y="342"/>
                  </a:lnTo>
                  <a:lnTo>
                    <a:pt x="188" y="336"/>
                  </a:lnTo>
                  <a:lnTo>
                    <a:pt x="176" y="316"/>
                  </a:lnTo>
                  <a:lnTo>
                    <a:pt x="154" y="293"/>
                  </a:lnTo>
                  <a:lnTo>
                    <a:pt x="134" y="256"/>
                  </a:lnTo>
                  <a:lnTo>
                    <a:pt x="114" y="234"/>
                  </a:lnTo>
                  <a:lnTo>
                    <a:pt x="109" y="222"/>
                  </a:lnTo>
                  <a:lnTo>
                    <a:pt x="68" y="211"/>
                  </a:lnTo>
                  <a:lnTo>
                    <a:pt x="15" y="192"/>
                  </a:lnTo>
                  <a:lnTo>
                    <a:pt x="0" y="172"/>
                  </a:lnTo>
                  <a:lnTo>
                    <a:pt x="16" y="135"/>
                  </a:lnTo>
                  <a:lnTo>
                    <a:pt x="33" y="123"/>
                  </a:lnTo>
                  <a:lnTo>
                    <a:pt x="42" y="110"/>
                  </a:lnTo>
                  <a:lnTo>
                    <a:pt x="42" y="101"/>
                  </a:lnTo>
                  <a:lnTo>
                    <a:pt x="42" y="96"/>
                  </a:lnTo>
                  <a:lnTo>
                    <a:pt x="96" y="68"/>
                  </a:lnTo>
                  <a:lnTo>
                    <a:pt x="113" y="68"/>
                  </a:lnTo>
                  <a:lnTo>
                    <a:pt x="114" y="57"/>
                  </a:lnTo>
                  <a:lnTo>
                    <a:pt x="162" y="32"/>
                  </a:lnTo>
                  <a:lnTo>
                    <a:pt x="168" y="27"/>
                  </a:lnTo>
                  <a:lnTo>
                    <a:pt x="176" y="27"/>
                  </a:lnTo>
                  <a:lnTo>
                    <a:pt x="430" y="0"/>
                  </a:lnTo>
                  <a:lnTo>
                    <a:pt x="433" y="3"/>
                  </a:lnTo>
                  <a:lnTo>
                    <a:pt x="430" y="17"/>
                  </a:lnTo>
                  <a:lnTo>
                    <a:pt x="435" y="22"/>
                  </a:lnTo>
                  <a:lnTo>
                    <a:pt x="456" y="17"/>
                  </a:lnTo>
                  <a:lnTo>
                    <a:pt x="491" y="41"/>
                  </a:lnTo>
                  <a:lnTo>
                    <a:pt x="498" y="73"/>
                  </a:lnTo>
                  <a:lnTo>
                    <a:pt x="713" y="46"/>
                  </a:lnTo>
                  <a:lnTo>
                    <a:pt x="967" y="222"/>
                  </a:lnTo>
                  <a:lnTo>
                    <a:pt x="956" y="229"/>
                  </a:lnTo>
                  <a:lnTo>
                    <a:pt x="936" y="243"/>
                  </a:lnTo>
                  <a:lnTo>
                    <a:pt x="924" y="265"/>
                  </a:lnTo>
                  <a:lnTo>
                    <a:pt x="893" y="294"/>
                  </a:lnTo>
                  <a:lnTo>
                    <a:pt x="878" y="335"/>
                  </a:lnTo>
                  <a:lnTo>
                    <a:pt x="869" y="357"/>
                  </a:lnTo>
                  <a:lnTo>
                    <a:pt x="869" y="382"/>
                  </a:lnTo>
                  <a:lnTo>
                    <a:pt x="869" y="406"/>
                  </a:lnTo>
                  <a:lnTo>
                    <a:pt x="866" y="410"/>
                  </a:lnTo>
                  <a:lnTo>
                    <a:pt x="859" y="422"/>
                  </a:lnTo>
                  <a:lnTo>
                    <a:pt x="840" y="425"/>
                  </a:lnTo>
                  <a:lnTo>
                    <a:pt x="829" y="442"/>
                  </a:lnTo>
                  <a:lnTo>
                    <a:pt x="819" y="455"/>
                  </a:lnTo>
                  <a:lnTo>
                    <a:pt x="803" y="471"/>
                  </a:lnTo>
                  <a:lnTo>
                    <a:pt x="795" y="489"/>
                  </a:lnTo>
                  <a:lnTo>
                    <a:pt x="761" y="515"/>
                  </a:lnTo>
                  <a:lnTo>
                    <a:pt x="743" y="537"/>
                  </a:lnTo>
                  <a:lnTo>
                    <a:pt x="723" y="551"/>
                  </a:lnTo>
                  <a:lnTo>
                    <a:pt x="705" y="565"/>
                  </a:lnTo>
                  <a:lnTo>
                    <a:pt x="691" y="580"/>
                  </a:lnTo>
                  <a:lnTo>
                    <a:pt x="677" y="592"/>
                  </a:lnTo>
                  <a:lnTo>
                    <a:pt x="658" y="602"/>
                  </a:lnTo>
                  <a:lnTo>
                    <a:pt x="647" y="607"/>
                  </a:lnTo>
                  <a:lnTo>
                    <a:pt x="647" y="614"/>
                  </a:lnTo>
                  <a:lnTo>
                    <a:pt x="647" y="618"/>
                  </a:lnTo>
                  <a:lnTo>
                    <a:pt x="642" y="624"/>
                  </a:lnTo>
                  <a:lnTo>
                    <a:pt x="638" y="638"/>
                  </a:lnTo>
                  <a:lnTo>
                    <a:pt x="616" y="655"/>
                  </a:lnTo>
                  <a:lnTo>
                    <a:pt x="604" y="655"/>
                  </a:lnTo>
                  <a:lnTo>
                    <a:pt x="603" y="663"/>
                  </a:lnTo>
                  <a:lnTo>
                    <a:pt x="602" y="665"/>
                  </a:lnTo>
                  <a:lnTo>
                    <a:pt x="603" y="670"/>
                  </a:lnTo>
                  <a:lnTo>
                    <a:pt x="608" y="671"/>
                  </a:lnTo>
                  <a:lnTo>
                    <a:pt x="613" y="675"/>
                  </a:lnTo>
                  <a:lnTo>
                    <a:pt x="611" y="683"/>
                  </a:lnTo>
                  <a:lnTo>
                    <a:pt x="603" y="691"/>
                  </a:lnTo>
                  <a:lnTo>
                    <a:pt x="584" y="709"/>
                  </a:lnTo>
                  <a:lnTo>
                    <a:pt x="577" y="725"/>
                  </a:lnTo>
                  <a:lnTo>
                    <a:pt x="577" y="726"/>
                  </a:lnTo>
                  <a:close/>
                </a:path>
              </a:pathLst>
            </a:custGeom>
            <a:solidFill>
              <a:srgbClr val="003300"/>
            </a:solidFill>
            <a:ln w="25400">
              <a:solidFill>
                <a:srgbClr val="003366"/>
              </a:solidFill>
              <a:round/>
              <a:headEnd/>
              <a:tailEnd/>
            </a:ln>
          </p:spPr>
          <p:txBody>
            <a:bodyPr lIns="0" tIns="0" rIns="0" bIns="0"/>
            <a:lstStyle/>
            <a:p>
              <a:endParaRPr lang="en-US"/>
            </a:p>
          </p:txBody>
        </p:sp>
        <p:sp>
          <p:nvSpPr>
            <p:cNvPr id="62" name="Freeform 64"/>
            <p:cNvSpPr>
              <a:spLocks/>
            </p:cNvSpPr>
            <p:nvPr/>
          </p:nvSpPr>
          <p:spPr bwMode="grayWhite">
            <a:xfrm>
              <a:off x="3807" y="2816"/>
              <a:ext cx="613" cy="211"/>
            </a:xfrm>
            <a:custGeom>
              <a:avLst/>
              <a:gdLst>
                <a:gd name="T0" fmla="*/ 1 w 1555"/>
                <a:gd name="T1" fmla="*/ 0 h 544"/>
                <a:gd name="T2" fmla="*/ 1 w 1555"/>
                <a:gd name="T3" fmla="*/ 0 h 544"/>
                <a:gd name="T4" fmla="*/ 1 w 1555"/>
                <a:gd name="T5" fmla="*/ 0 h 544"/>
                <a:gd name="T6" fmla="*/ 0 w 1555"/>
                <a:gd name="T7" fmla="*/ 0 h 544"/>
                <a:gd name="T8" fmla="*/ 0 w 1555"/>
                <a:gd name="T9" fmla="*/ 0 h 544"/>
                <a:gd name="T10" fmla="*/ 0 w 1555"/>
                <a:gd name="T11" fmla="*/ 0 h 544"/>
                <a:gd name="T12" fmla="*/ 0 w 1555"/>
                <a:gd name="T13" fmla="*/ 0 h 544"/>
                <a:gd name="T14" fmla="*/ 0 w 1555"/>
                <a:gd name="T15" fmla="*/ 0 h 544"/>
                <a:gd name="T16" fmla="*/ 0 w 1555"/>
                <a:gd name="T17" fmla="*/ 0 h 544"/>
                <a:gd name="T18" fmla="*/ 0 w 1555"/>
                <a:gd name="T19" fmla="*/ 0 h 544"/>
                <a:gd name="T20" fmla="*/ 0 w 1555"/>
                <a:gd name="T21" fmla="*/ 0 h 544"/>
                <a:gd name="T22" fmla="*/ 0 w 1555"/>
                <a:gd name="T23" fmla="*/ 0 h 544"/>
                <a:gd name="T24" fmla="*/ 0 w 1555"/>
                <a:gd name="T25" fmla="*/ 0 h 544"/>
                <a:gd name="T26" fmla="*/ 0 w 1555"/>
                <a:gd name="T27" fmla="*/ 0 h 544"/>
                <a:gd name="T28" fmla="*/ 0 w 1555"/>
                <a:gd name="T29" fmla="*/ 0 h 544"/>
                <a:gd name="T30" fmla="*/ 0 w 1555"/>
                <a:gd name="T31" fmla="*/ 0 h 544"/>
                <a:gd name="T32" fmla="*/ 0 w 1555"/>
                <a:gd name="T33" fmla="*/ 0 h 544"/>
                <a:gd name="T34" fmla="*/ 0 w 1555"/>
                <a:gd name="T35" fmla="*/ 0 h 544"/>
                <a:gd name="T36" fmla="*/ 0 w 1555"/>
                <a:gd name="T37" fmla="*/ 0 h 544"/>
                <a:gd name="T38" fmla="*/ 0 w 1555"/>
                <a:gd name="T39" fmla="*/ 0 h 544"/>
                <a:gd name="T40" fmla="*/ 0 w 1555"/>
                <a:gd name="T41" fmla="*/ 0 h 544"/>
                <a:gd name="T42" fmla="*/ 0 w 1555"/>
                <a:gd name="T43" fmla="*/ 0 h 544"/>
                <a:gd name="T44" fmla="*/ 0 w 1555"/>
                <a:gd name="T45" fmla="*/ 0 h 544"/>
                <a:gd name="T46" fmla="*/ 0 w 1555"/>
                <a:gd name="T47" fmla="*/ 0 h 544"/>
                <a:gd name="T48" fmla="*/ 1 w 1555"/>
                <a:gd name="T49" fmla="*/ 0 h 544"/>
                <a:gd name="T50" fmla="*/ 1 w 1555"/>
                <a:gd name="T51" fmla="*/ 0 h 544"/>
                <a:gd name="T52" fmla="*/ 1 w 1555"/>
                <a:gd name="T53" fmla="*/ 0 h 544"/>
                <a:gd name="T54" fmla="*/ 1 w 1555"/>
                <a:gd name="T55" fmla="*/ 0 h 544"/>
                <a:gd name="T56" fmla="*/ 1 w 1555"/>
                <a:gd name="T57" fmla="*/ 0 h 544"/>
                <a:gd name="T58" fmla="*/ 1 w 1555"/>
                <a:gd name="T59" fmla="*/ 0 h 544"/>
                <a:gd name="T60" fmla="*/ 1 w 1555"/>
                <a:gd name="T61" fmla="*/ 0 h 544"/>
                <a:gd name="T62" fmla="*/ 1 w 1555"/>
                <a:gd name="T63" fmla="*/ 0 h 544"/>
                <a:gd name="T64" fmla="*/ 1 w 1555"/>
                <a:gd name="T65" fmla="*/ 0 h 544"/>
                <a:gd name="T66" fmla="*/ 1 w 1555"/>
                <a:gd name="T67" fmla="*/ 0 h 544"/>
                <a:gd name="T68" fmla="*/ 1 w 1555"/>
                <a:gd name="T69" fmla="*/ 0 h 544"/>
                <a:gd name="T70" fmla="*/ 1 w 1555"/>
                <a:gd name="T71" fmla="*/ 0 h 544"/>
                <a:gd name="T72" fmla="*/ 1 w 1555"/>
                <a:gd name="T73" fmla="*/ 0 h 544"/>
                <a:gd name="T74" fmla="*/ 1 w 1555"/>
                <a:gd name="T75" fmla="*/ 0 h 544"/>
                <a:gd name="T76" fmla="*/ 1 w 1555"/>
                <a:gd name="T77" fmla="*/ 0 h 544"/>
                <a:gd name="T78" fmla="*/ 1 w 1555"/>
                <a:gd name="T79" fmla="*/ 0 h 544"/>
                <a:gd name="T80" fmla="*/ 1 w 1555"/>
                <a:gd name="T81" fmla="*/ 0 h 544"/>
                <a:gd name="T82" fmla="*/ 1 w 1555"/>
                <a:gd name="T83" fmla="*/ 0 h 544"/>
                <a:gd name="T84" fmla="*/ 1 w 1555"/>
                <a:gd name="T85" fmla="*/ 0 h 544"/>
                <a:gd name="T86" fmla="*/ 1 w 1555"/>
                <a:gd name="T87" fmla="*/ 0 h 544"/>
                <a:gd name="T88" fmla="*/ 1 w 1555"/>
                <a:gd name="T89" fmla="*/ 0 h 544"/>
                <a:gd name="T90" fmla="*/ 1 w 1555"/>
                <a:gd name="T91" fmla="*/ 0 h 544"/>
                <a:gd name="T92" fmla="*/ 1 w 1555"/>
                <a:gd name="T93" fmla="*/ 0 h 544"/>
                <a:gd name="T94" fmla="*/ 1 w 1555"/>
                <a:gd name="T95" fmla="*/ 0 h 544"/>
                <a:gd name="T96" fmla="*/ 1 w 1555"/>
                <a:gd name="T97" fmla="*/ 0 h 544"/>
                <a:gd name="T98" fmla="*/ 1 w 1555"/>
                <a:gd name="T99" fmla="*/ 0 h 544"/>
                <a:gd name="T100" fmla="*/ 1 w 1555"/>
                <a:gd name="T101" fmla="*/ 0 h 544"/>
                <a:gd name="T102" fmla="*/ 1 w 1555"/>
                <a:gd name="T103" fmla="*/ 0 h 544"/>
                <a:gd name="T104" fmla="*/ 1 w 1555"/>
                <a:gd name="T105" fmla="*/ 0 h 544"/>
                <a:gd name="T106" fmla="*/ 1 w 1555"/>
                <a:gd name="T107" fmla="*/ 0 h 544"/>
                <a:gd name="T108" fmla="*/ 1 w 1555"/>
                <a:gd name="T109" fmla="*/ 0 h 544"/>
                <a:gd name="T110" fmla="*/ 1 w 1555"/>
                <a:gd name="T111" fmla="*/ 0 h 544"/>
                <a:gd name="T112" fmla="*/ 1 w 1555"/>
                <a:gd name="T113" fmla="*/ 0 h 544"/>
                <a:gd name="T114" fmla="*/ 1 w 155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55"/>
                <a:gd name="T175" fmla="*/ 0 h 544"/>
                <a:gd name="T176" fmla="*/ 1555 w 1555"/>
                <a:gd name="T177" fmla="*/ 544 h 5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55" h="544">
                  <a:moveTo>
                    <a:pt x="1555" y="0"/>
                  </a:moveTo>
                  <a:lnTo>
                    <a:pt x="1245" y="42"/>
                  </a:lnTo>
                  <a:lnTo>
                    <a:pt x="1226" y="48"/>
                  </a:lnTo>
                  <a:lnTo>
                    <a:pt x="441" y="121"/>
                  </a:lnTo>
                  <a:lnTo>
                    <a:pt x="424" y="113"/>
                  </a:lnTo>
                  <a:lnTo>
                    <a:pt x="393" y="116"/>
                  </a:lnTo>
                  <a:lnTo>
                    <a:pt x="403" y="133"/>
                  </a:lnTo>
                  <a:lnTo>
                    <a:pt x="403" y="153"/>
                  </a:lnTo>
                  <a:lnTo>
                    <a:pt x="126" y="177"/>
                  </a:lnTo>
                  <a:lnTo>
                    <a:pt x="113" y="211"/>
                  </a:lnTo>
                  <a:lnTo>
                    <a:pt x="107" y="253"/>
                  </a:lnTo>
                  <a:lnTo>
                    <a:pt x="108" y="264"/>
                  </a:lnTo>
                  <a:lnTo>
                    <a:pt x="99" y="298"/>
                  </a:lnTo>
                  <a:lnTo>
                    <a:pt x="90" y="314"/>
                  </a:lnTo>
                  <a:lnTo>
                    <a:pt x="93" y="323"/>
                  </a:lnTo>
                  <a:lnTo>
                    <a:pt x="88" y="342"/>
                  </a:lnTo>
                  <a:lnTo>
                    <a:pt x="65" y="369"/>
                  </a:lnTo>
                  <a:lnTo>
                    <a:pt x="58" y="417"/>
                  </a:lnTo>
                  <a:lnTo>
                    <a:pt x="29" y="451"/>
                  </a:lnTo>
                  <a:lnTo>
                    <a:pt x="34" y="486"/>
                  </a:lnTo>
                  <a:lnTo>
                    <a:pt x="29" y="523"/>
                  </a:lnTo>
                  <a:lnTo>
                    <a:pt x="22" y="525"/>
                  </a:lnTo>
                  <a:lnTo>
                    <a:pt x="0" y="544"/>
                  </a:lnTo>
                  <a:lnTo>
                    <a:pt x="403" y="518"/>
                  </a:lnTo>
                  <a:lnTo>
                    <a:pt x="904" y="473"/>
                  </a:lnTo>
                  <a:lnTo>
                    <a:pt x="1102" y="452"/>
                  </a:lnTo>
                  <a:lnTo>
                    <a:pt x="1106" y="398"/>
                  </a:lnTo>
                  <a:lnTo>
                    <a:pt x="1124" y="398"/>
                  </a:lnTo>
                  <a:lnTo>
                    <a:pt x="1128" y="390"/>
                  </a:lnTo>
                  <a:lnTo>
                    <a:pt x="1143" y="377"/>
                  </a:lnTo>
                  <a:lnTo>
                    <a:pt x="1144" y="363"/>
                  </a:lnTo>
                  <a:lnTo>
                    <a:pt x="1143" y="355"/>
                  </a:lnTo>
                  <a:lnTo>
                    <a:pt x="1151" y="341"/>
                  </a:lnTo>
                  <a:lnTo>
                    <a:pt x="1170" y="323"/>
                  </a:lnTo>
                  <a:lnTo>
                    <a:pt x="1207" y="307"/>
                  </a:lnTo>
                  <a:lnTo>
                    <a:pt x="1247" y="291"/>
                  </a:lnTo>
                  <a:lnTo>
                    <a:pt x="1288" y="254"/>
                  </a:lnTo>
                  <a:lnTo>
                    <a:pt x="1310" y="248"/>
                  </a:lnTo>
                  <a:lnTo>
                    <a:pt x="1341" y="218"/>
                  </a:lnTo>
                  <a:lnTo>
                    <a:pt x="1346" y="196"/>
                  </a:lnTo>
                  <a:lnTo>
                    <a:pt x="1352" y="193"/>
                  </a:lnTo>
                  <a:lnTo>
                    <a:pt x="1361" y="196"/>
                  </a:lnTo>
                  <a:lnTo>
                    <a:pt x="1364" y="186"/>
                  </a:lnTo>
                  <a:lnTo>
                    <a:pt x="1372" y="181"/>
                  </a:lnTo>
                  <a:lnTo>
                    <a:pt x="1388" y="166"/>
                  </a:lnTo>
                  <a:lnTo>
                    <a:pt x="1391" y="169"/>
                  </a:lnTo>
                  <a:lnTo>
                    <a:pt x="1407" y="177"/>
                  </a:lnTo>
                  <a:lnTo>
                    <a:pt x="1416" y="169"/>
                  </a:lnTo>
                  <a:lnTo>
                    <a:pt x="1417" y="161"/>
                  </a:lnTo>
                  <a:lnTo>
                    <a:pt x="1443" y="147"/>
                  </a:lnTo>
                  <a:lnTo>
                    <a:pt x="1460" y="137"/>
                  </a:lnTo>
                  <a:lnTo>
                    <a:pt x="1492" y="134"/>
                  </a:lnTo>
                  <a:lnTo>
                    <a:pt x="1522" y="79"/>
                  </a:lnTo>
                  <a:lnTo>
                    <a:pt x="1549" y="64"/>
                  </a:lnTo>
                  <a:lnTo>
                    <a:pt x="1551" y="47"/>
                  </a:lnTo>
                  <a:lnTo>
                    <a:pt x="1555" y="37"/>
                  </a:lnTo>
                  <a:lnTo>
                    <a:pt x="1553" y="19"/>
                  </a:lnTo>
                  <a:lnTo>
                    <a:pt x="1555"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63" name="Freeform 65"/>
            <p:cNvSpPr>
              <a:spLocks/>
            </p:cNvSpPr>
            <p:nvPr/>
          </p:nvSpPr>
          <p:spPr bwMode="grayWhite">
            <a:xfrm>
              <a:off x="3857" y="2612"/>
              <a:ext cx="547" cy="273"/>
            </a:xfrm>
            <a:custGeom>
              <a:avLst/>
              <a:gdLst>
                <a:gd name="T0" fmla="*/ 0 w 1388"/>
                <a:gd name="T1" fmla="*/ 0 h 711"/>
                <a:gd name="T2" fmla="*/ 0 w 1388"/>
                <a:gd name="T3" fmla="*/ 0 h 711"/>
                <a:gd name="T4" fmla="*/ 0 w 1388"/>
                <a:gd name="T5" fmla="*/ 0 h 711"/>
                <a:gd name="T6" fmla="*/ 1 w 1388"/>
                <a:gd name="T7" fmla="*/ 0 h 711"/>
                <a:gd name="T8" fmla="*/ 1 w 1388"/>
                <a:gd name="T9" fmla="*/ 0 h 711"/>
                <a:gd name="T10" fmla="*/ 1 w 1388"/>
                <a:gd name="T11" fmla="*/ 0 h 711"/>
                <a:gd name="T12" fmla="*/ 1 w 1388"/>
                <a:gd name="T13" fmla="*/ 0 h 711"/>
                <a:gd name="T14" fmla="*/ 1 w 1388"/>
                <a:gd name="T15" fmla="*/ 0 h 711"/>
                <a:gd name="T16" fmla="*/ 1 w 1388"/>
                <a:gd name="T17" fmla="*/ 0 h 711"/>
                <a:gd name="T18" fmla="*/ 1 w 1388"/>
                <a:gd name="T19" fmla="*/ 0 h 711"/>
                <a:gd name="T20" fmla="*/ 1 w 1388"/>
                <a:gd name="T21" fmla="*/ 0 h 711"/>
                <a:gd name="T22" fmla="*/ 1 w 1388"/>
                <a:gd name="T23" fmla="*/ 0 h 711"/>
                <a:gd name="T24" fmla="*/ 1 w 1388"/>
                <a:gd name="T25" fmla="*/ 0 h 711"/>
                <a:gd name="T26" fmla="*/ 1 w 1388"/>
                <a:gd name="T27" fmla="*/ 0 h 711"/>
                <a:gd name="T28" fmla="*/ 1 w 1388"/>
                <a:gd name="T29" fmla="*/ 0 h 711"/>
                <a:gd name="T30" fmla="*/ 1 w 1388"/>
                <a:gd name="T31" fmla="*/ 0 h 711"/>
                <a:gd name="T32" fmla="*/ 1 w 1388"/>
                <a:gd name="T33" fmla="*/ 0 h 711"/>
                <a:gd name="T34" fmla="*/ 1 w 1388"/>
                <a:gd name="T35" fmla="*/ 0 h 711"/>
                <a:gd name="T36" fmla="*/ 1 w 1388"/>
                <a:gd name="T37" fmla="*/ 0 h 711"/>
                <a:gd name="T38" fmla="*/ 1 w 1388"/>
                <a:gd name="T39" fmla="*/ 0 h 711"/>
                <a:gd name="T40" fmla="*/ 1 w 1388"/>
                <a:gd name="T41" fmla="*/ 0 h 711"/>
                <a:gd name="T42" fmla="*/ 1 w 1388"/>
                <a:gd name="T43" fmla="*/ 0 h 711"/>
                <a:gd name="T44" fmla="*/ 1 w 1388"/>
                <a:gd name="T45" fmla="*/ 0 h 711"/>
                <a:gd name="T46" fmla="*/ 1 w 1388"/>
                <a:gd name="T47" fmla="*/ 0 h 711"/>
                <a:gd name="T48" fmla="*/ 0 w 1388"/>
                <a:gd name="T49" fmla="*/ 0 h 711"/>
                <a:gd name="T50" fmla="*/ 0 w 1388"/>
                <a:gd name="T51" fmla="*/ 0 h 711"/>
                <a:gd name="T52" fmla="*/ 0 w 1388"/>
                <a:gd name="T53" fmla="*/ 0 h 711"/>
                <a:gd name="T54" fmla="*/ 0 w 1388"/>
                <a:gd name="T55" fmla="*/ 0 h 711"/>
                <a:gd name="T56" fmla="*/ 0 w 1388"/>
                <a:gd name="T57" fmla="*/ 0 h 711"/>
                <a:gd name="T58" fmla="*/ 0 w 1388"/>
                <a:gd name="T59" fmla="*/ 0 h 711"/>
                <a:gd name="T60" fmla="*/ 0 w 1388"/>
                <a:gd name="T61" fmla="*/ 0 h 711"/>
                <a:gd name="T62" fmla="*/ 0 w 1388"/>
                <a:gd name="T63" fmla="*/ 0 h 711"/>
                <a:gd name="T64" fmla="*/ 0 w 1388"/>
                <a:gd name="T65" fmla="*/ 0 h 711"/>
                <a:gd name="T66" fmla="*/ 0 w 1388"/>
                <a:gd name="T67" fmla="*/ 0 h 711"/>
                <a:gd name="T68" fmla="*/ 0 w 1388"/>
                <a:gd name="T69" fmla="*/ 0 h 711"/>
                <a:gd name="T70" fmla="*/ 0 w 1388"/>
                <a:gd name="T71" fmla="*/ 0 h 711"/>
                <a:gd name="T72" fmla="*/ 0 w 1388"/>
                <a:gd name="T73" fmla="*/ 0 h 711"/>
                <a:gd name="T74" fmla="*/ 0 w 1388"/>
                <a:gd name="T75" fmla="*/ 0 h 711"/>
                <a:gd name="T76" fmla="*/ 0 w 1388"/>
                <a:gd name="T77" fmla="*/ 0 h 711"/>
                <a:gd name="T78" fmla="*/ 0 w 1388"/>
                <a:gd name="T79" fmla="*/ 0 h 711"/>
                <a:gd name="T80" fmla="*/ 0 w 1388"/>
                <a:gd name="T81" fmla="*/ 0 h 711"/>
                <a:gd name="T82" fmla="*/ 0 w 1388"/>
                <a:gd name="T83" fmla="*/ 0 h 711"/>
                <a:gd name="T84" fmla="*/ 0 w 1388"/>
                <a:gd name="T85" fmla="*/ 0 h 711"/>
                <a:gd name="T86" fmla="*/ 0 w 1388"/>
                <a:gd name="T87" fmla="*/ 0 h 711"/>
                <a:gd name="T88" fmla="*/ 0 w 1388"/>
                <a:gd name="T89" fmla="*/ 0 h 711"/>
                <a:gd name="T90" fmla="*/ 0 w 1388"/>
                <a:gd name="T91" fmla="*/ 0 h 711"/>
                <a:gd name="T92" fmla="*/ 0 w 1388"/>
                <a:gd name="T93" fmla="*/ 0 h 711"/>
                <a:gd name="T94" fmla="*/ 0 w 1388"/>
                <a:gd name="T95" fmla="*/ 0 h 711"/>
                <a:gd name="T96" fmla="*/ 0 w 1388"/>
                <a:gd name="T97" fmla="*/ 0 h 711"/>
                <a:gd name="T98" fmla="*/ 0 w 1388"/>
                <a:gd name="T99" fmla="*/ 0 h 711"/>
                <a:gd name="T100" fmla="*/ 0 w 1388"/>
                <a:gd name="T101" fmla="*/ 0 h 711"/>
                <a:gd name="T102" fmla="*/ 0 w 1388"/>
                <a:gd name="T103" fmla="*/ 0 h 711"/>
                <a:gd name="T104" fmla="*/ 0 w 1388"/>
                <a:gd name="T105" fmla="*/ 0 h 711"/>
                <a:gd name="T106" fmla="*/ 0 w 1388"/>
                <a:gd name="T107" fmla="*/ 0 h 711"/>
                <a:gd name="T108" fmla="*/ 0 w 1388"/>
                <a:gd name="T109" fmla="*/ 0 h 71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8"/>
                <a:gd name="T166" fmla="*/ 0 h 711"/>
                <a:gd name="T167" fmla="*/ 1388 w 1388"/>
                <a:gd name="T168" fmla="*/ 711 h 71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8" h="711">
                  <a:moveTo>
                    <a:pt x="0" y="711"/>
                  </a:moveTo>
                  <a:lnTo>
                    <a:pt x="277" y="687"/>
                  </a:lnTo>
                  <a:lnTo>
                    <a:pt x="277" y="667"/>
                  </a:lnTo>
                  <a:lnTo>
                    <a:pt x="267" y="650"/>
                  </a:lnTo>
                  <a:lnTo>
                    <a:pt x="298" y="647"/>
                  </a:lnTo>
                  <a:lnTo>
                    <a:pt x="315" y="655"/>
                  </a:lnTo>
                  <a:lnTo>
                    <a:pt x="1100" y="582"/>
                  </a:lnTo>
                  <a:lnTo>
                    <a:pt x="1119" y="576"/>
                  </a:lnTo>
                  <a:lnTo>
                    <a:pt x="1134" y="558"/>
                  </a:lnTo>
                  <a:lnTo>
                    <a:pt x="1193" y="533"/>
                  </a:lnTo>
                  <a:lnTo>
                    <a:pt x="1208" y="512"/>
                  </a:lnTo>
                  <a:lnTo>
                    <a:pt x="1238" y="485"/>
                  </a:lnTo>
                  <a:lnTo>
                    <a:pt x="1244" y="464"/>
                  </a:lnTo>
                  <a:lnTo>
                    <a:pt x="1252" y="455"/>
                  </a:lnTo>
                  <a:lnTo>
                    <a:pt x="1267" y="444"/>
                  </a:lnTo>
                  <a:lnTo>
                    <a:pt x="1267" y="427"/>
                  </a:lnTo>
                  <a:lnTo>
                    <a:pt x="1288" y="410"/>
                  </a:lnTo>
                  <a:lnTo>
                    <a:pt x="1382" y="329"/>
                  </a:lnTo>
                  <a:lnTo>
                    <a:pt x="1388" y="310"/>
                  </a:lnTo>
                  <a:lnTo>
                    <a:pt x="1375" y="310"/>
                  </a:lnTo>
                  <a:lnTo>
                    <a:pt x="1364" y="299"/>
                  </a:lnTo>
                  <a:lnTo>
                    <a:pt x="1361" y="299"/>
                  </a:lnTo>
                  <a:lnTo>
                    <a:pt x="1354" y="288"/>
                  </a:lnTo>
                  <a:lnTo>
                    <a:pt x="1334" y="284"/>
                  </a:lnTo>
                  <a:lnTo>
                    <a:pt x="1327" y="287"/>
                  </a:lnTo>
                  <a:lnTo>
                    <a:pt x="1317" y="281"/>
                  </a:lnTo>
                  <a:lnTo>
                    <a:pt x="1291" y="245"/>
                  </a:lnTo>
                  <a:lnTo>
                    <a:pt x="1257" y="196"/>
                  </a:lnTo>
                  <a:lnTo>
                    <a:pt x="1253" y="178"/>
                  </a:lnTo>
                  <a:lnTo>
                    <a:pt x="1256" y="169"/>
                  </a:lnTo>
                  <a:lnTo>
                    <a:pt x="1256" y="143"/>
                  </a:lnTo>
                  <a:lnTo>
                    <a:pt x="1252" y="112"/>
                  </a:lnTo>
                  <a:lnTo>
                    <a:pt x="1238" y="111"/>
                  </a:lnTo>
                  <a:lnTo>
                    <a:pt x="1225" y="94"/>
                  </a:lnTo>
                  <a:lnTo>
                    <a:pt x="1199" y="89"/>
                  </a:lnTo>
                  <a:lnTo>
                    <a:pt x="1182" y="62"/>
                  </a:lnTo>
                  <a:lnTo>
                    <a:pt x="1174" y="43"/>
                  </a:lnTo>
                  <a:lnTo>
                    <a:pt x="1146" y="62"/>
                  </a:lnTo>
                  <a:lnTo>
                    <a:pt x="1142" y="70"/>
                  </a:lnTo>
                  <a:lnTo>
                    <a:pt x="1134" y="75"/>
                  </a:lnTo>
                  <a:lnTo>
                    <a:pt x="1131" y="84"/>
                  </a:lnTo>
                  <a:lnTo>
                    <a:pt x="1100" y="91"/>
                  </a:lnTo>
                  <a:lnTo>
                    <a:pt x="1068" y="73"/>
                  </a:lnTo>
                  <a:lnTo>
                    <a:pt x="1059" y="74"/>
                  </a:lnTo>
                  <a:lnTo>
                    <a:pt x="1044" y="97"/>
                  </a:lnTo>
                  <a:lnTo>
                    <a:pt x="998" y="70"/>
                  </a:lnTo>
                  <a:lnTo>
                    <a:pt x="958" y="70"/>
                  </a:lnTo>
                  <a:lnTo>
                    <a:pt x="929" y="62"/>
                  </a:lnTo>
                  <a:lnTo>
                    <a:pt x="920" y="28"/>
                  </a:lnTo>
                  <a:lnTo>
                    <a:pt x="878" y="0"/>
                  </a:lnTo>
                  <a:lnTo>
                    <a:pt x="857" y="10"/>
                  </a:lnTo>
                  <a:lnTo>
                    <a:pt x="849" y="10"/>
                  </a:lnTo>
                  <a:lnTo>
                    <a:pt x="829" y="0"/>
                  </a:lnTo>
                  <a:lnTo>
                    <a:pt x="816" y="0"/>
                  </a:lnTo>
                  <a:lnTo>
                    <a:pt x="810" y="18"/>
                  </a:lnTo>
                  <a:lnTo>
                    <a:pt x="810" y="30"/>
                  </a:lnTo>
                  <a:lnTo>
                    <a:pt x="822" y="70"/>
                  </a:lnTo>
                  <a:lnTo>
                    <a:pt x="813" y="91"/>
                  </a:lnTo>
                  <a:lnTo>
                    <a:pt x="795" y="96"/>
                  </a:lnTo>
                  <a:lnTo>
                    <a:pt x="765" y="112"/>
                  </a:lnTo>
                  <a:lnTo>
                    <a:pt x="733" y="111"/>
                  </a:lnTo>
                  <a:lnTo>
                    <a:pt x="719" y="116"/>
                  </a:lnTo>
                  <a:lnTo>
                    <a:pt x="719" y="150"/>
                  </a:lnTo>
                  <a:lnTo>
                    <a:pt x="648" y="254"/>
                  </a:lnTo>
                  <a:lnTo>
                    <a:pt x="634" y="288"/>
                  </a:lnTo>
                  <a:lnTo>
                    <a:pt x="584" y="295"/>
                  </a:lnTo>
                  <a:lnTo>
                    <a:pt x="562" y="271"/>
                  </a:lnTo>
                  <a:lnTo>
                    <a:pt x="554" y="270"/>
                  </a:lnTo>
                  <a:lnTo>
                    <a:pt x="539" y="284"/>
                  </a:lnTo>
                  <a:lnTo>
                    <a:pt x="528" y="334"/>
                  </a:lnTo>
                  <a:lnTo>
                    <a:pt x="511" y="343"/>
                  </a:lnTo>
                  <a:lnTo>
                    <a:pt x="491" y="334"/>
                  </a:lnTo>
                  <a:lnTo>
                    <a:pt x="483" y="318"/>
                  </a:lnTo>
                  <a:lnTo>
                    <a:pt x="443" y="326"/>
                  </a:lnTo>
                  <a:lnTo>
                    <a:pt x="432" y="361"/>
                  </a:lnTo>
                  <a:lnTo>
                    <a:pt x="424" y="364"/>
                  </a:lnTo>
                  <a:lnTo>
                    <a:pt x="416" y="361"/>
                  </a:lnTo>
                  <a:lnTo>
                    <a:pt x="365" y="336"/>
                  </a:lnTo>
                  <a:lnTo>
                    <a:pt x="317" y="351"/>
                  </a:lnTo>
                  <a:lnTo>
                    <a:pt x="279" y="350"/>
                  </a:lnTo>
                  <a:lnTo>
                    <a:pt x="276" y="364"/>
                  </a:lnTo>
                  <a:lnTo>
                    <a:pt x="277" y="373"/>
                  </a:lnTo>
                  <a:lnTo>
                    <a:pt x="261" y="378"/>
                  </a:lnTo>
                  <a:lnTo>
                    <a:pt x="251" y="377"/>
                  </a:lnTo>
                  <a:lnTo>
                    <a:pt x="255" y="382"/>
                  </a:lnTo>
                  <a:lnTo>
                    <a:pt x="248" y="395"/>
                  </a:lnTo>
                  <a:lnTo>
                    <a:pt x="240" y="410"/>
                  </a:lnTo>
                  <a:lnTo>
                    <a:pt x="232" y="417"/>
                  </a:lnTo>
                  <a:lnTo>
                    <a:pt x="232" y="426"/>
                  </a:lnTo>
                  <a:lnTo>
                    <a:pt x="255" y="444"/>
                  </a:lnTo>
                  <a:lnTo>
                    <a:pt x="251" y="451"/>
                  </a:lnTo>
                  <a:lnTo>
                    <a:pt x="189" y="464"/>
                  </a:lnTo>
                  <a:lnTo>
                    <a:pt x="175" y="480"/>
                  </a:lnTo>
                  <a:lnTo>
                    <a:pt x="175" y="503"/>
                  </a:lnTo>
                  <a:lnTo>
                    <a:pt x="189" y="553"/>
                  </a:lnTo>
                  <a:lnTo>
                    <a:pt x="160" y="563"/>
                  </a:lnTo>
                  <a:lnTo>
                    <a:pt x="140" y="544"/>
                  </a:lnTo>
                  <a:lnTo>
                    <a:pt x="119" y="534"/>
                  </a:lnTo>
                  <a:lnTo>
                    <a:pt x="87" y="533"/>
                  </a:lnTo>
                  <a:lnTo>
                    <a:pt x="66" y="539"/>
                  </a:lnTo>
                  <a:lnTo>
                    <a:pt x="46" y="581"/>
                  </a:lnTo>
                  <a:lnTo>
                    <a:pt x="51" y="588"/>
                  </a:lnTo>
                  <a:lnTo>
                    <a:pt x="63" y="590"/>
                  </a:lnTo>
                  <a:lnTo>
                    <a:pt x="69" y="598"/>
                  </a:lnTo>
                  <a:lnTo>
                    <a:pt x="77" y="617"/>
                  </a:lnTo>
                  <a:lnTo>
                    <a:pt x="58" y="681"/>
                  </a:lnTo>
                  <a:lnTo>
                    <a:pt x="42" y="687"/>
                  </a:lnTo>
                  <a:lnTo>
                    <a:pt x="36" y="682"/>
                  </a:lnTo>
                  <a:lnTo>
                    <a:pt x="13" y="695"/>
                  </a:lnTo>
                  <a:lnTo>
                    <a:pt x="0" y="711"/>
                  </a:lnTo>
                  <a:close/>
                </a:path>
              </a:pathLst>
            </a:custGeom>
            <a:solidFill>
              <a:srgbClr val="003300"/>
            </a:solidFill>
            <a:ln w="25400">
              <a:solidFill>
                <a:srgbClr val="003366"/>
              </a:solidFill>
              <a:round/>
              <a:headEnd/>
              <a:tailEnd/>
            </a:ln>
          </p:spPr>
          <p:txBody>
            <a:bodyPr lIns="0" tIns="0" rIns="0" bIns="0"/>
            <a:lstStyle/>
            <a:p>
              <a:endParaRPr lang="en-US"/>
            </a:p>
          </p:txBody>
        </p:sp>
        <p:sp>
          <p:nvSpPr>
            <p:cNvPr id="64" name="Freeform 66"/>
            <p:cNvSpPr>
              <a:spLocks/>
            </p:cNvSpPr>
            <p:nvPr/>
          </p:nvSpPr>
          <p:spPr bwMode="grayWhite">
            <a:xfrm>
              <a:off x="3955" y="2372"/>
              <a:ext cx="227" cy="383"/>
            </a:xfrm>
            <a:custGeom>
              <a:avLst/>
              <a:gdLst>
                <a:gd name="T0" fmla="*/ 0 w 572"/>
                <a:gd name="T1" fmla="*/ 0 h 1004"/>
                <a:gd name="T2" fmla="*/ 0 w 572"/>
                <a:gd name="T3" fmla="*/ 0 h 1004"/>
                <a:gd name="T4" fmla="*/ 0 w 572"/>
                <a:gd name="T5" fmla="*/ 0 h 1004"/>
                <a:gd name="T6" fmla="*/ 0 w 572"/>
                <a:gd name="T7" fmla="*/ 0 h 1004"/>
                <a:gd name="T8" fmla="*/ 0 w 572"/>
                <a:gd name="T9" fmla="*/ 0 h 1004"/>
                <a:gd name="T10" fmla="*/ 0 w 572"/>
                <a:gd name="T11" fmla="*/ 0 h 1004"/>
                <a:gd name="T12" fmla="*/ 0 w 572"/>
                <a:gd name="T13" fmla="*/ 0 h 1004"/>
                <a:gd name="T14" fmla="*/ 0 w 572"/>
                <a:gd name="T15" fmla="*/ 0 h 1004"/>
                <a:gd name="T16" fmla="*/ 0 w 572"/>
                <a:gd name="T17" fmla="*/ 0 h 1004"/>
                <a:gd name="T18" fmla="*/ 0 w 572"/>
                <a:gd name="T19" fmla="*/ 0 h 1004"/>
                <a:gd name="T20" fmla="*/ 0 w 572"/>
                <a:gd name="T21" fmla="*/ 0 h 1004"/>
                <a:gd name="T22" fmla="*/ 0 w 572"/>
                <a:gd name="T23" fmla="*/ 0 h 1004"/>
                <a:gd name="T24" fmla="*/ 0 w 572"/>
                <a:gd name="T25" fmla="*/ 0 h 1004"/>
                <a:gd name="T26" fmla="*/ 0 w 572"/>
                <a:gd name="T27" fmla="*/ 0 h 1004"/>
                <a:gd name="T28" fmla="*/ 0 w 572"/>
                <a:gd name="T29" fmla="*/ 0 h 1004"/>
                <a:gd name="T30" fmla="*/ 0 w 572"/>
                <a:gd name="T31" fmla="*/ 0 h 1004"/>
                <a:gd name="T32" fmla="*/ 0 w 572"/>
                <a:gd name="T33" fmla="*/ 0 h 1004"/>
                <a:gd name="T34" fmla="*/ 0 w 572"/>
                <a:gd name="T35" fmla="*/ 0 h 1004"/>
                <a:gd name="T36" fmla="*/ 0 w 572"/>
                <a:gd name="T37" fmla="*/ 0 h 1004"/>
                <a:gd name="T38" fmla="*/ 0 w 572"/>
                <a:gd name="T39" fmla="*/ 0 h 1004"/>
                <a:gd name="T40" fmla="*/ 0 w 572"/>
                <a:gd name="T41" fmla="*/ 0 h 1004"/>
                <a:gd name="T42" fmla="*/ 0 w 572"/>
                <a:gd name="T43" fmla="*/ 0 h 1004"/>
                <a:gd name="T44" fmla="*/ 0 w 572"/>
                <a:gd name="T45" fmla="*/ 0 h 1004"/>
                <a:gd name="T46" fmla="*/ 0 w 572"/>
                <a:gd name="T47" fmla="*/ 0 h 1004"/>
                <a:gd name="T48" fmla="*/ 0 w 572"/>
                <a:gd name="T49" fmla="*/ 0 h 1004"/>
                <a:gd name="T50" fmla="*/ 0 w 572"/>
                <a:gd name="T51" fmla="*/ 0 h 1004"/>
                <a:gd name="T52" fmla="*/ 0 w 572"/>
                <a:gd name="T53" fmla="*/ 0 h 1004"/>
                <a:gd name="T54" fmla="*/ 0 w 572"/>
                <a:gd name="T55" fmla="*/ 0 h 1004"/>
                <a:gd name="T56" fmla="*/ 0 w 572"/>
                <a:gd name="T57" fmla="*/ 0 h 1004"/>
                <a:gd name="T58" fmla="*/ 0 w 572"/>
                <a:gd name="T59" fmla="*/ 0 h 1004"/>
                <a:gd name="T60" fmla="*/ 0 w 572"/>
                <a:gd name="T61" fmla="*/ 0 h 1004"/>
                <a:gd name="T62" fmla="*/ 0 w 572"/>
                <a:gd name="T63" fmla="*/ 0 h 1004"/>
                <a:gd name="T64" fmla="*/ 0 w 572"/>
                <a:gd name="T65" fmla="*/ 0 h 1004"/>
                <a:gd name="T66" fmla="*/ 0 w 572"/>
                <a:gd name="T67" fmla="*/ 0 h 1004"/>
                <a:gd name="T68" fmla="*/ 0 w 572"/>
                <a:gd name="T69" fmla="*/ 0 h 1004"/>
                <a:gd name="T70" fmla="*/ 0 w 572"/>
                <a:gd name="T71" fmla="*/ 0 h 1004"/>
                <a:gd name="T72" fmla="*/ 0 w 572"/>
                <a:gd name="T73" fmla="*/ 0 h 1004"/>
                <a:gd name="T74" fmla="*/ 0 w 572"/>
                <a:gd name="T75" fmla="*/ 0 h 1004"/>
                <a:gd name="T76" fmla="*/ 0 w 572"/>
                <a:gd name="T77" fmla="*/ 0 h 1004"/>
                <a:gd name="T78" fmla="*/ 0 w 572"/>
                <a:gd name="T79" fmla="*/ 0 h 1004"/>
                <a:gd name="T80" fmla="*/ 0 w 572"/>
                <a:gd name="T81" fmla="*/ 0 h 1004"/>
                <a:gd name="T82" fmla="*/ 0 w 572"/>
                <a:gd name="T83" fmla="*/ 0 h 1004"/>
                <a:gd name="T84" fmla="*/ 0 w 572"/>
                <a:gd name="T85" fmla="*/ 0 h 1004"/>
                <a:gd name="T86" fmla="*/ 0 w 572"/>
                <a:gd name="T87" fmla="*/ 0 h 1004"/>
                <a:gd name="T88" fmla="*/ 0 w 572"/>
                <a:gd name="T89" fmla="*/ 0 h 1004"/>
                <a:gd name="T90" fmla="*/ 0 w 572"/>
                <a:gd name="T91" fmla="*/ 0 h 1004"/>
                <a:gd name="T92" fmla="*/ 0 w 572"/>
                <a:gd name="T93" fmla="*/ 0 h 1004"/>
                <a:gd name="T94" fmla="*/ 0 w 572"/>
                <a:gd name="T95" fmla="*/ 0 h 1004"/>
                <a:gd name="T96" fmla="*/ 0 w 572"/>
                <a:gd name="T97" fmla="*/ 0 h 1004"/>
                <a:gd name="T98" fmla="*/ 0 w 572"/>
                <a:gd name="T99" fmla="*/ 0 h 1004"/>
                <a:gd name="T100" fmla="*/ 0 w 572"/>
                <a:gd name="T101" fmla="*/ 0 h 1004"/>
                <a:gd name="T102" fmla="*/ 0 w 572"/>
                <a:gd name="T103" fmla="*/ 0 h 1004"/>
                <a:gd name="T104" fmla="*/ 0 w 572"/>
                <a:gd name="T105" fmla="*/ 0 h 10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2"/>
                <a:gd name="T160" fmla="*/ 0 h 1004"/>
                <a:gd name="T161" fmla="*/ 572 w 572"/>
                <a:gd name="T162" fmla="*/ 1004 h 10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2" h="1004">
                  <a:moveTo>
                    <a:pt x="16" y="57"/>
                  </a:moveTo>
                  <a:lnTo>
                    <a:pt x="63" y="626"/>
                  </a:lnTo>
                  <a:lnTo>
                    <a:pt x="53" y="632"/>
                  </a:lnTo>
                  <a:lnTo>
                    <a:pt x="57" y="654"/>
                  </a:lnTo>
                  <a:lnTo>
                    <a:pt x="48" y="686"/>
                  </a:lnTo>
                  <a:lnTo>
                    <a:pt x="74" y="728"/>
                  </a:lnTo>
                  <a:lnTo>
                    <a:pt x="80" y="776"/>
                  </a:lnTo>
                  <a:lnTo>
                    <a:pt x="53" y="828"/>
                  </a:lnTo>
                  <a:lnTo>
                    <a:pt x="48" y="841"/>
                  </a:lnTo>
                  <a:lnTo>
                    <a:pt x="32" y="881"/>
                  </a:lnTo>
                  <a:lnTo>
                    <a:pt x="8" y="905"/>
                  </a:lnTo>
                  <a:lnTo>
                    <a:pt x="8" y="944"/>
                  </a:lnTo>
                  <a:lnTo>
                    <a:pt x="0" y="987"/>
                  </a:lnTo>
                  <a:lnTo>
                    <a:pt x="0" y="994"/>
                  </a:lnTo>
                  <a:lnTo>
                    <a:pt x="1" y="1003"/>
                  </a:lnTo>
                  <a:lnTo>
                    <a:pt x="11" y="1004"/>
                  </a:lnTo>
                  <a:lnTo>
                    <a:pt x="27" y="999"/>
                  </a:lnTo>
                  <a:lnTo>
                    <a:pt x="26" y="990"/>
                  </a:lnTo>
                  <a:lnTo>
                    <a:pt x="29" y="976"/>
                  </a:lnTo>
                  <a:lnTo>
                    <a:pt x="67" y="977"/>
                  </a:lnTo>
                  <a:lnTo>
                    <a:pt x="115" y="962"/>
                  </a:lnTo>
                  <a:lnTo>
                    <a:pt x="166" y="987"/>
                  </a:lnTo>
                  <a:lnTo>
                    <a:pt x="174" y="990"/>
                  </a:lnTo>
                  <a:lnTo>
                    <a:pt x="182" y="987"/>
                  </a:lnTo>
                  <a:lnTo>
                    <a:pt x="193" y="952"/>
                  </a:lnTo>
                  <a:lnTo>
                    <a:pt x="233" y="944"/>
                  </a:lnTo>
                  <a:lnTo>
                    <a:pt x="241" y="960"/>
                  </a:lnTo>
                  <a:lnTo>
                    <a:pt x="261" y="969"/>
                  </a:lnTo>
                  <a:lnTo>
                    <a:pt x="278" y="960"/>
                  </a:lnTo>
                  <a:lnTo>
                    <a:pt x="289" y="910"/>
                  </a:lnTo>
                  <a:lnTo>
                    <a:pt x="304" y="896"/>
                  </a:lnTo>
                  <a:lnTo>
                    <a:pt x="312" y="897"/>
                  </a:lnTo>
                  <a:lnTo>
                    <a:pt x="334" y="921"/>
                  </a:lnTo>
                  <a:lnTo>
                    <a:pt x="384" y="914"/>
                  </a:lnTo>
                  <a:lnTo>
                    <a:pt x="398" y="880"/>
                  </a:lnTo>
                  <a:lnTo>
                    <a:pt x="469" y="776"/>
                  </a:lnTo>
                  <a:lnTo>
                    <a:pt x="469" y="742"/>
                  </a:lnTo>
                  <a:lnTo>
                    <a:pt x="483" y="737"/>
                  </a:lnTo>
                  <a:lnTo>
                    <a:pt x="515" y="738"/>
                  </a:lnTo>
                  <a:lnTo>
                    <a:pt x="545" y="722"/>
                  </a:lnTo>
                  <a:lnTo>
                    <a:pt x="563" y="717"/>
                  </a:lnTo>
                  <a:lnTo>
                    <a:pt x="572" y="696"/>
                  </a:lnTo>
                  <a:lnTo>
                    <a:pt x="560" y="656"/>
                  </a:lnTo>
                  <a:lnTo>
                    <a:pt x="560" y="644"/>
                  </a:lnTo>
                  <a:lnTo>
                    <a:pt x="566" y="626"/>
                  </a:lnTo>
                  <a:lnTo>
                    <a:pt x="491" y="11"/>
                  </a:lnTo>
                  <a:lnTo>
                    <a:pt x="490" y="0"/>
                  </a:lnTo>
                  <a:lnTo>
                    <a:pt x="129" y="41"/>
                  </a:lnTo>
                  <a:lnTo>
                    <a:pt x="118" y="50"/>
                  </a:lnTo>
                  <a:lnTo>
                    <a:pt x="90" y="57"/>
                  </a:lnTo>
                  <a:lnTo>
                    <a:pt x="74" y="71"/>
                  </a:lnTo>
                  <a:lnTo>
                    <a:pt x="36" y="77"/>
                  </a:lnTo>
                  <a:lnTo>
                    <a:pt x="16" y="57"/>
                  </a:lnTo>
                  <a:close/>
                </a:path>
              </a:pathLst>
            </a:custGeom>
            <a:solidFill>
              <a:srgbClr val="003300"/>
            </a:solidFill>
            <a:ln w="25400">
              <a:solidFill>
                <a:srgbClr val="003366"/>
              </a:solidFill>
              <a:round/>
              <a:headEnd/>
              <a:tailEnd/>
            </a:ln>
          </p:spPr>
          <p:txBody>
            <a:bodyPr lIns="0" tIns="0" rIns="0" bIns="0"/>
            <a:lstStyle/>
            <a:p>
              <a:endParaRPr lang="en-US"/>
            </a:p>
          </p:txBody>
        </p:sp>
        <p:sp>
          <p:nvSpPr>
            <p:cNvPr id="65" name="Freeform 67"/>
            <p:cNvSpPr>
              <a:spLocks/>
            </p:cNvSpPr>
            <p:nvPr/>
          </p:nvSpPr>
          <p:spPr bwMode="grayWhite">
            <a:xfrm>
              <a:off x="4150" y="2318"/>
              <a:ext cx="312" cy="339"/>
            </a:xfrm>
            <a:custGeom>
              <a:avLst/>
              <a:gdLst>
                <a:gd name="T0" fmla="*/ 0 w 795"/>
                <a:gd name="T1" fmla="*/ 0 h 884"/>
                <a:gd name="T2" fmla="*/ 0 w 795"/>
                <a:gd name="T3" fmla="*/ 0 h 884"/>
                <a:gd name="T4" fmla="*/ 0 w 795"/>
                <a:gd name="T5" fmla="*/ 0 h 884"/>
                <a:gd name="T6" fmla="*/ 0 w 795"/>
                <a:gd name="T7" fmla="*/ 0 h 884"/>
                <a:gd name="T8" fmla="*/ 0 w 795"/>
                <a:gd name="T9" fmla="*/ 0 h 884"/>
                <a:gd name="T10" fmla="*/ 0 w 795"/>
                <a:gd name="T11" fmla="*/ 0 h 884"/>
                <a:gd name="T12" fmla="*/ 0 w 795"/>
                <a:gd name="T13" fmla="*/ 0 h 884"/>
                <a:gd name="T14" fmla="*/ 0 w 795"/>
                <a:gd name="T15" fmla="*/ 0 h 884"/>
                <a:gd name="T16" fmla="*/ 0 w 795"/>
                <a:gd name="T17" fmla="*/ 0 h 884"/>
                <a:gd name="T18" fmla="*/ 0 w 795"/>
                <a:gd name="T19" fmla="*/ 0 h 884"/>
                <a:gd name="T20" fmla="*/ 0 w 795"/>
                <a:gd name="T21" fmla="*/ 0 h 884"/>
                <a:gd name="T22" fmla="*/ 0 w 795"/>
                <a:gd name="T23" fmla="*/ 0 h 884"/>
                <a:gd name="T24" fmla="*/ 0 w 795"/>
                <a:gd name="T25" fmla="*/ 0 h 884"/>
                <a:gd name="T26" fmla="*/ 0 w 795"/>
                <a:gd name="T27" fmla="*/ 0 h 884"/>
                <a:gd name="T28" fmla="*/ 0 w 795"/>
                <a:gd name="T29" fmla="*/ 0 h 884"/>
                <a:gd name="T30" fmla="*/ 0 w 795"/>
                <a:gd name="T31" fmla="*/ 0 h 884"/>
                <a:gd name="T32" fmla="*/ 0 w 795"/>
                <a:gd name="T33" fmla="*/ 0 h 884"/>
                <a:gd name="T34" fmla="*/ 0 w 795"/>
                <a:gd name="T35" fmla="*/ 0 h 884"/>
                <a:gd name="T36" fmla="*/ 0 w 795"/>
                <a:gd name="T37" fmla="*/ 0 h 884"/>
                <a:gd name="T38" fmla="*/ 0 w 795"/>
                <a:gd name="T39" fmla="*/ 0 h 884"/>
                <a:gd name="T40" fmla="*/ 0 w 795"/>
                <a:gd name="T41" fmla="*/ 0 h 884"/>
                <a:gd name="T42" fmla="*/ 0 w 795"/>
                <a:gd name="T43" fmla="*/ 0 h 884"/>
                <a:gd name="T44" fmla="*/ 0 w 795"/>
                <a:gd name="T45" fmla="*/ 0 h 884"/>
                <a:gd name="T46" fmla="*/ 0 w 795"/>
                <a:gd name="T47" fmla="*/ 0 h 884"/>
                <a:gd name="T48" fmla="*/ 0 w 795"/>
                <a:gd name="T49" fmla="*/ 0 h 884"/>
                <a:gd name="T50" fmla="*/ 0 w 795"/>
                <a:gd name="T51" fmla="*/ 0 h 884"/>
                <a:gd name="T52" fmla="*/ 0 w 795"/>
                <a:gd name="T53" fmla="*/ 0 h 884"/>
                <a:gd name="T54" fmla="*/ 0 w 795"/>
                <a:gd name="T55" fmla="*/ 0 h 884"/>
                <a:gd name="T56" fmla="*/ 0 w 795"/>
                <a:gd name="T57" fmla="*/ 0 h 884"/>
                <a:gd name="T58" fmla="*/ 0 w 795"/>
                <a:gd name="T59" fmla="*/ 0 h 884"/>
                <a:gd name="T60" fmla="*/ 0 w 795"/>
                <a:gd name="T61" fmla="*/ 0 h 884"/>
                <a:gd name="T62" fmla="*/ 0 w 795"/>
                <a:gd name="T63" fmla="*/ 0 h 884"/>
                <a:gd name="T64" fmla="*/ 0 w 795"/>
                <a:gd name="T65" fmla="*/ 0 h 884"/>
                <a:gd name="T66" fmla="*/ 0 w 795"/>
                <a:gd name="T67" fmla="*/ 0 h 884"/>
                <a:gd name="T68" fmla="*/ 0 w 795"/>
                <a:gd name="T69" fmla="*/ 0 h 884"/>
                <a:gd name="T70" fmla="*/ 0 w 795"/>
                <a:gd name="T71" fmla="*/ 0 h 884"/>
                <a:gd name="T72" fmla="*/ 0 w 795"/>
                <a:gd name="T73" fmla="*/ 0 h 884"/>
                <a:gd name="T74" fmla="*/ 0 w 795"/>
                <a:gd name="T75" fmla="*/ 0 h 8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5"/>
                <a:gd name="T115" fmla="*/ 0 h 884"/>
                <a:gd name="T116" fmla="*/ 795 w 795"/>
                <a:gd name="T117" fmla="*/ 884 h 8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5" h="884">
                  <a:moveTo>
                    <a:pt x="0" y="157"/>
                  </a:moveTo>
                  <a:lnTo>
                    <a:pt x="75" y="772"/>
                  </a:lnTo>
                  <a:lnTo>
                    <a:pt x="88" y="772"/>
                  </a:lnTo>
                  <a:lnTo>
                    <a:pt x="108" y="782"/>
                  </a:lnTo>
                  <a:lnTo>
                    <a:pt x="116" y="782"/>
                  </a:lnTo>
                  <a:lnTo>
                    <a:pt x="137" y="772"/>
                  </a:lnTo>
                  <a:lnTo>
                    <a:pt x="179" y="800"/>
                  </a:lnTo>
                  <a:lnTo>
                    <a:pt x="188" y="834"/>
                  </a:lnTo>
                  <a:lnTo>
                    <a:pt x="217" y="842"/>
                  </a:lnTo>
                  <a:lnTo>
                    <a:pt x="257" y="842"/>
                  </a:lnTo>
                  <a:lnTo>
                    <a:pt x="303" y="869"/>
                  </a:lnTo>
                  <a:lnTo>
                    <a:pt x="318" y="846"/>
                  </a:lnTo>
                  <a:lnTo>
                    <a:pt x="327" y="845"/>
                  </a:lnTo>
                  <a:lnTo>
                    <a:pt x="359" y="863"/>
                  </a:lnTo>
                  <a:lnTo>
                    <a:pt x="390" y="856"/>
                  </a:lnTo>
                  <a:lnTo>
                    <a:pt x="393" y="847"/>
                  </a:lnTo>
                  <a:lnTo>
                    <a:pt x="401" y="842"/>
                  </a:lnTo>
                  <a:lnTo>
                    <a:pt x="405" y="834"/>
                  </a:lnTo>
                  <a:lnTo>
                    <a:pt x="433" y="815"/>
                  </a:lnTo>
                  <a:lnTo>
                    <a:pt x="441" y="834"/>
                  </a:lnTo>
                  <a:lnTo>
                    <a:pt x="458" y="861"/>
                  </a:lnTo>
                  <a:lnTo>
                    <a:pt x="484" y="866"/>
                  </a:lnTo>
                  <a:lnTo>
                    <a:pt x="497" y="883"/>
                  </a:lnTo>
                  <a:lnTo>
                    <a:pt x="511" y="884"/>
                  </a:lnTo>
                  <a:lnTo>
                    <a:pt x="533" y="884"/>
                  </a:lnTo>
                  <a:lnTo>
                    <a:pt x="547" y="850"/>
                  </a:lnTo>
                  <a:lnTo>
                    <a:pt x="560" y="842"/>
                  </a:lnTo>
                  <a:lnTo>
                    <a:pt x="569" y="815"/>
                  </a:lnTo>
                  <a:lnTo>
                    <a:pt x="560" y="789"/>
                  </a:lnTo>
                  <a:lnTo>
                    <a:pt x="583" y="735"/>
                  </a:lnTo>
                  <a:lnTo>
                    <a:pt x="594" y="735"/>
                  </a:lnTo>
                  <a:lnTo>
                    <a:pt x="613" y="762"/>
                  </a:lnTo>
                  <a:lnTo>
                    <a:pt x="633" y="736"/>
                  </a:lnTo>
                  <a:lnTo>
                    <a:pt x="625" y="709"/>
                  </a:lnTo>
                  <a:lnTo>
                    <a:pt x="645" y="666"/>
                  </a:lnTo>
                  <a:lnTo>
                    <a:pt x="667" y="651"/>
                  </a:lnTo>
                  <a:lnTo>
                    <a:pt x="667" y="638"/>
                  </a:lnTo>
                  <a:lnTo>
                    <a:pt x="677" y="619"/>
                  </a:lnTo>
                  <a:lnTo>
                    <a:pt x="688" y="624"/>
                  </a:lnTo>
                  <a:lnTo>
                    <a:pt x="715" y="618"/>
                  </a:lnTo>
                  <a:lnTo>
                    <a:pt x="715" y="612"/>
                  </a:lnTo>
                  <a:lnTo>
                    <a:pt x="751" y="573"/>
                  </a:lnTo>
                  <a:lnTo>
                    <a:pt x="761" y="570"/>
                  </a:lnTo>
                  <a:lnTo>
                    <a:pt x="783" y="546"/>
                  </a:lnTo>
                  <a:lnTo>
                    <a:pt x="782" y="520"/>
                  </a:lnTo>
                  <a:lnTo>
                    <a:pt x="778" y="510"/>
                  </a:lnTo>
                  <a:lnTo>
                    <a:pt x="778" y="486"/>
                  </a:lnTo>
                  <a:lnTo>
                    <a:pt x="783" y="468"/>
                  </a:lnTo>
                  <a:lnTo>
                    <a:pt x="795" y="381"/>
                  </a:lnTo>
                  <a:lnTo>
                    <a:pt x="761" y="363"/>
                  </a:lnTo>
                  <a:lnTo>
                    <a:pt x="785" y="341"/>
                  </a:lnTo>
                  <a:lnTo>
                    <a:pt x="779" y="322"/>
                  </a:lnTo>
                  <a:lnTo>
                    <a:pt x="786" y="307"/>
                  </a:lnTo>
                  <a:lnTo>
                    <a:pt x="795" y="307"/>
                  </a:lnTo>
                  <a:lnTo>
                    <a:pt x="737" y="0"/>
                  </a:lnTo>
                  <a:lnTo>
                    <a:pt x="649" y="46"/>
                  </a:lnTo>
                  <a:lnTo>
                    <a:pt x="613" y="66"/>
                  </a:lnTo>
                  <a:lnTo>
                    <a:pt x="594" y="82"/>
                  </a:lnTo>
                  <a:lnTo>
                    <a:pt x="547" y="137"/>
                  </a:lnTo>
                  <a:lnTo>
                    <a:pt x="526" y="147"/>
                  </a:lnTo>
                  <a:lnTo>
                    <a:pt x="516" y="146"/>
                  </a:lnTo>
                  <a:lnTo>
                    <a:pt x="486" y="146"/>
                  </a:lnTo>
                  <a:lnTo>
                    <a:pt x="470" y="148"/>
                  </a:lnTo>
                  <a:lnTo>
                    <a:pt x="421" y="184"/>
                  </a:lnTo>
                  <a:lnTo>
                    <a:pt x="405" y="180"/>
                  </a:lnTo>
                  <a:lnTo>
                    <a:pt x="378" y="168"/>
                  </a:lnTo>
                  <a:lnTo>
                    <a:pt x="369" y="175"/>
                  </a:lnTo>
                  <a:lnTo>
                    <a:pt x="355" y="169"/>
                  </a:lnTo>
                  <a:lnTo>
                    <a:pt x="366" y="158"/>
                  </a:lnTo>
                  <a:lnTo>
                    <a:pt x="357" y="157"/>
                  </a:lnTo>
                  <a:lnTo>
                    <a:pt x="332" y="149"/>
                  </a:lnTo>
                  <a:lnTo>
                    <a:pt x="268" y="132"/>
                  </a:lnTo>
                  <a:lnTo>
                    <a:pt x="261" y="122"/>
                  </a:lnTo>
                  <a:lnTo>
                    <a:pt x="236" y="137"/>
                  </a:lnTo>
                  <a:lnTo>
                    <a:pt x="236" y="121"/>
                  </a:lnTo>
                  <a:lnTo>
                    <a:pt x="0" y="157"/>
                  </a:lnTo>
                  <a:close/>
                </a:path>
              </a:pathLst>
            </a:custGeom>
            <a:solidFill>
              <a:srgbClr val="003300"/>
            </a:solidFill>
            <a:ln w="25400">
              <a:solidFill>
                <a:srgbClr val="003366"/>
              </a:solidFill>
              <a:round/>
              <a:headEnd/>
              <a:tailEnd/>
            </a:ln>
          </p:spPr>
          <p:txBody>
            <a:bodyPr lIns="0" tIns="0" rIns="0" bIns="0"/>
            <a:lstStyle/>
            <a:p>
              <a:endParaRPr lang="en-US"/>
            </a:p>
          </p:txBody>
        </p:sp>
        <p:sp>
          <p:nvSpPr>
            <p:cNvPr id="66" name="Freeform 68"/>
            <p:cNvSpPr>
              <a:spLocks/>
            </p:cNvSpPr>
            <p:nvPr/>
          </p:nvSpPr>
          <p:spPr bwMode="grayWhite">
            <a:xfrm>
              <a:off x="4351" y="2435"/>
              <a:ext cx="333" cy="320"/>
            </a:xfrm>
            <a:custGeom>
              <a:avLst/>
              <a:gdLst>
                <a:gd name="T0" fmla="*/ 0 w 845"/>
                <a:gd name="T1" fmla="*/ 0 h 842"/>
                <a:gd name="T2" fmla="*/ 0 w 845"/>
                <a:gd name="T3" fmla="*/ 0 h 842"/>
                <a:gd name="T4" fmla="*/ 0 w 845"/>
                <a:gd name="T5" fmla="*/ 0 h 842"/>
                <a:gd name="T6" fmla="*/ 0 w 845"/>
                <a:gd name="T7" fmla="*/ 0 h 842"/>
                <a:gd name="T8" fmla="*/ 0 w 845"/>
                <a:gd name="T9" fmla="*/ 0 h 842"/>
                <a:gd name="T10" fmla="*/ 0 w 845"/>
                <a:gd name="T11" fmla="*/ 0 h 842"/>
                <a:gd name="T12" fmla="*/ 0 w 845"/>
                <a:gd name="T13" fmla="*/ 0 h 842"/>
                <a:gd name="T14" fmla="*/ 0 w 845"/>
                <a:gd name="T15" fmla="*/ 0 h 842"/>
                <a:gd name="T16" fmla="*/ 0 w 845"/>
                <a:gd name="T17" fmla="*/ 0 h 842"/>
                <a:gd name="T18" fmla="*/ 0 w 845"/>
                <a:gd name="T19" fmla="*/ 0 h 842"/>
                <a:gd name="T20" fmla="*/ 0 w 845"/>
                <a:gd name="T21" fmla="*/ 0 h 842"/>
                <a:gd name="T22" fmla="*/ 0 w 845"/>
                <a:gd name="T23" fmla="*/ 0 h 842"/>
                <a:gd name="T24" fmla="*/ 0 w 845"/>
                <a:gd name="T25" fmla="*/ 0 h 842"/>
                <a:gd name="T26" fmla="*/ 0 w 845"/>
                <a:gd name="T27" fmla="*/ 0 h 842"/>
                <a:gd name="T28" fmla="*/ 0 w 845"/>
                <a:gd name="T29" fmla="*/ 0 h 842"/>
                <a:gd name="T30" fmla="*/ 0 w 845"/>
                <a:gd name="T31" fmla="*/ 0 h 842"/>
                <a:gd name="T32" fmla="*/ 0 w 845"/>
                <a:gd name="T33" fmla="*/ 0 h 842"/>
                <a:gd name="T34" fmla="*/ 0 w 845"/>
                <a:gd name="T35" fmla="*/ 0 h 842"/>
                <a:gd name="T36" fmla="*/ 0 w 845"/>
                <a:gd name="T37" fmla="*/ 0 h 842"/>
                <a:gd name="T38" fmla="*/ 0 w 845"/>
                <a:gd name="T39" fmla="*/ 0 h 842"/>
                <a:gd name="T40" fmla="*/ 0 w 845"/>
                <a:gd name="T41" fmla="*/ 0 h 842"/>
                <a:gd name="T42" fmla="*/ 0 w 845"/>
                <a:gd name="T43" fmla="*/ 0 h 842"/>
                <a:gd name="T44" fmla="*/ 0 w 845"/>
                <a:gd name="T45" fmla="*/ 0 h 842"/>
                <a:gd name="T46" fmla="*/ 0 w 845"/>
                <a:gd name="T47" fmla="*/ 0 h 842"/>
                <a:gd name="T48" fmla="*/ 0 w 845"/>
                <a:gd name="T49" fmla="*/ 0 h 842"/>
                <a:gd name="T50" fmla="*/ 0 w 845"/>
                <a:gd name="T51" fmla="*/ 0 h 842"/>
                <a:gd name="T52" fmla="*/ 0 w 845"/>
                <a:gd name="T53" fmla="*/ 0 h 842"/>
                <a:gd name="T54" fmla="*/ 0 w 845"/>
                <a:gd name="T55" fmla="*/ 0 h 842"/>
                <a:gd name="T56" fmla="*/ 0 w 845"/>
                <a:gd name="T57" fmla="*/ 0 h 842"/>
                <a:gd name="T58" fmla="*/ 0 w 845"/>
                <a:gd name="T59" fmla="*/ 0 h 842"/>
                <a:gd name="T60" fmla="*/ 0 w 845"/>
                <a:gd name="T61" fmla="*/ 0 h 842"/>
                <a:gd name="T62" fmla="*/ 0 w 845"/>
                <a:gd name="T63" fmla="*/ 0 h 842"/>
                <a:gd name="T64" fmla="*/ 0 w 845"/>
                <a:gd name="T65" fmla="*/ 0 h 842"/>
                <a:gd name="T66" fmla="*/ 0 w 845"/>
                <a:gd name="T67" fmla="*/ 0 h 842"/>
                <a:gd name="T68" fmla="*/ 0 w 845"/>
                <a:gd name="T69" fmla="*/ 0 h 842"/>
                <a:gd name="T70" fmla="*/ 0 w 845"/>
                <a:gd name="T71" fmla="*/ 0 h 842"/>
                <a:gd name="T72" fmla="*/ 0 w 845"/>
                <a:gd name="T73" fmla="*/ 0 h 842"/>
                <a:gd name="T74" fmla="*/ 0 w 845"/>
                <a:gd name="T75" fmla="*/ 0 h 842"/>
                <a:gd name="T76" fmla="*/ 0 w 845"/>
                <a:gd name="T77" fmla="*/ 0 h 842"/>
                <a:gd name="T78" fmla="*/ 0 w 845"/>
                <a:gd name="T79" fmla="*/ 0 h 842"/>
                <a:gd name="T80" fmla="*/ 0 w 845"/>
                <a:gd name="T81" fmla="*/ 0 h 842"/>
                <a:gd name="T82" fmla="*/ 0 w 845"/>
                <a:gd name="T83" fmla="*/ 0 h 842"/>
                <a:gd name="T84" fmla="*/ 0 w 845"/>
                <a:gd name="T85" fmla="*/ 0 h 842"/>
                <a:gd name="T86" fmla="*/ 0 w 845"/>
                <a:gd name="T87" fmla="*/ 0 h 842"/>
                <a:gd name="T88" fmla="*/ 0 w 845"/>
                <a:gd name="T89" fmla="*/ 0 h 842"/>
                <a:gd name="T90" fmla="*/ 0 w 845"/>
                <a:gd name="T91" fmla="*/ 0 h 842"/>
                <a:gd name="T92" fmla="*/ 0 w 845"/>
                <a:gd name="T93" fmla="*/ 0 h 842"/>
                <a:gd name="T94" fmla="*/ 0 w 845"/>
                <a:gd name="T95" fmla="*/ 0 h 842"/>
                <a:gd name="T96" fmla="*/ 0 w 845"/>
                <a:gd name="T97" fmla="*/ 0 h 842"/>
                <a:gd name="T98" fmla="*/ 0 w 845"/>
                <a:gd name="T99" fmla="*/ 0 h 842"/>
                <a:gd name="T100" fmla="*/ 0 w 845"/>
                <a:gd name="T101" fmla="*/ 0 h 842"/>
                <a:gd name="T102" fmla="*/ 0 w 845"/>
                <a:gd name="T103" fmla="*/ 0 h 842"/>
                <a:gd name="T104" fmla="*/ 0 w 845"/>
                <a:gd name="T105" fmla="*/ 0 h 842"/>
                <a:gd name="T106" fmla="*/ 0 w 845"/>
                <a:gd name="T107" fmla="*/ 0 h 8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45"/>
                <a:gd name="T163" fmla="*/ 0 h 842"/>
                <a:gd name="T164" fmla="*/ 845 w 845"/>
                <a:gd name="T165" fmla="*/ 842 h 84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45" h="842">
                  <a:moveTo>
                    <a:pt x="284" y="0"/>
                  </a:moveTo>
                  <a:lnTo>
                    <a:pt x="275" y="0"/>
                  </a:lnTo>
                  <a:lnTo>
                    <a:pt x="268" y="15"/>
                  </a:lnTo>
                  <a:lnTo>
                    <a:pt x="274" y="34"/>
                  </a:lnTo>
                  <a:lnTo>
                    <a:pt x="250" y="56"/>
                  </a:lnTo>
                  <a:lnTo>
                    <a:pt x="284" y="74"/>
                  </a:lnTo>
                  <a:lnTo>
                    <a:pt x="272" y="161"/>
                  </a:lnTo>
                  <a:lnTo>
                    <a:pt x="267" y="179"/>
                  </a:lnTo>
                  <a:lnTo>
                    <a:pt x="267" y="203"/>
                  </a:lnTo>
                  <a:lnTo>
                    <a:pt x="271" y="213"/>
                  </a:lnTo>
                  <a:lnTo>
                    <a:pt x="272" y="239"/>
                  </a:lnTo>
                  <a:lnTo>
                    <a:pt x="250" y="263"/>
                  </a:lnTo>
                  <a:lnTo>
                    <a:pt x="240" y="266"/>
                  </a:lnTo>
                  <a:lnTo>
                    <a:pt x="204" y="305"/>
                  </a:lnTo>
                  <a:lnTo>
                    <a:pt x="204" y="311"/>
                  </a:lnTo>
                  <a:lnTo>
                    <a:pt x="177" y="317"/>
                  </a:lnTo>
                  <a:lnTo>
                    <a:pt x="166" y="312"/>
                  </a:lnTo>
                  <a:lnTo>
                    <a:pt x="156" y="331"/>
                  </a:lnTo>
                  <a:lnTo>
                    <a:pt x="156" y="344"/>
                  </a:lnTo>
                  <a:lnTo>
                    <a:pt x="134" y="359"/>
                  </a:lnTo>
                  <a:lnTo>
                    <a:pt x="114" y="402"/>
                  </a:lnTo>
                  <a:lnTo>
                    <a:pt x="122" y="429"/>
                  </a:lnTo>
                  <a:lnTo>
                    <a:pt x="102" y="455"/>
                  </a:lnTo>
                  <a:lnTo>
                    <a:pt x="83" y="428"/>
                  </a:lnTo>
                  <a:lnTo>
                    <a:pt x="72" y="428"/>
                  </a:lnTo>
                  <a:lnTo>
                    <a:pt x="49" y="482"/>
                  </a:lnTo>
                  <a:lnTo>
                    <a:pt x="58" y="508"/>
                  </a:lnTo>
                  <a:lnTo>
                    <a:pt x="49" y="535"/>
                  </a:lnTo>
                  <a:lnTo>
                    <a:pt x="36" y="543"/>
                  </a:lnTo>
                  <a:lnTo>
                    <a:pt x="22" y="577"/>
                  </a:lnTo>
                  <a:lnTo>
                    <a:pt x="0" y="577"/>
                  </a:lnTo>
                  <a:lnTo>
                    <a:pt x="4" y="608"/>
                  </a:lnTo>
                  <a:lnTo>
                    <a:pt x="4" y="634"/>
                  </a:lnTo>
                  <a:lnTo>
                    <a:pt x="1" y="643"/>
                  </a:lnTo>
                  <a:lnTo>
                    <a:pt x="5" y="661"/>
                  </a:lnTo>
                  <a:lnTo>
                    <a:pt x="39" y="710"/>
                  </a:lnTo>
                  <a:lnTo>
                    <a:pt x="65" y="746"/>
                  </a:lnTo>
                  <a:lnTo>
                    <a:pt x="75" y="752"/>
                  </a:lnTo>
                  <a:lnTo>
                    <a:pt x="82" y="749"/>
                  </a:lnTo>
                  <a:lnTo>
                    <a:pt x="102" y="753"/>
                  </a:lnTo>
                  <a:lnTo>
                    <a:pt x="109" y="764"/>
                  </a:lnTo>
                  <a:lnTo>
                    <a:pt x="112" y="764"/>
                  </a:lnTo>
                  <a:lnTo>
                    <a:pt x="123" y="775"/>
                  </a:lnTo>
                  <a:lnTo>
                    <a:pt x="136" y="775"/>
                  </a:lnTo>
                  <a:lnTo>
                    <a:pt x="144" y="783"/>
                  </a:lnTo>
                  <a:lnTo>
                    <a:pt x="136" y="800"/>
                  </a:lnTo>
                  <a:lnTo>
                    <a:pt x="166" y="826"/>
                  </a:lnTo>
                  <a:lnTo>
                    <a:pt x="207" y="842"/>
                  </a:lnTo>
                  <a:lnTo>
                    <a:pt x="226" y="842"/>
                  </a:lnTo>
                  <a:lnTo>
                    <a:pt x="250" y="826"/>
                  </a:lnTo>
                  <a:lnTo>
                    <a:pt x="253" y="810"/>
                  </a:lnTo>
                  <a:lnTo>
                    <a:pt x="268" y="802"/>
                  </a:lnTo>
                  <a:lnTo>
                    <a:pt x="277" y="816"/>
                  </a:lnTo>
                  <a:lnTo>
                    <a:pt x="290" y="821"/>
                  </a:lnTo>
                  <a:lnTo>
                    <a:pt x="304" y="820"/>
                  </a:lnTo>
                  <a:lnTo>
                    <a:pt x="352" y="801"/>
                  </a:lnTo>
                  <a:lnTo>
                    <a:pt x="362" y="771"/>
                  </a:lnTo>
                  <a:lnTo>
                    <a:pt x="364" y="771"/>
                  </a:lnTo>
                  <a:lnTo>
                    <a:pt x="376" y="783"/>
                  </a:lnTo>
                  <a:lnTo>
                    <a:pt x="417" y="746"/>
                  </a:lnTo>
                  <a:lnTo>
                    <a:pt x="427" y="752"/>
                  </a:lnTo>
                  <a:lnTo>
                    <a:pt x="459" y="717"/>
                  </a:lnTo>
                  <a:lnTo>
                    <a:pt x="453" y="698"/>
                  </a:lnTo>
                  <a:lnTo>
                    <a:pt x="455" y="671"/>
                  </a:lnTo>
                  <a:lnTo>
                    <a:pt x="481" y="608"/>
                  </a:lnTo>
                  <a:lnTo>
                    <a:pt x="528" y="455"/>
                  </a:lnTo>
                  <a:lnTo>
                    <a:pt x="535" y="453"/>
                  </a:lnTo>
                  <a:lnTo>
                    <a:pt x="556" y="465"/>
                  </a:lnTo>
                  <a:lnTo>
                    <a:pt x="557" y="475"/>
                  </a:lnTo>
                  <a:lnTo>
                    <a:pt x="571" y="488"/>
                  </a:lnTo>
                  <a:lnTo>
                    <a:pt x="590" y="483"/>
                  </a:lnTo>
                  <a:lnTo>
                    <a:pt x="610" y="458"/>
                  </a:lnTo>
                  <a:lnTo>
                    <a:pt x="625" y="401"/>
                  </a:lnTo>
                  <a:lnTo>
                    <a:pt x="635" y="373"/>
                  </a:lnTo>
                  <a:lnTo>
                    <a:pt x="662" y="384"/>
                  </a:lnTo>
                  <a:lnTo>
                    <a:pt x="674" y="351"/>
                  </a:lnTo>
                  <a:lnTo>
                    <a:pt x="690" y="346"/>
                  </a:lnTo>
                  <a:lnTo>
                    <a:pt x="701" y="323"/>
                  </a:lnTo>
                  <a:lnTo>
                    <a:pt x="711" y="299"/>
                  </a:lnTo>
                  <a:lnTo>
                    <a:pt x="726" y="283"/>
                  </a:lnTo>
                  <a:lnTo>
                    <a:pt x="716" y="273"/>
                  </a:lnTo>
                  <a:lnTo>
                    <a:pt x="726" y="220"/>
                  </a:lnTo>
                  <a:lnTo>
                    <a:pt x="726" y="213"/>
                  </a:lnTo>
                  <a:lnTo>
                    <a:pt x="732" y="210"/>
                  </a:lnTo>
                  <a:lnTo>
                    <a:pt x="816" y="266"/>
                  </a:lnTo>
                  <a:lnTo>
                    <a:pt x="834" y="268"/>
                  </a:lnTo>
                  <a:lnTo>
                    <a:pt x="837" y="266"/>
                  </a:lnTo>
                  <a:lnTo>
                    <a:pt x="845" y="215"/>
                  </a:lnTo>
                  <a:lnTo>
                    <a:pt x="827" y="175"/>
                  </a:lnTo>
                  <a:lnTo>
                    <a:pt x="814" y="173"/>
                  </a:lnTo>
                  <a:lnTo>
                    <a:pt x="808" y="152"/>
                  </a:lnTo>
                  <a:lnTo>
                    <a:pt x="791" y="157"/>
                  </a:lnTo>
                  <a:lnTo>
                    <a:pt x="777" y="157"/>
                  </a:lnTo>
                  <a:lnTo>
                    <a:pt x="764" y="149"/>
                  </a:lnTo>
                  <a:lnTo>
                    <a:pt x="705" y="173"/>
                  </a:lnTo>
                  <a:lnTo>
                    <a:pt x="699" y="192"/>
                  </a:lnTo>
                  <a:lnTo>
                    <a:pt x="674" y="194"/>
                  </a:lnTo>
                  <a:lnTo>
                    <a:pt x="648" y="192"/>
                  </a:lnTo>
                  <a:lnTo>
                    <a:pt x="638" y="178"/>
                  </a:lnTo>
                  <a:lnTo>
                    <a:pt x="630" y="207"/>
                  </a:lnTo>
                  <a:lnTo>
                    <a:pt x="617" y="210"/>
                  </a:lnTo>
                  <a:lnTo>
                    <a:pt x="609" y="231"/>
                  </a:lnTo>
                  <a:lnTo>
                    <a:pt x="584" y="234"/>
                  </a:lnTo>
                  <a:lnTo>
                    <a:pt x="552" y="283"/>
                  </a:lnTo>
                  <a:lnTo>
                    <a:pt x="544" y="284"/>
                  </a:lnTo>
                  <a:lnTo>
                    <a:pt x="535" y="301"/>
                  </a:lnTo>
                  <a:lnTo>
                    <a:pt x="504" y="176"/>
                  </a:lnTo>
                  <a:lnTo>
                    <a:pt x="322" y="213"/>
                  </a:lnTo>
                  <a:lnTo>
                    <a:pt x="284"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67" name="Freeform 69"/>
            <p:cNvSpPr>
              <a:spLocks/>
            </p:cNvSpPr>
            <p:nvPr/>
          </p:nvSpPr>
          <p:spPr bwMode="grayWhite">
            <a:xfrm>
              <a:off x="4241" y="2746"/>
              <a:ext cx="656" cy="275"/>
            </a:xfrm>
            <a:custGeom>
              <a:avLst/>
              <a:gdLst>
                <a:gd name="T0" fmla="*/ 0 w 1658"/>
                <a:gd name="T1" fmla="*/ 0 h 724"/>
                <a:gd name="T2" fmla="*/ 0 w 1658"/>
                <a:gd name="T3" fmla="*/ 0 h 724"/>
                <a:gd name="T4" fmla="*/ 0 w 1658"/>
                <a:gd name="T5" fmla="*/ 0 h 724"/>
                <a:gd name="T6" fmla="*/ 0 w 1658"/>
                <a:gd name="T7" fmla="*/ 0 h 724"/>
                <a:gd name="T8" fmla="*/ 0 w 1658"/>
                <a:gd name="T9" fmla="*/ 0 h 724"/>
                <a:gd name="T10" fmla="*/ 0 w 1658"/>
                <a:gd name="T11" fmla="*/ 0 h 724"/>
                <a:gd name="T12" fmla="*/ 0 w 1658"/>
                <a:gd name="T13" fmla="*/ 0 h 724"/>
                <a:gd name="T14" fmla="*/ 0 w 1658"/>
                <a:gd name="T15" fmla="*/ 0 h 724"/>
                <a:gd name="T16" fmla="*/ 0 w 1658"/>
                <a:gd name="T17" fmla="*/ 0 h 724"/>
                <a:gd name="T18" fmla="*/ 0 w 1658"/>
                <a:gd name="T19" fmla="*/ 0 h 724"/>
                <a:gd name="T20" fmla="*/ 0 w 1658"/>
                <a:gd name="T21" fmla="*/ 0 h 724"/>
                <a:gd name="T22" fmla="*/ 0 w 1658"/>
                <a:gd name="T23" fmla="*/ 0 h 724"/>
                <a:gd name="T24" fmla="*/ 0 w 1658"/>
                <a:gd name="T25" fmla="*/ 0 h 724"/>
                <a:gd name="T26" fmla="*/ 1 w 1658"/>
                <a:gd name="T27" fmla="*/ 0 h 724"/>
                <a:gd name="T28" fmla="*/ 1 w 1658"/>
                <a:gd name="T29" fmla="*/ 0 h 724"/>
                <a:gd name="T30" fmla="*/ 1 w 1658"/>
                <a:gd name="T31" fmla="*/ 0 h 724"/>
                <a:gd name="T32" fmla="*/ 1 w 1658"/>
                <a:gd name="T33" fmla="*/ 0 h 724"/>
                <a:gd name="T34" fmla="*/ 1 w 1658"/>
                <a:gd name="T35" fmla="*/ 0 h 724"/>
                <a:gd name="T36" fmla="*/ 1 w 1658"/>
                <a:gd name="T37" fmla="*/ 0 h 724"/>
                <a:gd name="T38" fmla="*/ 1 w 1658"/>
                <a:gd name="T39" fmla="*/ 0 h 724"/>
                <a:gd name="T40" fmla="*/ 1 w 1658"/>
                <a:gd name="T41" fmla="*/ 0 h 724"/>
                <a:gd name="T42" fmla="*/ 1 w 1658"/>
                <a:gd name="T43" fmla="*/ 0 h 724"/>
                <a:gd name="T44" fmla="*/ 1 w 1658"/>
                <a:gd name="T45" fmla="*/ 0 h 724"/>
                <a:gd name="T46" fmla="*/ 1 w 1658"/>
                <a:gd name="T47" fmla="*/ 0 h 724"/>
                <a:gd name="T48" fmla="*/ 1 w 1658"/>
                <a:gd name="T49" fmla="*/ 0 h 724"/>
                <a:gd name="T50" fmla="*/ 1 w 1658"/>
                <a:gd name="T51" fmla="*/ 0 h 724"/>
                <a:gd name="T52" fmla="*/ 1 w 1658"/>
                <a:gd name="T53" fmla="*/ 0 h 724"/>
                <a:gd name="T54" fmla="*/ 1 w 1658"/>
                <a:gd name="T55" fmla="*/ 0 h 724"/>
                <a:gd name="T56" fmla="*/ 1 w 1658"/>
                <a:gd name="T57" fmla="*/ 0 h 724"/>
                <a:gd name="T58" fmla="*/ 1 w 1658"/>
                <a:gd name="T59" fmla="*/ 0 h 724"/>
                <a:gd name="T60" fmla="*/ 1 w 1658"/>
                <a:gd name="T61" fmla="*/ 0 h 724"/>
                <a:gd name="T62" fmla="*/ 1 w 1658"/>
                <a:gd name="T63" fmla="*/ 0 h 724"/>
                <a:gd name="T64" fmla="*/ 1 w 1658"/>
                <a:gd name="T65" fmla="*/ 0 h 724"/>
                <a:gd name="T66" fmla="*/ 1 w 1658"/>
                <a:gd name="T67" fmla="*/ 0 h 724"/>
                <a:gd name="T68" fmla="*/ 1 w 1658"/>
                <a:gd name="T69" fmla="*/ 0 h 724"/>
                <a:gd name="T70" fmla="*/ 1 w 1658"/>
                <a:gd name="T71" fmla="*/ 0 h 724"/>
                <a:gd name="T72" fmla="*/ 1 w 1658"/>
                <a:gd name="T73" fmla="*/ 0 h 724"/>
                <a:gd name="T74" fmla="*/ 1 w 1658"/>
                <a:gd name="T75" fmla="*/ 0 h 724"/>
                <a:gd name="T76" fmla="*/ 1 w 1658"/>
                <a:gd name="T77" fmla="*/ 0 h 724"/>
                <a:gd name="T78" fmla="*/ 1 w 1658"/>
                <a:gd name="T79" fmla="*/ 0 h 724"/>
                <a:gd name="T80" fmla="*/ 1 w 1658"/>
                <a:gd name="T81" fmla="*/ 0 h 724"/>
                <a:gd name="T82" fmla="*/ 1 w 1658"/>
                <a:gd name="T83" fmla="*/ 0 h 724"/>
                <a:gd name="T84" fmla="*/ 1 w 1658"/>
                <a:gd name="T85" fmla="*/ 0 h 724"/>
                <a:gd name="T86" fmla="*/ 1 w 1658"/>
                <a:gd name="T87" fmla="*/ 0 h 724"/>
                <a:gd name="T88" fmla="*/ 1 w 1658"/>
                <a:gd name="T89" fmla="*/ 0 h 724"/>
                <a:gd name="T90" fmla="*/ 0 w 1658"/>
                <a:gd name="T91" fmla="*/ 0 h 724"/>
                <a:gd name="T92" fmla="*/ 0 w 1658"/>
                <a:gd name="T93" fmla="*/ 0 h 724"/>
                <a:gd name="T94" fmla="*/ 0 w 1658"/>
                <a:gd name="T95" fmla="*/ 0 h 724"/>
                <a:gd name="T96" fmla="*/ 0 w 1658"/>
                <a:gd name="T97" fmla="*/ 0 h 724"/>
                <a:gd name="T98" fmla="*/ 0 w 1658"/>
                <a:gd name="T99" fmla="*/ 0 h 7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58"/>
                <a:gd name="T151" fmla="*/ 0 h 724"/>
                <a:gd name="T152" fmla="*/ 1658 w 1658"/>
                <a:gd name="T153" fmla="*/ 724 h 7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58" h="724">
                  <a:moveTo>
                    <a:pt x="0" y="640"/>
                  </a:moveTo>
                  <a:lnTo>
                    <a:pt x="4" y="586"/>
                  </a:lnTo>
                  <a:lnTo>
                    <a:pt x="22" y="586"/>
                  </a:lnTo>
                  <a:lnTo>
                    <a:pt x="26" y="578"/>
                  </a:lnTo>
                  <a:lnTo>
                    <a:pt x="41" y="565"/>
                  </a:lnTo>
                  <a:lnTo>
                    <a:pt x="42" y="551"/>
                  </a:lnTo>
                  <a:lnTo>
                    <a:pt x="41" y="543"/>
                  </a:lnTo>
                  <a:lnTo>
                    <a:pt x="49" y="529"/>
                  </a:lnTo>
                  <a:lnTo>
                    <a:pt x="68" y="511"/>
                  </a:lnTo>
                  <a:lnTo>
                    <a:pt x="105" y="495"/>
                  </a:lnTo>
                  <a:lnTo>
                    <a:pt x="145" y="479"/>
                  </a:lnTo>
                  <a:lnTo>
                    <a:pt x="186" y="442"/>
                  </a:lnTo>
                  <a:lnTo>
                    <a:pt x="208" y="436"/>
                  </a:lnTo>
                  <a:lnTo>
                    <a:pt x="239" y="406"/>
                  </a:lnTo>
                  <a:lnTo>
                    <a:pt x="244" y="384"/>
                  </a:lnTo>
                  <a:lnTo>
                    <a:pt x="250" y="381"/>
                  </a:lnTo>
                  <a:lnTo>
                    <a:pt x="259" y="384"/>
                  </a:lnTo>
                  <a:lnTo>
                    <a:pt x="262" y="374"/>
                  </a:lnTo>
                  <a:lnTo>
                    <a:pt x="270" y="369"/>
                  </a:lnTo>
                  <a:lnTo>
                    <a:pt x="286" y="354"/>
                  </a:lnTo>
                  <a:lnTo>
                    <a:pt x="289" y="357"/>
                  </a:lnTo>
                  <a:lnTo>
                    <a:pt x="305" y="365"/>
                  </a:lnTo>
                  <a:lnTo>
                    <a:pt x="314" y="357"/>
                  </a:lnTo>
                  <a:lnTo>
                    <a:pt x="315" y="349"/>
                  </a:lnTo>
                  <a:lnTo>
                    <a:pt x="341" y="335"/>
                  </a:lnTo>
                  <a:lnTo>
                    <a:pt x="358" y="325"/>
                  </a:lnTo>
                  <a:lnTo>
                    <a:pt x="390" y="322"/>
                  </a:lnTo>
                  <a:lnTo>
                    <a:pt x="420" y="267"/>
                  </a:lnTo>
                  <a:lnTo>
                    <a:pt x="447" y="252"/>
                  </a:lnTo>
                  <a:lnTo>
                    <a:pt x="449" y="235"/>
                  </a:lnTo>
                  <a:lnTo>
                    <a:pt x="453" y="225"/>
                  </a:lnTo>
                  <a:lnTo>
                    <a:pt x="451" y="207"/>
                  </a:lnTo>
                  <a:lnTo>
                    <a:pt x="453" y="188"/>
                  </a:lnTo>
                  <a:lnTo>
                    <a:pt x="453" y="187"/>
                  </a:lnTo>
                  <a:lnTo>
                    <a:pt x="505" y="175"/>
                  </a:lnTo>
                  <a:lnTo>
                    <a:pt x="502" y="187"/>
                  </a:lnTo>
                  <a:lnTo>
                    <a:pt x="551" y="182"/>
                  </a:lnTo>
                  <a:lnTo>
                    <a:pt x="576" y="171"/>
                  </a:lnTo>
                  <a:lnTo>
                    <a:pt x="587" y="176"/>
                  </a:lnTo>
                  <a:lnTo>
                    <a:pt x="1084" y="91"/>
                  </a:lnTo>
                  <a:lnTo>
                    <a:pt x="1557" y="0"/>
                  </a:lnTo>
                  <a:lnTo>
                    <a:pt x="1570" y="10"/>
                  </a:lnTo>
                  <a:lnTo>
                    <a:pt x="1574" y="16"/>
                  </a:lnTo>
                  <a:lnTo>
                    <a:pt x="1585" y="25"/>
                  </a:lnTo>
                  <a:lnTo>
                    <a:pt x="1597" y="31"/>
                  </a:lnTo>
                  <a:lnTo>
                    <a:pt x="1602" y="41"/>
                  </a:lnTo>
                  <a:lnTo>
                    <a:pt x="1610" y="49"/>
                  </a:lnTo>
                  <a:lnTo>
                    <a:pt x="1616" y="71"/>
                  </a:lnTo>
                  <a:lnTo>
                    <a:pt x="1615" y="80"/>
                  </a:lnTo>
                  <a:lnTo>
                    <a:pt x="1616" y="80"/>
                  </a:lnTo>
                  <a:lnTo>
                    <a:pt x="1610" y="80"/>
                  </a:lnTo>
                  <a:lnTo>
                    <a:pt x="1610" y="76"/>
                  </a:lnTo>
                  <a:lnTo>
                    <a:pt x="1594" y="76"/>
                  </a:lnTo>
                  <a:lnTo>
                    <a:pt x="1583" y="76"/>
                  </a:lnTo>
                  <a:lnTo>
                    <a:pt x="1575" y="76"/>
                  </a:lnTo>
                  <a:lnTo>
                    <a:pt x="1569" y="76"/>
                  </a:lnTo>
                  <a:lnTo>
                    <a:pt x="1574" y="81"/>
                  </a:lnTo>
                  <a:lnTo>
                    <a:pt x="1573" y="89"/>
                  </a:lnTo>
                  <a:lnTo>
                    <a:pt x="1526" y="107"/>
                  </a:lnTo>
                  <a:lnTo>
                    <a:pt x="1517" y="118"/>
                  </a:lnTo>
                  <a:lnTo>
                    <a:pt x="1501" y="135"/>
                  </a:lnTo>
                  <a:lnTo>
                    <a:pt x="1474" y="139"/>
                  </a:lnTo>
                  <a:lnTo>
                    <a:pt x="1472" y="160"/>
                  </a:lnTo>
                  <a:lnTo>
                    <a:pt x="1472" y="164"/>
                  </a:lnTo>
                  <a:lnTo>
                    <a:pt x="1474" y="166"/>
                  </a:lnTo>
                  <a:lnTo>
                    <a:pt x="1480" y="164"/>
                  </a:lnTo>
                  <a:lnTo>
                    <a:pt x="1510" y="151"/>
                  </a:lnTo>
                  <a:lnTo>
                    <a:pt x="1538" y="141"/>
                  </a:lnTo>
                  <a:lnTo>
                    <a:pt x="1554" y="132"/>
                  </a:lnTo>
                  <a:lnTo>
                    <a:pt x="1585" y="134"/>
                  </a:lnTo>
                  <a:lnTo>
                    <a:pt x="1589" y="135"/>
                  </a:lnTo>
                  <a:lnTo>
                    <a:pt x="1585" y="154"/>
                  </a:lnTo>
                  <a:lnTo>
                    <a:pt x="1589" y="162"/>
                  </a:lnTo>
                  <a:lnTo>
                    <a:pt x="1600" y="166"/>
                  </a:lnTo>
                  <a:lnTo>
                    <a:pt x="1610" y="162"/>
                  </a:lnTo>
                  <a:lnTo>
                    <a:pt x="1611" y="154"/>
                  </a:lnTo>
                  <a:lnTo>
                    <a:pt x="1623" y="134"/>
                  </a:lnTo>
                  <a:lnTo>
                    <a:pt x="1639" y="134"/>
                  </a:lnTo>
                  <a:lnTo>
                    <a:pt x="1651" y="155"/>
                  </a:lnTo>
                  <a:lnTo>
                    <a:pt x="1653" y="191"/>
                  </a:lnTo>
                  <a:lnTo>
                    <a:pt x="1658" y="207"/>
                  </a:lnTo>
                  <a:lnTo>
                    <a:pt x="1658" y="209"/>
                  </a:lnTo>
                  <a:lnTo>
                    <a:pt x="1637" y="233"/>
                  </a:lnTo>
                  <a:lnTo>
                    <a:pt x="1624" y="244"/>
                  </a:lnTo>
                  <a:lnTo>
                    <a:pt x="1621" y="253"/>
                  </a:lnTo>
                  <a:lnTo>
                    <a:pt x="1610" y="269"/>
                  </a:lnTo>
                  <a:lnTo>
                    <a:pt x="1597" y="271"/>
                  </a:lnTo>
                  <a:lnTo>
                    <a:pt x="1579" y="285"/>
                  </a:lnTo>
                  <a:lnTo>
                    <a:pt x="1548" y="285"/>
                  </a:lnTo>
                  <a:lnTo>
                    <a:pt x="1537" y="274"/>
                  </a:lnTo>
                  <a:lnTo>
                    <a:pt x="1536" y="285"/>
                  </a:lnTo>
                  <a:lnTo>
                    <a:pt x="1532" y="285"/>
                  </a:lnTo>
                  <a:lnTo>
                    <a:pt x="1523" y="267"/>
                  </a:lnTo>
                  <a:lnTo>
                    <a:pt x="1523" y="262"/>
                  </a:lnTo>
                  <a:lnTo>
                    <a:pt x="1517" y="253"/>
                  </a:lnTo>
                  <a:lnTo>
                    <a:pt x="1510" y="252"/>
                  </a:lnTo>
                  <a:lnTo>
                    <a:pt x="1505" y="262"/>
                  </a:lnTo>
                  <a:lnTo>
                    <a:pt x="1510" y="285"/>
                  </a:lnTo>
                  <a:lnTo>
                    <a:pt x="1505" y="294"/>
                  </a:lnTo>
                  <a:lnTo>
                    <a:pt x="1503" y="289"/>
                  </a:lnTo>
                  <a:lnTo>
                    <a:pt x="1510" y="301"/>
                  </a:lnTo>
                  <a:lnTo>
                    <a:pt x="1523" y="304"/>
                  </a:lnTo>
                  <a:lnTo>
                    <a:pt x="1537" y="322"/>
                  </a:lnTo>
                  <a:lnTo>
                    <a:pt x="1526" y="336"/>
                  </a:lnTo>
                  <a:lnTo>
                    <a:pt x="1536" y="349"/>
                  </a:lnTo>
                  <a:lnTo>
                    <a:pt x="1500" y="394"/>
                  </a:lnTo>
                  <a:lnTo>
                    <a:pt x="1484" y="395"/>
                  </a:lnTo>
                  <a:lnTo>
                    <a:pt x="1472" y="384"/>
                  </a:lnTo>
                  <a:lnTo>
                    <a:pt x="1456" y="384"/>
                  </a:lnTo>
                  <a:lnTo>
                    <a:pt x="1452" y="395"/>
                  </a:lnTo>
                  <a:lnTo>
                    <a:pt x="1466" y="404"/>
                  </a:lnTo>
                  <a:lnTo>
                    <a:pt x="1503" y="402"/>
                  </a:lnTo>
                  <a:lnTo>
                    <a:pt x="1526" y="395"/>
                  </a:lnTo>
                  <a:lnTo>
                    <a:pt x="1557" y="375"/>
                  </a:lnTo>
                  <a:lnTo>
                    <a:pt x="1560" y="365"/>
                  </a:lnTo>
                  <a:lnTo>
                    <a:pt x="1575" y="368"/>
                  </a:lnTo>
                  <a:lnTo>
                    <a:pt x="1589" y="377"/>
                  </a:lnTo>
                  <a:lnTo>
                    <a:pt x="1575" y="406"/>
                  </a:lnTo>
                  <a:lnTo>
                    <a:pt x="1546" y="441"/>
                  </a:lnTo>
                  <a:lnTo>
                    <a:pt x="1511" y="444"/>
                  </a:lnTo>
                  <a:lnTo>
                    <a:pt x="1501" y="452"/>
                  </a:lnTo>
                  <a:lnTo>
                    <a:pt x="1462" y="458"/>
                  </a:lnTo>
                  <a:lnTo>
                    <a:pt x="1434" y="519"/>
                  </a:lnTo>
                  <a:lnTo>
                    <a:pt x="1416" y="519"/>
                  </a:lnTo>
                  <a:lnTo>
                    <a:pt x="1416" y="524"/>
                  </a:lnTo>
                  <a:lnTo>
                    <a:pt x="1418" y="525"/>
                  </a:lnTo>
                  <a:lnTo>
                    <a:pt x="1382" y="551"/>
                  </a:lnTo>
                  <a:lnTo>
                    <a:pt x="1356" y="576"/>
                  </a:lnTo>
                  <a:lnTo>
                    <a:pt x="1336" y="624"/>
                  </a:lnTo>
                  <a:lnTo>
                    <a:pt x="1329" y="678"/>
                  </a:lnTo>
                  <a:lnTo>
                    <a:pt x="1322" y="700"/>
                  </a:lnTo>
                  <a:lnTo>
                    <a:pt x="1298" y="703"/>
                  </a:lnTo>
                  <a:lnTo>
                    <a:pt x="1218" y="713"/>
                  </a:lnTo>
                  <a:lnTo>
                    <a:pt x="1211" y="724"/>
                  </a:lnTo>
                  <a:lnTo>
                    <a:pt x="957" y="548"/>
                  </a:lnTo>
                  <a:lnTo>
                    <a:pt x="742" y="575"/>
                  </a:lnTo>
                  <a:lnTo>
                    <a:pt x="735" y="543"/>
                  </a:lnTo>
                  <a:lnTo>
                    <a:pt x="700" y="519"/>
                  </a:lnTo>
                  <a:lnTo>
                    <a:pt x="679" y="524"/>
                  </a:lnTo>
                  <a:lnTo>
                    <a:pt x="674" y="519"/>
                  </a:lnTo>
                  <a:lnTo>
                    <a:pt x="677" y="505"/>
                  </a:lnTo>
                  <a:lnTo>
                    <a:pt x="674" y="502"/>
                  </a:lnTo>
                  <a:lnTo>
                    <a:pt x="420" y="529"/>
                  </a:lnTo>
                  <a:lnTo>
                    <a:pt x="412" y="529"/>
                  </a:lnTo>
                  <a:lnTo>
                    <a:pt x="406" y="534"/>
                  </a:lnTo>
                  <a:lnTo>
                    <a:pt x="358" y="559"/>
                  </a:lnTo>
                  <a:lnTo>
                    <a:pt x="357" y="570"/>
                  </a:lnTo>
                  <a:lnTo>
                    <a:pt x="340" y="570"/>
                  </a:lnTo>
                  <a:lnTo>
                    <a:pt x="286" y="598"/>
                  </a:lnTo>
                  <a:lnTo>
                    <a:pt x="0" y="640"/>
                  </a:lnTo>
                  <a:close/>
                </a:path>
              </a:pathLst>
            </a:custGeom>
            <a:solidFill>
              <a:srgbClr val="003300"/>
            </a:solidFill>
            <a:ln w="25400">
              <a:solidFill>
                <a:srgbClr val="003366"/>
              </a:solidFill>
              <a:round/>
              <a:headEnd/>
              <a:tailEnd/>
            </a:ln>
          </p:spPr>
          <p:txBody>
            <a:bodyPr lIns="0" tIns="0" rIns="0" bIns="0"/>
            <a:lstStyle/>
            <a:p>
              <a:endParaRPr lang="en-US"/>
            </a:p>
          </p:txBody>
        </p:sp>
        <p:sp>
          <p:nvSpPr>
            <p:cNvPr id="68" name="Freeform 70"/>
            <p:cNvSpPr>
              <a:spLocks/>
            </p:cNvSpPr>
            <p:nvPr/>
          </p:nvSpPr>
          <p:spPr bwMode="grayWhite">
            <a:xfrm>
              <a:off x="4440" y="2242"/>
              <a:ext cx="439" cy="274"/>
            </a:xfrm>
            <a:custGeom>
              <a:avLst/>
              <a:gdLst>
                <a:gd name="T0" fmla="*/ 0 w 1110"/>
                <a:gd name="T1" fmla="*/ 0 h 713"/>
                <a:gd name="T2" fmla="*/ 0 w 1110"/>
                <a:gd name="T3" fmla="*/ 0 h 713"/>
                <a:gd name="T4" fmla="*/ 1 w 1110"/>
                <a:gd name="T5" fmla="*/ 0 h 713"/>
                <a:gd name="T6" fmla="*/ 1 w 1110"/>
                <a:gd name="T7" fmla="*/ 0 h 713"/>
                <a:gd name="T8" fmla="*/ 1 w 1110"/>
                <a:gd name="T9" fmla="*/ 0 h 713"/>
                <a:gd name="T10" fmla="*/ 1 w 1110"/>
                <a:gd name="T11" fmla="*/ 0 h 713"/>
                <a:gd name="T12" fmla="*/ 1 w 1110"/>
                <a:gd name="T13" fmla="*/ 0 h 713"/>
                <a:gd name="T14" fmla="*/ 1 w 1110"/>
                <a:gd name="T15" fmla="*/ 0 h 713"/>
                <a:gd name="T16" fmla="*/ 1 w 1110"/>
                <a:gd name="T17" fmla="*/ 0 h 713"/>
                <a:gd name="T18" fmla="*/ 1 w 1110"/>
                <a:gd name="T19" fmla="*/ 0 h 713"/>
                <a:gd name="T20" fmla="*/ 1 w 1110"/>
                <a:gd name="T21" fmla="*/ 0 h 713"/>
                <a:gd name="T22" fmla="*/ 1 w 1110"/>
                <a:gd name="T23" fmla="*/ 0 h 713"/>
                <a:gd name="T24" fmla="*/ 1 w 1110"/>
                <a:gd name="T25" fmla="*/ 0 h 713"/>
                <a:gd name="T26" fmla="*/ 1 w 1110"/>
                <a:gd name="T27" fmla="*/ 0 h 713"/>
                <a:gd name="T28" fmla="*/ 1 w 1110"/>
                <a:gd name="T29" fmla="*/ 0 h 713"/>
                <a:gd name="T30" fmla="*/ 1 w 1110"/>
                <a:gd name="T31" fmla="*/ 0 h 713"/>
                <a:gd name="T32" fmla="*/ 1 w 1110"/>
                <a:gd name="T33" fmla="*/ 0 h 713"/>
                <a:gd name="T34" fmla="*/ 1 w 1110"/>
                <a:gd name="T35" fmla="*/ 0 h 713"/>
                <a:gd name="T36" fmla="*/ 1 w 1110"/>
                <a:gd name="T37" fmla="*/ 0 h 713"/>
                <a:gd name="T38" fmla="*/ 1 w 1110"/>
                <a:gd name="T39" fmla="*/ 0 h 713"/>
                <a:gd name="T40" fmla="*/ 1 w 1110"/>
                <a:gd name="T41" fmla="*/ 0 h 713"/>
                <a:gd name="T42" fmla="*/ 1 w 1110"/>
                <a:gd name="T43" fmla="*/ 0 h 713"/>
                <a:gd name="T44" fmla="*/ 1 w 1110"/>
                <a:gd name="T45" fmla="*/ 0 h 713"/>
                <a:gd name="T46" fmla="*/ 1 w 1110"/>
                <a:gd name="T47" fmla="*/ 0 h 713"/>
                <a:gd name="T48" fmla="*/ 1 w 1110"/>
                <a:gd name="T49" fmla="*/ 0 h 713"/>
                <a:gd name="T50" fmla="*/ 1 w 1110"/>
                <a:gd name="T51" fmla="*/ 0 h 713"/>
                <a:gd name="T52" fmla="*/ 1 w 1110"/>
                <a:gd name="T53" fmla="*/ 0 h 713"/>
                <a:gd name="T54" fmla="*/ 1 w 1110"/>
                <a:gd name="T55" fmla="*/ 0 h 713"/>
                <a:gd name="T56" fmla="*/ 1 w 1110"/>
                <a:gd name="T57" fmla="*/ 0 h 713"/>
                <a:gd name="T58" fmla="*/ 1 w 1110"/>
                <a:gd name="T59" fmla="*/ 0 h 713"/>
                <a:gd name="T60" fmla="*/ 1 w 1110"/>
                <a:gd name="T61" fmla="*/ 0 h 713"/>
                <a:gd name="T62" fmla="*/ 1 w 1110"/>
                <a:gd name="T63" fmla="*/ 0 h 713"/>
                <a:gd name="T64" fmla="*/ 1 w 1110"/>
                <a:gd name="T65" fmla="*/ 0 h 713"/>
                <a:gd name="T66" fmla="*/ 1 w 1110"/>
                <a:gd name="T67" fmla="*/ 0 h 713"/>
                <a:gd name="T68" fmla="*/ 1 w 1110"/>
                <a:gd name="T69" fmla="*/ 0 h 713"/>
                <a:gd name="T70" fmla="*/ 1 w 1110"/>
                <a:gd name="T71" fmla="*/ 0 h 713"/>
                <a:gd name="T72" fmla="*/ 1 w 1110"/>
                <a:gd name="T73" fmla="*/ 0 h 713"/>
                <a:gd name="T74" fmla="*/ 1 w 1110"/>
                <a:gd name="T75" fmla="*/ 0 h 713"/>
                <a:gd name="T76" fmla="*/ 1 w 1110"/>
                <a:gd name="T77" fmla="*/ 0 h 713"/>
                <a:gd name="T78" fmla="*/ 1 w 1110"/>
                <a:gd name="T79" fmla="*/ 0 h 713"/>
                <a:gd name="T80" fmla="*/ 1 w 1110"/>
                <a:gd name="T81" fmla="*/ 0 h 713"/>
                <a:gd name="T82" fmla="*/ 1 w 1110"/>
                <a:gd name="T83" fmla="*/ 0 h 713"/>
                <a:gd name="T84" fmla="*/ 1 w 1110"/>
                <a:gd name="T85" fmla="*/ 0 h 713"/>
                <a:gd name="T86" fmla="*/ 1 w 1110"/>
                <a:gd name="T87" fmla="*/ 0 h 713"/>
                <a:gd name="T88" fmla="*/ 1 w 1110"/>
                <a:gd name="T89" fmla="*/ 0 h 713"/>
                <a:gd name="T90" fmla="*/ 0 w 1110"/>
                <a:gd name="T91" fmla="*/ 0 h 713"/>
                <a:gd name="T92" fmla="*/ 0 w 1110"/>
                <a:gd name="T93" fmla="*/ 0 h 713"/>
                <a:gd name="T94" fmla="*/ 0 w 1110"/>
                <a:gd name="T95" fmla="*/ 0 h 713"/>
                <a:gd name="T96" fmla="*/ 0 w 1110"/>
                <a:gd name="T97" fmla="*/ 0 h 713"/>
                <a:gd name="T98" fmla="*/ 0 w 1110"/>
                <a:gd name="T99" fmla="*/ 0 h 713"/>
                <a:gd name="T100" fmla="*/ 0 w 1110"/>
                <a:gd name="T101" fmla="*/ 0 h 713"/>
                <a:gd name="T102" fmla="*/ 0 w 1110"/>
                <a:gd name="T103" fmla="*/ 0 h 713"/>
                <a:gd name="T104" fmla="*/ 0 w 1110"/>
                <a:gd name="T105" fmla="*/ 0 h 713"/>
                <a:gd name="T106" fmla="*/ 0 w 1110"/>
                <a:gd name="T107" fmla="*/ 0 h 713"/>
                <a:gd name="T108" fmla="*/ 0 w 1110"/>
                <a:gd name="T109" fmla="*/ 0 h 713"/>
                <a:gd name="T110" fmla="*/ 0 w 1110"/>
                <a:gd name="T111" fmla="*/ 0 h 713"/>
                <a:gd name="T112" fmla="*/ 0 w 1110"/>
                <a:gd name="T113" fmla="*/ 0 h 7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10"/>
                <a:gd name="T172" fmla="*/ 0 h 713"/>
                <a:gd name="T173" fmla="*/ 1110 w 1110"/>
                <a:gd name="T174" fmla="*/ 713 h 7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10" h="713">
                  <a:moveTo>
                    <a:pt x="278" y="676"/>
                  </a:moveTo>
                  <a:lnTo>
                    <a:pt x="778" y="579"/>
                  </a:lnTo>
                  <a:lnTo>
                    <a:pt x="938" y="548"/>
                  </a:lnTo>
                  <a:lnTo>
                    <a:pt x="941" y="547"/>
                  </a:lnTo>
                  <a:lnTo>
                    <a:pt x="946" y="542"/>
                  </a:lnTo>
                  <a:lnTo>
                    <a:pt x="950" y="533"/>
                  </a:lnTo>
                  <a:lnTo>
                    <a:pt x="970" y="518"/>
                  </a:lnTo>
                  <a:lnTo>
                    <a:pt x="982" y="516"/>
                  </a:lnTo>
                  <a:lnTo>
                    <a:pt x="1001" y="518"/>
                  </a:lnTo>
                  <a:lnTo>
                    <a:pt x="1046" y="489"/>
                  </a:lnTo>
                  <a:lnTo>
                    <a:pt x="1050" y="459"/>
                  </a:lnTo>
                  <a:lnTo>
                    <a:pt x="1081" y="432"/>
                  </a:lnTo>
                  <a:lnTo>
                    <a:pt x="1109" y="415"/>
                  </a:lnTo>
                  <a:lnTo>
                    <a:pt x="1110" y="407"/>
                  </a:lnTo>
                  <a:lnTo>
                    <a:pt x="1087" y="389"/>
                  </a:lnTo>
                  <a:lnTo>
                    <a:pt x="1077" y="378"/>
                  </a:lnTo>
                  <a:lnTo>
                    <a:pt x="1058" y="373"/>
                  </a:lnTo>
                  <a:lnTo>
                    <a:pt x="1052" y="366"/>
                  </a:lnTo>
                  <a:lnTo>
                    <a:pt x="1035" y="361"/>
                  </a:lnTo>
                  <a:lnTo>
                    <a:pt x="1030" y="334"/>
                  </a:lnTo>
                  <a:lnTo>
                    <a:pt x="1003" y="330"/>
                  </a:lnTo>
                  <a:lnTo>
                    <a:pt x="1001" y="325"/>
                  </a:lnTo>
                  <a:lnTo>
                    <a:pt x="1001" y="279"/>
                  </a:lnTo>
                  <a:lnTo>
                    <a:pt x="1009" y="275"/>
                  </a:lnTo>
                  <a:lnTo>
                    <a:pt x="1008" y="251"/>
                  </a:lnTo>
                  <a:lnTo>
                    <a:pt x="997" y="239"/>
                  </a:lnTo>
                  <a:lnTo>
                    <a:pt x="997" y="233"/>
                  </a:lnTo>
                  <a:lnTo>
                    <a:pt x="999" y="225"/>
                  </a:lnTo>
                  <a:lnTo>
                    <a:pt x="1017" y="204"/>
                  </a:lnTo>
                  <a:lnTo>
                    <a:pt x="1024" y="166"/>
                  </a:lnTo>
                  <a:lnTo>
                    <a:pt x="1024" y="156"/>
                  </a:lnTo>
                  <a:lnTo>
                    <a:pt x="1036" y="137"/>
                  </a:lnTo>
                  <a:lnTo>
                    <a:pt x="1046" y="135"/>
                  </a:lnTo>
                  <a:lnTo>
                    <a:pt x="1034" y="117"/>
                  </a:lnTo>
                  <a:lnTo>
                    <a:pt x="983" y="112"/>
                  </a:lnTo>
                  <a:lnTo>
                    <a:pt x="982" y="106"/>
                  </a:lnTo>
                  <a:lnTo>
                    <a:pt x="978" y="103"/>
                  </a:lnTo>
                  <a:lnTo>
                    <a:pt x="972" y="86"/>
                  </a:lnTo>
                  <a:lnTo>
                    <a:pt x="954" y="41"/>
                  </a:lnTo>
                  <a:lnTo>
                    <a:pt x="938" y="35"/>
                  </a:lnTo>
                  <a:lnTo>
                    <a:pt x="933" y="30"/>
                  </a:lnTo>
                  <a:lnTo>
                    <a:pt x="932" y="31"/>
                  </a:lnTo>
                  <a:lnTo>
                    <a:pt x="923" y="27"/>
                  </a:lnTo>
                  <a:lnTo>
                    <a:pt x="916" y="12"/>
                  </a:lnTo>
                  <a:lnTo>
                    <a:pt x="901" y="0"/>
                  </a:lnTo>
                  <a:lnTo>
                    <a:pt x="138" y="156"/>
                  </a:lnTo>
                  <a:lnTo>
                    <a:pt x="123" y="95"/>
                  </a:lnTo>
                  <a:lnTo>
                    <a:pt x="81" y="135"/>
                  </a:lnTo>
                  <a:lnTo>
                    <a:pt x="74" y="139"/>
                  </a:lnTo>
                  <a:lnTo>
                    <a:pt x="68" y="132"/>
                  </a:lnTo>
                  <a:lnTo>
                    <a:pt x="61" y="132"/>
                  </a:lnTo>
                  <a:lnTo>
                    <a:pt x="48" y="154"/>
                  </a:lnTo>
                  <a:lnTo>
                    <a:pt x="19" y="182"/>
                  </a:lnTo>
                  <a:lnTo>
                    <a:pt x="0" y="193"/>
                  </a:lnTo>
                  <a:lnTo>
                    <a:pt x="58" y="500"/>
                  </a:lnTo>
                  <a:lnTo>
                    <a:pt x="96" y="713"/>
                  </a:lnTo>
                  <a:lnTo>
                    <a:pt x="278" y="676"/>
                  </a:lnTo>
                  <a:close/>
                </a:path>
              </a:pathLst>
            </a:custGeom>
            <a:solidFill>
              <a:srgbClr val="003300"/>
            </a:solidFill>
            <a:ln w="25400">
              <a:solidFill>
                <a:srgbClr val="003366"/>
              </a:solidFill>
              <a:round/>
              <a:headEnd/>
              <a:tailEnd/>
            </a:ln>
          </p:spPr>
          <p:txBody>
            <a:bodyPr lIns="0" tIns="0" rIns="0" bIns="0"/>
            <a:lstStyle/>
            <a:p>
              <a:endParaRPr lang="en-US"/>
            </a:p>
          </p:txBody>
        </p:sp>
        <p:sp>
          <p:nvSpPr>
            <p:cNvPr id="69" name="Freeform 71"/>
            <p:cNvSpPr>
              <a:spLocks/>
            </p:cNvSpPr>
            <p:nvPr/>
          </p:nvSpPr>
          <p:spPr bwMode="grayWhite">
            <a:xfrm>
              <a:off x="4829" y="2296"/>
              <a:ext cx="100" cy="219"/>
            </a:xfrm>
            <a:custGeom>
              <a:avLst/>
              <a:gdLst>
                <a:gd name="T0" fmla="*/ 0 w 260"/>
                <a:gd name="T1" fmla="*/ 0 h 575"/>
                <a:gd name="T2" fmla="*/ 0 w 260"/>
                <a:gd name="T3" fmla="*/ 0 h 575"/>
                <a:gd name="T4" fmla="*/ 0 w 260"/>
                <a:gd name="T5" fmla="*/ 0 h 575"/>
                <a:gd name="T6" fmla="*/ 0 w 260"/>
                <a:gd name="T7" fmla="*/ 0 h 575"/>
                <a:gd name="T8" fmla="*/ 0 w 260"/>
                <a:gd name="T9" fmla="*/ 0 h 575"/>
                <a:gd name="T10" fmla="*/ 0 w 260"/>
                <a:gd name="T11" fmla="*/ 0 h 575"/>
                <a:gd name="T12" fmla="*/ 0 w 260"/>
                <a:gd name="T13" fmla="*/ 0 h 575"/>
                <a:gd name="T14" fmla="*/ 0 w 260"/>
                <a:gd name="T15" fmla="*/ 0 h 575"/>
                <a:gd name="T16" fmla="*/ 0 w 260"/>
                <a:gd name="T17" fmla="*/ 0 h 575"/>
                <a:gd name="T18" fmla="*/ 0 w 260"/>
                <a:gd name="T19" fmla="*/ 0 h 575"/>
                <a:gd name="T20" fmla="*/ 0 w 260"/>
                <a:gd name="T21" fmla="*/ 0 h 575"/>
                <a:gd name="T22" fmla="*/ 0 w 260"/>
                <a:gd name="T23" fmla="*/ 0 h 575"/>
                <a:gd name="T24" fmla="*/ 0 w 260"/>
                <a:gd name="T25" fmla="*/ 0 h 575"/>
                <a:gd name="T26" fmla="*/ 0 w 260"/>
                <a:gd name="T27" fmla="*/ 0 h 575"/>
                <a:gd name="T28" fmla="*/ 0 w 260"/>
                <a:gd name="T29" fmla="*/ 0 h 575"/>
                <a:gd name="T30" fmla="*/ 0 w 260"/>
                <a:gd name="T31" fmla="*/ 0 h 575"/>
                <a:gd name="T32" fmla="*/ 0 w 260"/>
                <a:gd name="T33" fmla="*/ 0 h 575"/>
                <a:gd name="T34" fmla="*/ 0 w 260"/>
                <a:gd name="T35" fmla="*/ 0 h 575"/>
                <a:gd name="T36" fmla="*/ 0 w 260"/>
                <a:gd name="T37" fmla="*/ 0 h 575"/>
                <a:gd name="T38" fmla="*/ 0 w 260"/>
                <a:gd name="T39" fmla="*/ 0 h 575"/>
                <a:gd name="T40" fmla="*/ 0 w 260"/>
                <a:gd name="T41" fmla="*/ 0 h 575"/>
                <a:gd name="T42" fmla="*/ 0 w 260"/>
                <a:gd name="T43" fmla="*/ 0 h 575"/>
                <a:gd name="T44" fmla="*/ 0 w 260"/>
                <a:gd name="T45" fmla="*/ 0 h 575"/>
                <a:gd name="T46" fmla="*/ 0 w 260"/>
                <a:gd name="T47" fmla="*/ 0 h 575"/>
                <a:gd name="T48" fmla="*/ 0 w 260"/>
                <a:gd name="T49" fmla="*/ 0 h 575"/>
                <a:gd name="T50" fmla="*/ 0 w 260"/>
                <a:gd name="T51" fmla="*/ 0 h 575"/>
                <a:gd name="T52" fmla="*/ 0 w 260"/>
                <a:gd name="T53" fmla="*/ 0 h 575"/>
                <a:gd name="T54" fmla="*/ 0 w 260"/>
                <a:gd name="T55" fmla="*/ 0 h 575"/>
                <a:gd name="T56" fmla="*/ 0 w 260"/>
                <a:gd name="T57" fmla="*/ 0 h 575"/>
                <a:gd name="T58" fmla="*/ 0 w 260"/>
                <a:gd name="T59" fmla="*/ 0 h 575"/>
                <a:gd name="T60" fmla="*/ 0 w 260"/>
                <a:gd name="T61" fmla="*/ 0 h 575"/>
                <a:gd name="T62" fmla="*/ 0 w 260"/>
                <a:gd name="T63" fmla="*/ 0 h 575"/>
                <a:gd name="T64" fmla="*/ 0 w 260"/>
                <a:gd name="T65" fmla="*/ 0 h 5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575"/>
                <a:gd name="T101" fmla="*/ 260 w 260"/>
                <a:gd name="T102" fmla="*/ 575 h 5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575">
                  <a:moveTo>
                    <a:pt x="18" y="383"/>
                  </a:moveTo>
                  <a:lnTo>
                    <a:pt x="0" y="425"/>
                  </a:lnTo>
                  <a:lnTo>
                    <a:pt x="0" y="434"/>
                  </a:lnTo>
                  <a:lnTo>
                    <a:pt x="15" y="431"/>
                  </a:lnTo>
                  <a:lnTo>
                    <a:pt x="22" y="447"/>
                  </a:lnTo>
                  <a:lnTo>
                    <a:pt x="38" y="468"/>
                  </a:lnTo>
                  <a:lnTo>
                    <a:pt x="52" y="484"/>
                  </a:lnTo>
                  <a:lnTo>
                    <a:pt x="94" y="504"/>
                  </a:lnTo>
                  <a:lnTo>
                    <a:pt x="109" y="508"/>
                  </a:lnTo>
                  <a:lnTo>
                    <a:pt x="134" y="514"/>
                  </a:lnTo>
                  <a:lnTo>
                    <a:pt x="149" y="514"/>
                  </a:lnTo>
                  <a:lnTo>
                    <a:pt x="152" y="543"/>
                  </a:lnTo>
                  <a:lnTo>
                    <a:pt x="149" y="564"/>
                  </a:lnTo>
                  <a:lnTo>
                    <a:pt x="162" y="575"/>
                  </a:lnTo>
                  <a:lnTo>
                    <a:pt x="168" y="558"/>
                  </a:lnTo>
                  <a:lnTo>
                    <a:pt x="184" y="532"/>
                  </a:lnTo>
                  <a:lnTo>
                    <a:pt x="184" y="504"/>
                  </a:lnTo>
                  <a:lnTo>
                    <a:pt x="205" y="474"/>
                  </a:lnTo>
                  <a:lnTo>
                    <a:pt x="216" y="440"/>
                  </a:lnTo>
                  <a:lnTo>
                    <a:pt x="241" y="403"/>
                  </a:lnTo>
                  <a:lnTo>
                    <a:pt x="256" y="381"/>
                  </a:lnTo>
                  <a:lnTo>
                    <a:pt x="260" y="356"/>
                  </a:lnTo>
                  <a:lnTo>
                    <a:pt x="260" y="334"/>
                  </a:lnTo>
                  <a:lnTo>
                    <a:pt x="260" y="254"/>
                  </a:lnTo>
                  <a:lnTo>
                    <a:pt x="253" y="195"/>
                  </a:lnTo>
                  <a:lnTo>
                    <a:pt x="240" y="173"/>
                  </a:lnTo>
                  <a:lnTo>
                    <a:pt x="213" y="179"/>
                  </a:lnTo>
                  <a:lnTo>
                    <a:pt x="203" y="190"/>
                  </a:lnTo>
                  <a:lnTo>
                    <a:pt x="194" y="180"/>
                  </a:lnTo>
                  <a:lnTo>
                    <a:pt x="189" y="179"/>
                  </a:lnTo>
                  <a:lnTo>
                    <a:pt x="181" y="180"/>
                  </a:lnTo>
                  <a:lnTo>
                    <a:pt x="175" y="179"/>
                  </a:lnTo>
                  <a:lnTo>
                    <a:pt x="175" y="170"/>
                  </a:lnTo>
                  <a:lnTo>
                    <a:pt x="190" y="141"/>
                  </a:lnTo>
                  <a:lnTo>
                    <a:pt x="200" y="140"/>
                  </a:lnTo>
                  <a:lnTo>
                    <a:pt x="208" y="136"/>
                  </a:lnTo>
                  <a:lnTo>
                    <a:pt x="208" y="114"/>
                  </a:lnTo>
                  <a:lnTo>
                    <a:pt x="213" y="98"/>
                  </a:lnTo>
                  <a:lnTo>
                    <a:pt x="221" y="90"/>
                  </a:lnTo>
                  <a:lnTo>
                    <a:pt x="230" y="78"/>
                  </a:lnTo>
                  <a:lnTo>
                    <a:pt x="221" y="50"/>
                  </a:lnTo>
                  <a:lnTo>
                    <a:pt x="63" y="0"/>
                  </a:lnTo>
                  <a:lnTo>
                    <a:pt x="53" y="2"/>
                  </a:lnTo>
                  <a:lnTo>
                    <a:pt x="41" y="21"/>
                  </a:lnTo>
                  <a:lnTo>
                    <a:pt x="41" y="31"/>
                  </a:lnTo>
                  <a:lnTo>
                    <a:pt x="34" y="69"/>
                  </a:lnTo>
                  <a:lnTo>
                    <a:pt x="16" y="90"/>
                  </a:lnTo>
                  <a:lnTo>
                    <a:pt x="14" y="98"/>
                  </a:lnTo>
                  <a:lnTo>
                    <a:pt x="14" y="104"/>
                  </a:lnTo>
                  <a:lnTo>
                    <a:pt x="25" y="116"/>
                  </a:lnTo>
                  <a:lnTo>
                    <a:pt x="26" y="140"/>
                  </a:lnTo>
                  <a:lnTo>
                    <a:pt x="18" y="144"/>
                  </a:lnTo>
                  <a:lnTo>
                    <a:pt x="18" y="190"/>
                  </a:lnTo>
                  <a:lnTo>
                    <a:pt x="20" y="195"/>
                  </a:lnTo>
                  <a:lnTo>
                    <a:pt x="47" y="199"/>
                  </a:lnTo>
                  <a:lnTo>
                    <a:pt x="52" y="226"/>
                  </a:lnTo>
                  <a:lnTo>
                    <a:pt x="69" y="231"/>
                  </a:lnTo>
                  <a:lnTo>
                    <a:pt x="75" y="238"/>
                  </a:lnTo>
                  <a:lnTo>
                    <a:pt x="94" y="243"/>
                  </a:lnTo>
                  <a:lnTo>
                    <a:pt x="104" y="254"/>
                  </a:lnTo>
                  <a:lnTo>
                    <a:pt x="127" y="272"/>
                  </a:lnTo>
                  <a:lnTo>
                    <a:pt x="126" y="280"/>
                  </a:lnTo>
                  <a:lnTo>
                    <a:pt x="98" y="297"/>
                  </a:lnTo>
                  <a:lnTo>
                    <a:pt x="67" y="324"/>
                  </a:lnTo>
                  <a:lnTo>
                    <a:pt x="63" y="354"/>
                  </a:lnTo>
                  <a:lnTo>
                    <a:pt x="18" y="383"/>
                  </a:lnTo>
                  <a:close/>
                </a:path>
              </a:pathLst>
            </a:custGeom>
            <a:solidFill>
              <a:srgbClr val="003300"/>
            </a:solidFill>
            <a:ln w="12700">
              <a:solidFill>
                <a:srgbClr val="003366"/>
              </a:solidFill>
              <a:round/>
              <a:headEnd/>
              <a:tailEnd/>
            </a:ln>
          </p:spPr>
          <p:txBody>
            <a:bodyPr lIns="0" tIns="0" rIns="0" bIns="0"/>
            <a:lstStyle/>
            <a:p>
              <a:endParaRPr lang="en-US"/>
            </a:p>
          </p:txBody>
        </p:sp>
        <p:sp>
          <p:nvSpPr>
            <p:cNvPr id="70" name="Freeform 72"/>
            <p:cNvSpPr>
              <a:spLocks/>
            </p:cNvSpPr>
            <p:nvPr/>
          </p:nvSpPr>
          <p:spPr bwMode="grayWhite">
            <a:xfrm>
              <a:off x="4861" y="1918"/>
              <a:ext cx="129" cy="228"/>
            </a:xfrm>
            <a:custGeom>
              <a:avLst/>
              <a:gdLst>
                <a:gd name="T0" fmla="*/ 0 w 326"/>
                <a:gd name="T1" fmla="*/ 0 h 593"/>
                <a:gd name="T2" fmla="*/ 0 w 326"/>
                <a:gd name="T3" fmla="*/ 0 h 593"/>
                <a:gd name="T4" fmla="*/ 0 w 326"/>
                <a:gd name="T5" fmla="*/ 0 h 593"/>
                <a:gd name="T6" fmla="*/ 0 w 326"/>
                <a:gd name="T7" fmla="*/ 0 h 593"/>
                <a:gd name="T8" fmla="*/ 0 w 326"/>
                <a:gd name="T9" fmla="*/ 0 h 593"/>
                <a:gd name="T10" fmla="*/ 0 w 326"/>
                <a:gd name="T11" fmla="*/ 0 h 593"/>
                <a:gd name="T12" fmla="*/ 0 w 326"/>
                <a:gd name="T13" fmla="*/ 0 h 593"/>
                <a:gd name="T14" fmla="*/ 0 w 326"/>
                <a:gd name="T15" fmla="*/ 0 h 593"/>
                <a:gd name="T16" fmla="*/ 0 w 326"/>
                <a:gd name="T17" fmla="*/ 0 h 593"/>
                <a:gd name="T18" fmla="*/ 0 w 326"/>
                <a:gd name="T19" fmla="*/ 0 h 593"/>
                <a:gd name="T20" fmla="*/ 0 w 326"/>
                <a:gd name="T21" fmla="*/ 0 h 593"/>
                <a:gd name="T22" fmla="*/ 0 w 326"/>
                <a:gd name="T23" fmla="*/ 0 h 593"/>
                <a:gd name="T24" fmla="*/ 0 w 326"/>
                <a:gd name="T25" fmla="*/ 0 h 593"/>
                <a:gd name="T26" fmla="*/ 0 w 326"/>
                <a:gd name="T27" fmla="*/ 0 h 593"/>
                <a:gd name="T28" fmla="*/ 0 w 326"/>
                <a:gd name="T29" fmla="*/ 0 h 593"/>
                <a:gd name="T30" fmla="*/ 0 w 326"/>
                <a:gd name="T31" fmla="*/ 0 h 593"/>
                <a:gd name="T32" fmla="*/ 0 w 326"/>
                <a:gd name="T33" fmla="*/ 0 h 593"/>
                <a:gd name="T34" fmla="*/ 0 w 326"/>
                <a:gd name="T35" fmla="*/ 0 h 593"/>
                <a:gd name="T36" fmla="*/ 0 w 326"/>
                <a:gd name="T37" fmla="*/ 0 h 593"/>
                <a:gd name="T38" fmla="*/ 0 w 326"/>
                <a:gd name="T39" fmla="*/ 0 h 593"/>
                <a:gd name="T40" fmla="*/ 0 w 326"/>
                <a:gd name="T41" fmla="*/ 0 h 593"/>
                <a:gd name="T42" fmla="*/ 0 w 326"/>
                <a:gd name="T43" fmla="*/ 0 h 593"/>
                <a:gd name="T44" fmla="*/ 0 w 326"/>
                <a:gd name="T45" fmla="*/ 0 h 593"/>
                <a:gd name="T46" fmla="*/ 0 w 326"/>
                <a:gd name="T47" fmla="*/ 0 h 593"/>
                <a:gd name="T48" fmla="*/ 0 w 326"/>
                <a:gd name="T49" fmla="*/ 0 h 593"/>
                <a:gd name="T50" fmla="*/ 0 w 326"/>
                <a:gd name="T51" fmla="*/ 0 h 593"/>
                <a:gd name="T52" fmla="*/ 0 w 326"/>
                <a:gd name="T53" fmla="*/ 0 h 593"/>
                <a:gd name="T54" fmla="*/ 0 w 326"/>
                <a:gd name="T55" fmla="*/ 0 h 593"/>
                <a:gd name="T56" fmla="*/ 0 w 326"/>
                <a:gd name="T57" fmla="*/ 0 h 593"/>
                <a:gd name="T58" fmla="*/ 0 w 326"/>
                <a:gd name="T59" fmla="*/ 0 h 593"/>
                <a:gd name="T60" fmla="*/ 0 w 326"/>
                <a:gd name="T61" fmla="*/ 0 h 593"/>
                <a:gd name="T62" fmla="*/ 0 w 326"/>
                <a:gd name="T63" fmla="*/ 0 h 593"/>
                <a:gd name="T64" fmla="*/ 0 w 326"/>
                <a:gd name="T65" fmla="*/ 0 h 593"/>
                <a:gd name="T66" fmla="*/ 0 w 326"/>
                <a:gd name="T67" fmla="*/ 0 h 593"/>
                <a:gd name="T68" fmla="*/ 0 w 326"/>
                <a:gd name="T69" fmla="*/ 0 h 593"/>
                <a:gd name="T70" fmla="*/ 0 w 326"/>
                <a:gd name="T71" fmla="*/ 0 h 593"/>
                <a:gd name="T72" fmla="*/ 0 w 326"/>
                <a:gd name="T73" fmla="*/ 0 h 593"/>
                <a:gd name="T74" fmla="*/ 0 w 326"/>
                <a:gd name="T75" fmla="*/ 0 h 593"/>
                <a:gd name="T76" fmla="*/ 0 w 326"/>
                <a:gd name="T77" fmla="*/ 0 h 593"/>
                <a:gd name="T78" fmla="*/ 0 w 326"/>
                <a:gd name="T79" fmla="*/ 0 h 593"/>
                <a:gd name="T80" fmla="*/ 0 w 326"/>
                <a:gd name="T81" fmla="*/ 0 h 593"/>
                <a:gd name="T82" fmla="*/ 0 w 326"/>
                <a:gd name="T83" fmla="*/ 0 h 5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6"/>
                <a:gd name="T127" fmla="*/ 0 h 593"/>
                <a:gd name="T128" fmla="*/ 326 w 326"/>
                <a:gd name="T129" fmla="*/ 593 h 5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6" h="593">
                  <a:moveTo>
                    <a:pt x="0" y="75"/>
                  </a:moveTo>
                  <a:lnTo>
                    <a:pt x="10" y="101"/>
                  </a:lnTo>
                  <a:lnTo>
                    <a:pt x="6" y="111"/>
                  </a:lnTo>
                  <a:lnTo>
                    <a:pt x="16" y="122"/>
                  </a:lnTo>
                  <a:lnTo>
                    <a:pt x="16" y="128"/>
                  </a:lnTo>
                  <a:lnTo>
                    <a:pt x="42" y="198"/>
                  </a:lnTo>
                  <a:lnTo>
                    <a:pt x="46" y="250"/>
                  </a:lnTo>
                  <a:lnTo>
                    <a:pt x="39" y="273"/>
                  </a:lnTo>
                  <a:lnTo>
                    <a:pt x="42" y="302"/>
                  </a:lnTo>
                  <a:lnTo>
                    <a:pt x="74" y="363"/>
                  </a:lnTo>
                  <a:lnTo>
                    <a:pt x="66" y="403"/>
                  </a:lnTo>
                  <a:lnTo>
                    <a:pt x="75" y="409"/>
                  </a:lnTo>
                  <a:lnTo>
                    <a:pt x="78" y="409"/>
                  </a:lnTo>
                  <a:lnTo>
                    <a:pt x="75" y="403"/>
                  </a:lnTo>
                  <a:lnTo>
                    <a:pt x="85" y="403"/>
                  </a:lnTo>
                  <a:lnTo>
                    <a:pt x="106" y="426"/>
                  </a:lnTo>
                  <a:lnTo>
                    <a:pt x="117" y="486"/>
                  </a:lnTo>
                  <a:lnTo>
                    <a:pt x="117" y="518"/>
                  </a:lnTo>
                  <a:lnTo>
                    <a:pt x="129" y="561"/>
                  </a:lnTo>
                  <a:lnTo>
                    <a:pt x="146" y="593"/>
                  </a:lnTo>
                  <a:lnTo>
                    <a:pt x="279" y="571"/>
                  </a:lnTo>
                  <a:lnTo>
                    <a:pt x="273" y="559"/>
                  </a:lnTo>
                  <a:lnTo>
                    <a:pt x="257" y="543"/>
                  </a:lnTo>
                  <a:lnTo>
                    <a:pt x="259" y="518"/>
                  </a:lnTo>
                  <a:lnTo>
                    <a:pt x="265" y="513"/>
                  </a:lnTo>
                  <a:lnTo>
                    <a:pt x="257" y="489"/>
                  </a:lnTo>
                  <a:lnTo>
                    <a:pt x="247" y="389"/>
                  </a:lnTo>
                  <a:lnTo>
                    <a:pt x="247" y="358"/>
                  </a:lnTo>
                  <a:lnTo>
                    <a:pt x="259" y="303"/>
                  </a:lnTo>
                  <a:lnTo>
                    <a:pt x="272" y="267"/>
                  </a:lnTo>
                  <a:lnTo>
                    <a:pt x="273" y="235"/>
                  </a:lnTo>
                  <a:lnTo>
                    <a:pt x="261" y="217"/>
                  </a:lnTo>
                  <a:lnTo>
                    <a:pt x="261" y="193"/>
                  </a:lnTo>
                  <a:lnTo>
                    <a:pt x="272" y="180"/>
                  </a:lnTo>
                  <a:lnTo>
                    <a:pt x="309" y="150"/>
                  </a:lnTo>
                  <a:lnTo>
                    <a:pt x="326" y="101"/>
                  </a:lnTo>
                  <a:lnTo>
                    <a:pt x="309" y="68"/>
                  </a:lnTo>
                  <a:lnTo>
                    <a:pt x="304" y="51"/>
                  </a:lnTo>
                  <a:lnTo>
                    <a:pt x="310" y="47"/>
                  </a:lnTo>
                  <a:lnTo>
                    <a:pt x="310" y="37"/>
                  </a:lnTo>
                  <a:lnTo>
                    <a:pt x="299" y="0"/>
                  </a:lnTo>
                  <a:lnTo>
                    <a:pt x="0" y="75"/>
                  </a:lnTo>
                  <a:close/>
                </a:path>
              </a:pathLst>
            </a:custGeom>
            <a:solidFill>
              <a:srgbClr val="003300"/>
            </a:solidFill>
            <a:ln w="25400">
              <a:solidFill>
                <a:srgbClr val="003366"/>
              </a:solidFill>
              <a:round/>
              <a:headEnd/>
              <a:tailEnd/>
            </a:ln>
          </p:spPr>
          <p:txBody>
            <a:bodyPr lIns="0" tIns="0" rIns="0" bIns="0"/>
            <a:lstStyle/>
            <a:p>
              <a:endParaRPr lang="en-US"/>
            </a:p>
          </p:txBody>
        </p:sp>
        <p:sp>
          <p:nvSpPr>
            <p:cNvPr id="71" name="Freeform 73"/>
            <p:cNvSpPr>
              <a:spLocks/>
            </p:cNvSpPr>
            <p:nvPr/>
          </p:nvSpPr>
          <p:spPr bwMode="grayWhite">
            <a:xfrm>
              <a:off x="4961" y="1886"/>
              <a:ext cx="119" cy="251"/>
            </a:xfrm>
            <a:custGeom>
              <a:avLst/>
              <a:gdLst>
                <a:gd name="T0" fmla="*/ 0 w 306"/>
                <a:gd name="T1" fmla="*/ 0 h 662"/>
                <a:gd name="T2" fmla="*/ 0 w 306"/>
                <a:gd name="T3" fmla="*/ 0 h 662"/>
                <a:gd name="T4" fmla="*/ 0 w 306"/>
                <a:gd name="T5" fmla="*/ 0 h 662"/>
                <a:gd name="T6" fmla="*/ 0 w 306"/>
                <a:gd name="T7" fmla="*/ 0 h 662"/>
                <a:gd name="T8" fmla="*/ 0 w 306"/>
                <a:gd name="T9" fmla="*/ 0 h 662"/>
                <a:gd name="T10" fmla="*/ 0 w 306"/>
                <a:gd name="T11" fmla="*/ 0 h 662"/>
                <a:gd name="T12" fmla="*/ 0 w 306"/>
                <a:gd name="T13" fmla="*/ 0 h 662"/>
                <a:gd name="T14" fmla="*/ 0 w 306"/>
                <a:gd name="T15" fmla="*/ 0 h 662"/>
                <a:gd name="T16" fmla="*/ 0 w 306"/>
                <a:gd name="T17" fmla="*/ 0 h 662"/>
                <a:gd name="T18" fmla="*/ 0 w 306"/>
                <a:gd name="T19" fmla="*/ 0 h 662"/>
                <a:gd name="T20" fmla="*/ 0 w 306"/>
                <a:gd name="T21" fmla="*/ 0 h 662"/>
                <a:gd name="T22" fmla="*/ 0 w 306"/>
                <a:gd name="T23" fmla="*/ 0 h 662"/>
                <a:gd name="T24" fmla="*/ 0 w 306"/>
                <a:gd name="T25" fmla="*/ 0 h 662"/>
                <a:gd name="T26" fmla="*/ 0 w 306"/>
                <a:gd name="T27" fmla="*/ 0 h 662"/>
                <a:gd name="T28" fmla="*/ 0 w 306"/>
                <a:gd name="T29" fmla="*/ 0 h 662"/>
                <a:gd name="T30" fmla="*/ 0 w 306"/>
                <a:gd name="T31" fmla="*/ 0 h 662"/>
                <a:gd name="T32" fmla="*/ 0 w 306"/>
                <a:gd name="T33" fmla="*/ 0 h 662"/>
                <a:gd name="T34" fmla="*/ 0 w 306"/>
                <a:gd name="T35" fmla="*/ 0 h 662"/>
                <a:gd name="T36" fmla="*/ 0 w 306"/>
                <a:gd name="T37" fmla="*/ 0 h 662"/>
                <a:gd name="T38" fmla="*/ 0 w 306"/>
                <a:gd name="T39" fmla="*/ 0 h 662"/>
                <a:gd name="T40" fmla="*/ 0 w 306"/>
                <a:gd name="T41" fmla="*/ 0 h 662"/>
                <a:gd name="T42" fmla="*/ 0 w 306"/>
                <a:gd name="T43" fmla="*/ 0 h 662"/>
                <a:gd name="T44" fmla="*/ 0 w 306"/>
                <a:gd name="T45" fmla="*/ 0 h 662"/>
                <a:gd name="T46" fmla="*/ 0 w 306"/>
                <a:gd name="T47" fmla="*/ 0 h 662"/>
                <a:gd name="T48" fmla="*/ 0 w 306"/>
                <a:gd name="T49" fmla="*/ 0 h 662"/>
                <a:gd name="T50" fmla="*/ 0 w 306"/>
                <a:gd name="T51" fmla="*/ 0 h 662"/>
                <a:gd name="T52" fmla="*/ 0 w 306"/>
                <a:gd name="T53" fmla="*/ 0 h 662"/>
                <a:gd name="T54" fmla="*/ 0 w 306"/>
                <a:gd name="T55" fmla="*/ 0 h 662"/>
                <a:gd name="T56" fmla="*/ 0 w 306"/>
                <a:gd name="T57" fmla="*/ 0 h 662"/>
                <a:gd name="T58" fmla="*/ 0 w 306"/>
                <a:gd name="T59" fmla="*/ 0 h 662"/>
                <a:gd name="T60" fmla="*/ 0 w 306"/>
                <a:gd name="T61" fmla="*/ 0 h 662"/>
                <a:gd name="T62" fmla="*/ 0 w 306"/>
                <a:gd name="T63" fmla="*/ 0 h 662"/>
                <a:gd name="T64" fmla="*/ 0 w 306"/>
                <a:gd name="T65" fmla="*/ 0 h 662"/>
                <a:gd name="T66" fmla="*/ 0 w 306"/>
                <a:gd name="T67" fmla="*/ 0 h 662"/>
                <a:gd name="T68" fmla="*/ 0 w 306"/>
                <a:gd name="T69" fmla="*/ 0 h 662"/>
                <a:gd name="T70" fmla="*/ 0 w 306"/>
                <a:gd name="T71" fmla="*/ 0 h 662"/>
                <a:gd name="T72" fmla="*/ 0 w 306"/>
                <a:gd name="T73" fmla="*/ 0 h 662"/>
                <a:gd name="T74" fmla="*/ 0 w 306"/>
                <a:gd name="T75" fmla="*/ 0 h 662"/>
                <a:gd name="T76" fmla="*/ 0 w 306"/>
                <a:gd name="T77" fmla="*/ 0 h 662"/>
                <a:gd name="T78" fmla="*/ 0 w 306"/>
                <a:gd name="T79" fmla="*/ 0 h 662"/>
                <a:gd name="T80" fmla="*/ 0 w 306"/>
                <a:gd name="T81" fmla="*/ 0 h 662"/>
                <a:gd name="T82" fmla="*/ 0 w 306"/>
                <a:gd name="T83" fmla="*/ 0 h 662"/>
                <a:gd name="T84" fmla="*/ 0 w 306"/>
                <a:gd name="T85" fmla="*/ 0 h 662"/>
                <a:gd name="T86" fmla="*/ 0 w 306"/>
                <a:gd name="T87" fmla="*/ 0 h 662"/>
                <a:gd name="T88" fmla="*/ 0 w 306"/>
                <a:gd name="T89" fmla="*/ 0 h 662"/>
                <a:gd name="T90" fmla="*/ 0 w 306"/>
                <a:gd name="T91" fmla="*/ 0 h 662"/>
                <a:gd name="T92" fmla="*/ 0 w 306"/>
                <a:gd name="T93" fmla="*/ 0 h 662"/>
                <a:gd name="T94" fmla="*/ 0 w 306"/>
                <a:gd name="T95" fmla="*/ 0 h 662"/>
                <a:gd name="T96" fmla="*/ 0 w 306"/>
                <a:gd name="T97" fmla="*/ 0 h 662"/>
                <a:gd name="T98" fmla="*/ 0 w 306"/>
                <a:gd name="T99" fmla="*/ 0 h 662"/>
                <a:gd name="T100" fmla="*/ 0 w 306"/>
                <a:gd name="T101" fmla="*/ 0 h 6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6"/>
                <a:gd name="T154" fmla="*/ 0 h 662"/>
                <a:gd name="T155" fmla="*/ 306 w 306"/>
                <a:gd name="T156" fmla="*/ 662 h 6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6" h="662">
                  <a:moveTo>
                    <a:pt x="305" y="555"/>
                  </a:moveTo>
                  <a:lnTo>
                    <a:pt x="289" y="552"/>
                  </a:lnTo>
                  <a:lnTo>
                    <a:pt x="278" y="555"/>
                  </a:lnTo>
                  <a:lnTo>
                    <a:pt x="261" y="584"/>
                  </a:lnTo>
                  <a:lnTo>
                    <a:pt x="241" y="584"/>
                  </a:lnTo>
                  <a:lnTo>
                    <a:pt x="250" y="604"/>
                  </a:lnTo>
                  <a:lnTo>
                    <a:pt x="241" y="608"/>
                  </a:lnTo>
                  <a:lnTo>
                    <a:pt x="240" y="604"/>
                  </a:lnTo>
                  <a:lnTo>
                    <a:pt x="234" y="608"/>
                  </a:lnTo>
                  <a:lnTo>
                    <a:pt x="233" y="611"/>
                  </a:lnTo>
                  <a:lnTo>
                    <a:pt x="32" y="662"/>
                  </a:lnTo>
                  <a:lnTo>
                    <a:pt x="26" y="650"/>
                  </a:lnTo>
                  <a:lnTo>
                    <a:pt x="10" y="634"/>
                  </a:lnTo>
                  <a:lnTo>
                    <a:pt x="12" y="609"/>
                  </a:lnTo>
                  <a:lnTo>
                    <a:pt x="18" y="604"/>
                  </a:lnTo>
                  <a:lnTo>
                    <a:pt x="10" y="580"/>
                  </a:lnTo>
                  <a:lnTo>
                    <a:pt x="0" y="480"/>
                  </a:lnTo>
                  <a:lnTo>
                    <a:pt x="0" y="449"/>
                  </a:lnTo>
                  <a:lnTo>
                    <a:pt x="12" y="394"/>
                  </a:lnTo>
                  <a:lnTo>
                    <a:pt x="25" y="358"/>
                  </a:lnTo>
                  <a:lnTo>
                    <a:pt x="26" y="326"/>
                  </a:lnTo>
                  <a:lnTo>
                    <a:pt x="14" y="308"/>
                  </a:lnTo>
                  <a:lnTo>
                    <a:pt x="14" y="284"/>
                  </a:lnTo>
                  <a:lnTo>
                    <a:pt x="25" y="271"/>
                  </a:lnTo>
                  <a:lnTo>
                    <a:pt x="62" y="241"/>
                  </a:lnTo>
                  <a:lnTo>
                    <a:pt x="79" y="192"/>
                  </a:lnTo>
                  <a:lnTo>
                    <a:pt x="62" y="159"/>
                  </a:lnTo>
                  <a:lnTo>
                    <a:pt x="57" y="142"/>
                  </a:lnTo>
                  <a:lnTo>
                    <a:pt x="63" y="138"/>
                  </a:lnTo>
                  <a:lnTo>
                    <a:pt x="63" y="128"/>
                  </a:lnTo>
                  <a:lnTo>
                    <a:pt x="52" y="91"/>
                  </a:lnTo>
                  <a:lnTo>
                    <a:pt x="62" y="48"/>
                  </a:lnTo>
                  <a:lnTo>
                    <a:pt x="49" y="35"/>
                  </a:lnTo>
                  <a:lnTo>
                    <a:pt x="52" y="25"/>
                  </a:lnTo>
                  <a:lnTo>
                    <a:pt x="69" y="25"/>
                  </a:lnTo>
                  <a:lnTo>
                    <a:pt x="75" y="8"/>
                  </a:lnTo>
                  <a:lnTo>
                    <a:pt x="86" y="11"/>
                  </a:lnTo>
                  <a:lnTo>
                    <a:pt x="96" y="10"/>
                  </a:lnTo>
                  <a:lnTo>
                    <a:pt x="106" y="0"/>
                  </a:lnTo>
                  <a:lnTo>
                    <a:pt x="240" y="403"/>
                  </a:lnTo>
                  <a:lnTo>
                    <a:pt x="240" y="411"/>
                  </a:lnTo>
                  <a:lnTo>
                    <a:pt x="240" y="435"/>
                  </a:lnTo>
                  <a:lnTo>
                    <a:pt x="240" y="438"/>
                  </a:lnTo>
                  <a:lnTo>
                    <a:pt x="274" y="464"/>
                  </a:lnTo>
                  <a:lnTo>
                    <a:pt x="287" y="464"/>
                  </a:lnTo>
                  <a:lnTo>
                    <a:pt x="289" y="480"/>
                  </a:lnTo>
                  <a:lnTo>
                    <a:pt x="289" y="494"/>
                  </a:lnTo>
                  <a:lnTo>
                    <a:pt x="306" y="517"/>
                  </a:lnTo>
                  <a:lnTo>
                    <a:pt x="305" y="526"/>
                  </a:lnTo>
                  <a:lnTo>
                    <a:pt x="305" y="543"/>
                  </a:lnTo>
                  <a:lnTo>
                    <a:pt x="305" y="555"/>
                  </a:lnTo>
                  <a:close/>
                </a:path>
              </a:pathLst>
            </a:custGeom>
            <a:solidFill>
              <a:srgbClr val="003300"/>
            </a:solidFill>
            <a:ln w="25400">
              <a:solidFill>
                <a:srgbClr val="003366"/>
              </a:solidFill>
              <a:round/>
              <a:headEnd/>
              <a:tailEnd/>
            </a:ln>
          </p:spPr>
          <p:txBody>
            <a:bodyPr lIns="0" tIns="0" rIns="0" bIns="0"/>
            <a:lstStyle/>
            <a:p>
              <a:endParaRPr lang="en-US"/>
            </a:p>
          </p:txBody>
        </p:sp>
        <p:sp>
          <p:nvSpPr>
            <p:cNvPr id="72" name="Freeform 74"/>
            <p:cNvSpPr>
              <a:spLocks/>
            </p:cNvSpPr>
            <p:nvPr/>
          </p:nvSpPr>
          <p:spPr bwMode="grayWhite">
            <a:xfrm>
              <a:off x="4847" y="2598"/>
              <a:ext cx="35" cy="93"/>
            </a:xfrm>
            <a:custGeom>
              <a:avLst/>
              <a:gdLst>
                <a:gd name="T0" fmla="*/ 0 w 91"/>
                <a:gd name="T1" fmla="*/ 0 h 240"/>
                <a:gd name="T2" fmla="*/ 0 w 91"/>
                <a:gd name="T3" fmla="*/ 0 h 240"/>
                <a:gd name="T4" fmla="*/ 0 w 91"/>
                <a:gd name="T5" fmla="*/ 0 h 240"/>
                <a:gd name="T6" fmla="*/ 0 w 91"/>
                <a:gd name="T7" fmla="*/ 0 h 240"/>
                <a:gd name="T8" fmla="*/ 0 w 91"/>
                <a:gd name="T9" fmla="*/ 0 h 240"/>
                <a:gd name="T10" fmla="*/ 0 w 91"/>
                <a:gd name="T11" fmla="*/ 0 h 240"/>
                <a:gd name="T12" fmla="*/ 0 w 91"/>
                <a:gd name="T13" fmla="*/ 0 h 240"/>
                <a:gd name="T14" fmla="*/ 0 w 91"/>
                <a:gd name="T15" fmla="*/ 0 h 240"/>
                <a:gd name="T16" fmla="*/ 0 w 91"/>
                <a:gd name="T17" fmla="*/ 0 h 240"/>
                <a:gd name="T18" fmla="*/ 0 w 91"/>
                <a:gd name="T19" fmla="*/ 0 h 240"/>
                <a:gd name="T20" fmla="*/ 0 w 91"/>
                <a:gd name="T21" fmla="*/ 0 h 240"/>
                <a:gd name="T22" fmla="*/ 0 w 91"/>
                <a:gd name="T23" fmla="*/ 0 h 240"/>
                <a:gd name="T24" fmla="*/ 0 w 91"/>
                <a:gd name="T25" fmla="*/ 0 h 240"/>
                <a:gd name="T26" fmla="*/ 0 w 91"/>
                <a:gd name="T27" fmla="*/ 0 h 240"/>
                <a:gd name="T28" fmla="*/ 0 w 91"/>
                <a:gd name="T29" fmla="*/ 0 h 240"/>
                <a:gd name="T30" fmla="*/ 0 w 91"/>
                <a:gd name="T31" fmla="*/ 0 h 240"/>
                <a:gd name="T32" fmla="*/ 0 w 91"/>
                <a:gd name="T33" fmla="*/ 0 h 240"/>
                <a:gd name="T34" fmla="*/ 0 w 91"/>
                <a:gd name="T35" fmla="*/ 0 h 240"/>
                <a:gd name="T36" fmla="*/ 0 w 91"/>
                <a:gd name="T37" fmla="*/ 0 h 240"/>
                <a:gd name="T38" fmla="*/ 0 w 91"/>
                <a:gd name="T39" fmla="*/ 0 h 240"/>
                <a:gd name="T40" fmla="*/ 0 w 91"/>
                <a:gd name="T41" fmla="*/ 0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240"/>
                <a:gd name="T65" fmla="*/ 91 w 91"/>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240">
                  <a:moveTo>
                    <a:pt x="16" y="36"/>
                  </a:moveTo>
                  <a:lnTo>
                    <a:pt x="22" y="40"/>
                  </a:lnTo>
                  <a:lnTo>
                    <a:pt x="23" y="62"/>
                  </a:lnTo>
                  <a:lnTo>
                    <a:pt x="22" y="73"/>
                  </a:lnTo>
                  <a:lnTo>
                    <a:pt x="10" y="89"/>
                  </a:lnTo>
                  <a:lnTo>
                    <a:pt x="4" y="104"/>
                  </a:lnTo>
                  <a:lnTo>
                    <a:pt x="0" y="145"/>
                  </a:lnTo>
                  <a:lnTo>
                    <a:pt x="4" y="177"/>
                  </a:lnTo>
                  <a:lnTo>
                    <a:pt x="4" y="212"/>
                  </a:lnTo>
                  <a:lnTo>
                    <a:pt x="12" y="240"/>
                  </a:lnTo>
                  <a:lnTo>
                    <a:pt x="16" y="203"/>
                  </a:lnTo>
                  <a:lnTo>
                    <a:pt x="25" y="164"/>
                  </a:lnTo>
                  <a:lnTo>
                    <a:pt x="51" y="112"/>
                  </a:lnTo>
                  <a:lnTo>
                    <a:pt x="62" y="94"/>
                  </a:lnTo>
                  <a:lnTo>
                    <a:pt x="69" y="72"/>
                  </a:lnTo>
                  <a:lnTo>
                    <a:pt x="68" y="40"/>
                  </a:lnTo>
                  <a:lnTo>
                    <a:pt x="69" y="33"/>
                  </a:lnTo>
                  <a:lnTo>
                    <a:pt x="87" y="8"/>
                  </a:lnTo>
                  <a:lnTo>
                    <a:pt x="91" y="0"/>
                  </a:lnTo>
                  <a:lnTo>
                    <a:pt x="37" y="22"/>
                  </a:lnTo>
                  <a:lnTo>
                    <a:pt x="16" y="36"/>
                  </a:lnTo>
                  <a:close/>
                </a:path>
              </a:pathLst>
            </a:custGeom>
            <a:solidFill>
              <a:srgbClr val="003300"/>
            </a:solidFill>
            <a:ln w="25400">
              <a:solidFill>
                <a:srgbClr val="003366"/>
              </a:solidFill>
              <a:round/>
              <a:headEnd/>
              <a:tailEnd/>
            </a:ln>
          </p:spPr>
          <p:txBody>
            <a:bodyPr lIns="0" tIns="0" rIns="0" bIns="0"/>
            <a:lstStyle/>
            <a:p>
              <a:endParaRPr lang="en-US"/>
            </a:p>
          </p:txBody>
        </p:sp>
        <p:sp>
          <p:nvSpPr>
            <p:cNvPr id="73" name="Freeform 75"/>
            <p:cNvSpPr>
              <a:spLocks/>
            </p:cNvSpPr>
            <p:nvPr/>
          </p:nvSpPr>
          <p:spPr bwMode="grayWhite">
            <a:xfrm>
              <a:off x="2841" y="2839"/>
              <a:ext cx="647" cy="321"/>
            </a:xfrm>
            <a:custGeom>
              <a:avLst/>
              <a:gdLst>
                <a:gd name="T0" fmla="*/ 0 w 1638"/>
                <a:gd name="T1" fmla="*/ 0 h 833"/>
                <a:gd name="T2" fmla="*/ 0 w 1638"/>
                <a:gd name="T3" fmla="*/ 0 h 833"/>
                <a:gd name="T4" fmla="*/ 0 w 1638"/>
                <a:gd name="T5" fmla="*/ 0 h 833"/>
                <a:gd name="T6" fmla="*/ 0 w 1638"/>
                <a:gd name="T7" fmla="*/ 0 h 833"/>
                <a:gd name="T8" fmla="*/ 0 w 1638"/>
                <a:gd name="T9" fmla="*/ 0 h 833"/>
                <a:gd name="T10" fmla="*/ 0 w 1638"/>
                <a:gd name="T11" fmla="*/ 0 h 833"/>
                <a:gd name="T12" fmla="*/ 0 w 1638"/>
                <a:gd name="T13" fmla="*/ 0 h 833"/>
                <a:gd name="T14" fmla="*/ 0 w 1638"/>
                <a:gd name="T15" fmla="*/ 0 h 833"/>
                <a:gd name="T16" fmla="*/ 0 w 1638"/>
                <a:gd name="T17" fmla="*/ 0 h 833"/>
                <a:gd name="T18" fmla="*/ 0 w 1638"/>
                <a:gd name="T19" fmla="*/ 0 h 833"/>
                <a:gd name="T20" fmla="*/ 0 w 1638"/>
                <a:gd name="T21" fmla="*/ 0 h 833"/>
                <a:gd name="T22" fmla="*/ 0 w 1638"/>
                <a:gd name="T23" fmla="*/ 0 h 833"/>
                <a:gd name="T24" fmla="*/ 1 w 1638"/>
                <a:gd name="T25" fmla="*/ 0 h 833"/>
                <a:gd name="T26" fmla="*/ 1 w 1638"/>
                <a:gd name="T27" fmla="*/ 0 h 833"/>
                <a:gd name="T28" fmla="*/ 1 w 1638"/>
                <a:gd name="T29" fmla="*/ 0 h 833"/>
                <a:gd name="T30" fmla="*/ 1 w 1638"/>
                <a:gd name="T31" fmla="*/ 0 h 833"/>
                <a:gd name="T32" fmla="*/ 1 w 1638"/>
                <a:gd name="T33" fmla="*/ 0 h 833"/>
                <a:gd name="T34" fmla="*/ 1 w 1638"/>
                <a:gd name="T35" fmla="*/ 0 h 833"/>
                <a:gd name="T36" fmla="*/ 1 w 1638"/>
                <a:gd name="T37" fmla="*/ 0 h 833"/>
                <a:gd name="T38" fmla="*/ 1 w 1638"/>
                <a:gd name="T39" fmla="*/ 0 h 833"/>
                <a:gd name="T40" fmla="*/ 1 w 1638"/>
                <a:gd name="T41" fmla="*/ 0 h 833"/>
                <a:gd name="T42" fmla="*/ 1 w 1638"/>
                <a:gd name="T43" fmla="*/ 0 h 833"/>
                <a:gd name="T44" fmla="*/ 1 w 1638"/>
                <a:gd name="T45" fmla="*/ 0 h 833"/>
                <a:gd name="T46" fmla="*/ 1 w 1638"/>
                <a:gd name="T47" fmla="*/ 0 h 833"/>
                <a:gd name="T48" fmla="*/ 1 w 1638"/>
                <a:gd name="T49" fmla="*/ 0 h 833"/>
                <a:gd name="T50" fmla="*/ 1 w 1638"/>
                <a:gd name="T51" fmla="*/ 0 h 833"/>
                <a:gd name="T52" fmla="*/ 1 w 1638"/>
                <a:gd name="T53" fmla="*/ 0 h 833"/>
                <a:gd name="T54" fmla="*/ 1 w 1638"/>
                <a:gd name="T55" fmla="*/ 0 h 833"/>
                <a:gd name="T56" fmla="*/ 1 w 1638"/>
                <a:gd name="T57" fmla="*/ 0 h 833"/>
                <a:gd name="T58" fmla="*/ 1 w 1638"/>
                <a:gd name="T59" fmla="*/ 0 h 833"/>
                <a:gd name="T60" fmla="*/ 1 w 1638"/>
                <a:gd name="T61" fmla="*/ 0 h 833"/>
                <a:gd name="T62" fmla="*/ 1 w 1638"/>
                <a:gd name="T63" fmla="*/ 0 h 833"/>
                <a:gd name="T64" fmla="*/ 1 w 1638"/>
                <a:gd name="T65" fmla="*/ 0 h 833"/>
                <a:gd name="T66" fmla="*/ 1 w 1638"/>
                <a:gd name="T67" fmla="*/ 0 h 833"/>
                <a:gd name="T68" fmla="*/ 1 w 1638"/>
                <a:gd name="T69" fmla="*/ 0 h 8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38"/>
                <a:gd name="T106" fmla="*/ 0 h 833"/>
                <a:gd name="T107" fmla="*/ 1638 w 1638"/>
                <a:gd name="T108" fmla="*/ 833 h 8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38" h="833">
                  <a:moveTo>
                    <a:pt x="1599" y="40"/>
                  </a:moveTo>
                  <a:lnTo>
                    <a:pt x="198" y="13"/>
                  </a:lnTo>
                  <a:lnTo>
                    <a:pt x="10" y="0"/>
                  </a:lnTo>
                  <a:lnTo>
                    <a:pt x="0" y="116"/>
                  </a:lnTo>
                  <a:lnTo>
                    <a:pt x="576" y="150"/>
                  </a:lnTo>
                  <a:lnTo>
                    <a:pt x="562" y="610"/>
                  </a:lnTo>
                  <a:lnTo>
                    <a:pt x="584" y="614"/>
                  </a:lnTo>
                  <a:lnTo>
                    <a:pt x="594" y="620"/>
                  </a:lnTo>
                  <a:lnTo>
                    <a:pt x="621" y="659"/>
                  </a:lnTo>
                  <a:lnTo>
                    <a:pt x="631" y="662"/>
                  </a:lnTo>
                  <a:lnTo>
                    <a:pt x="668" y="660"/>
                  </a:lnTo>
                  <a:lnTo>
                    <a:pt x="680" y="648"/>
                  </a:lnTo>
                  <a:lnTo>
                    <a:pt x="707" y="660"/>
                  </a:lnTo>
                  <a:lnTo>
                    <a:pt x="715" y="670"/>
                  </a:lnTo>
                  <a:lnTo>
                    <a:pt x="714" y="688"/>
                  </a:lnTo>
                  <a:lnTo>
                    <a:pt x="721" y="697"/>
                  </a:lnTo>
                  <a:lnTo>
                    <a:pt x="725" y="707"/>
                  </a:lnTo>
                  <a:lnTo>
                    <a:pt x="778" y="715"/>
                  </a:lnTo>
                  <a:lnTo>
                    <a:pt x="796" y="721"/>
                  </a:lnTo>
                  <a:lnTo>
                    <a:pt x="803" y="721"/>
                  </a:lnTo>
                  <a:lnTo>
                    <a:pt x="810" y="716"/>
                  </a:lnTo>
                  <a:lnTo>
                    <a:pt x="822" y="715"/>
                  </a:lnTo>
                  <a:lnTo>
                    <a:pt x="838" y="733"/>
                  </a:lnTo>
                  <a:lnTo>
                    <a:pt x="859" y="742"/>
                  </a:lnTo>
                  <a:lnTo>
                    <a:pt x="873" y="726"/>
                  </a:lnTo>
                  <a:lnTo>
                    <a:pt x="928" y="736"/>
                  </a:lnTo>
                  <a:lnTo>
                    <a:pt x="928" y="742"/>
                  </a:lnTo>
                  <a:lnTo>
                    <a:pt x="949" y="763"/>
                  </a:lnTo>
                  <a:lnTo>
                    <a:pt x="951" y="768"/>
                  </a:lnTo>
                  <a:lnTo>
                    <a:pt x="951" y="787"/>
                  </a:lnTo>
                  <a:lnTo>
                    <a:pt x="993" y="792"/>
                  </a:lnTo>
                  <a:lnTo>
                    <a:pt x="1000" y="771"/>
                  </a:lnTo>
                  <a:lnTo>
                    <a:pt x="1015" y="768"/>
                  </a:lnTo>
                  <a:lnTo>
                    <a:pt x="1063" y="798"/>
                  </a:lnTo>
                  <a:lnTo>
                    <a:pt x="1067" y="798"/>
                  </a:lnTo>
                  <a:lnTo>
                    <a:pt x="1090" y="786"/>
                  </a:lnTo>
                  <a:lnTo>
                    <a:pt x="1105" y="786"/>
                  </a:lnTo>
                  <a:lnTo>
                    <a:pt x="1105" y="792"/>
                  </a:lnTo>
                  <a:lnTo>
                    <a:pt x="1102" y="814"/>
                  </a:lnTo>
                  <a:lnTo>
                    <a:pt x="1111" y="825"/>
                  </a:lnTo>
                  <a:lnTo>
                    <a:pt x="1122" y="817"/>
                  </a:lnTo>
                  <a:lnTo>
                    <a:pt x="1121" y="806"/>
                  </a:lnTo>
                  <a:lnTo>
                    <a:pt x="1139" y="787"/>
                  </a:lnTo>
                  <a:lnTo>
                    <a:pt x="1158" y="779"/>
                  </a:lnTo>
                  <a:lnTo>
                    <a:pt x="1165" y="779"/>
                  </a:lnTo>
                  <a:lnTo>
                    <a:pt x="1166" y="791"/>
                  </a:lnTo>
                  <a:lnTo>
                    <a:pt x="1190" y="798"/>
                  </a:lnTo>
                  <a:lnTo>
                    <a:pt x="1203" y="798"/>
                  </a:lnTo>
                  <a:lnTo>
                    <a:pt x="1211" y="787"/>
                  </a:lnTo>
                  <a:lnTo>
                    <a:pt x="1220" y="790"/>
                  </a:lnTo>
                  <a:lnTo>
                    <a:pt x="1227" y="792"/>
                  </a:lnTo>
                  <a:lnTo>
                    <a:pt x="1227" y="798"/>
                  </a:lnTo>
                  <a:lnTo>
                    <a:pt x="1238" y="807"/>
                  </a:lnTo>
                  <a:lnTo>
                    <a:pt x="1268" y="825"/>
                  </a:lnTo>
                  <a:lnTo>
                    <a:pt x="1302" y="804"/>
                  </a:lnTo>
                  <a:lnTo>
                    <a:pt x="1315" y="798"/>
                  </a:lnTo>
                  <a:lnTo>
                    <a:pt x="1352" y="792"/>
                  </a:lnTo>
                  <a:lnTo>
                    <a:pt x="1390" y="781"/>
                  </a:lnTo>
                  <a:lnTo>
                    <a:pt x="1403" y="780"/>
                  </a:lnTo>
                  <a:lnTo>
                    <a:pt x="1422" y="780"/>
                  </a:lnTo>
                  <a:lnTo>
                    <a:pt x="1467" y="787"/>
                  </a:lnTo>
                  <a:lnTo>
                    <a:pt x="1495" y="779"/>
                  </a:lnTo>
                  <a:lnTo>
                    <a:pt x="1499" y="774"/>
                  </a:lnTo>
                  <a:lnTo>
                    <a:pt x="1598" y="818"/>
                  </a:lnTo>
                  <a:lnTo>
                    <a:pt x="1609" y="824"/>
                  </a:lnTo>
                  <a:lnTo>
                    <a:pt x="1620" y="833"/>
                  </a:lnTo>
                  <a:lnTo>
                    <a:pt x="1633" y="833"/>
                  </a:lnTo>
                  <a:lnTo>
                    <a:pt x="1638" y="425"/>
                  </a:lnTo>
                  <a:lnTo>
                    <a:pt x="1602" y="157"/>
                  </a:lnTo>
                  <a:lnTo>
                    <a:pt x="1599" y="40"/>
                  </a:lnTo>
                  <a:close/>
                </a:path>
              </a:pathLst>
            </a:custGeom>
            <a:solidFill>
              <a:srgbClr val="003300"/>
            </a:solidFill>
            <a:ln w="25400">
              <a:solidFill>
                <a:srgbClr val="003366"/>
              </a:solidFill>
              <a:round/>
              <a:headEnd/>
              <a:tailEnd/>
            </a:ln>
          </p:spPr>
          <p:txBody>
            <a:bodyPr lIns="0" tIns="0" rIns="0" bIns="0"/>
            <a:lstStyle/>
            <a:p>
              <a:endParaRPr lang="en-US"/>
            </a:p>
          </p:txBody>
        </p:sp>
        <p:sp>
          <p:nvSpPr>
            <p:cNvPr id="74" name="Freeform 76"/>
            <p:cNvSpPr>
              <a:spLocks/>
            </p:cNvSpPr>
            <p:nvPr/>
          </p:nvSpPr>
          <p:spPr bwMode="grayWhite">
            <a:xfrm>
              <a:off x="2838" y="1739"/>
              <a:ext cx="492" cy="296"/>
            </a:xfrm>
            <a:custGeom>
              <a:avLst/>
              <a:gdLst>
                <a:gd name="T0" fmla="*/ 0 w 1245"/>
                <a:gd name="T1" fmla="*/ 0 h 773"/>
                <a:gd name="T2" fmla="*/ 0 w 1245"/>
                <a:gd name="T3" fmla="*/ 0 h 773"/>
                <a:gd name="T4" fmla="*/ 0 w 1245"/>
                <a:gd name="T5" fmla="*/ 0 h 773"/>
                <a:gd name="T6" fmla="*/ 0 w 1245"/>
                <a:gd name="T7" fmla="*/ 0 h 773"/>
                <a:gd name="T8" fmla="*/ 1 w 1245"/>
                <a:gd name="T9" fmla="*/ 0 h 773"/>
                <a:gd name="T10" fmla="*/ 1 w 1245"/>
                <a:gd name="T11" fmla="*/ 0 h 773"/>
                <a:gd name="T12" fmla="*/ 1 w 1245"/>
                <a:gd name="T13" fmla="*/ 0 h 773"/>
                <a:gd name="T14" fmla="*/ 1 w 1245"/>
                <a:gd name="T15" fmla="*/ 0 h 773"/>
                <a:gd name="T16" fmla="*/ 1 w 1245"/>
                <a:gd name="T17" fmla="*/ 0 h 773"/>
                <a:gd name="T18" fmla="*/ 1 w 1245"/>
                <a:gd name="T19" fmla="*/ 0 h 773"/>
                <a:gd name="T20" fmla="*/ 1 w 1245"/>
                <a:gd name="T21" fmla="*/ 0 h 773"/>
                <a:gd name="T22" fmla="*/ 1 w 1245"/>
                <a:gd name="T23" fmla="*/ 0 h 773"/>
                <a:gd name="T24" fmla="*/ 1 w 1245"/>
                <a:gd name="T25" fmla="*/ 0 h 773"/>
                <a:gd name="T26" fmla="*/ 1 w 1245"/>
                <a:gd name="T27" fmla="*/ 0 h 773"/>
                <a:gd name="T28" fmla="*/ 1 w 1245"/>
                <a:gd name="T29" fmla="*/ 0 h 773"/>
                <a:gd name="T30" fmla="*/ 1 w 1245"/>
                <a:gd name="T31" fmla="*/ 0 h 773"/>
                <a:gd name="T32" fmla="*/ 1 w 1245"/>
                <a:gd name="T33" fmla="*/ 0 h 773"/>
                <a:gd name="T34" fmla="*/ 1 w 1245"/>
                <a:gd name="T35" fmla="*/ 0 h 773"/>
                <a:gd name="T36" fmla="*/ 1 w 1245"/>
                <a:gd name="T37" fmla="*/ 0 h 773"/>
                <a:gd name="T38" fmla="*/ 1 w 1245"/>
                <a:gd name="T39" fmla="*/ 0 h 773"/>
                <a:gd name="T40" fmla="*/ 0 w 1245"/>
                <a:gd name="T41" fmla="*/ 0 h 7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5"/>
                <a:gd name="T64" fmla="*/ 0 h 773"/>
                <a:gd name="T65" fmla="*/ 1245 w 1245"/>
                <a:gd name="T66" fmla="*/ 773 h 7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5" h="773">
                  <a:moveTo>
                    <a:pt x="0" y="720"/>
                  </a:moveTo>
                  <a:lnTo>
                    <a:pt x="64" y="0"/>
                  </a:lnTo>
                  <a:lnTo>
                    <a:pt x="387" y="22"/>
                  </a:lnTo>
                  <a:lnTo>
                    <a:pt x="620" y="39"/>
                  </a:lnTo>
                  <a:lnTo>
                    <a:pt x="1148" y="48"/>
                  </a:lnTo>
                  <a:lnTo>
                    <a:pt x="1148" y="69"/>
                  </a:lnTo>
                  <a:lnTo>
                    <a:pt x="1168" y="123"/>
                  </a:lnTo>
                  <a:lnTo>
                    <a:pt x="1165" y="142"/>
                  </a:lnTo>
                  <a:lnTo>
                    <a:pt x="1156" y="183"/>
                  </a:lnTo>
                  <a:lnTo>
                    <a:pt x="1158" y="249"/>
                  </a:lnTo>
                  <a:lnTo>
                    <a:pt x="1174" y="326"/>
                  </a:lnTo>
                  <a:lnTo>
                    <a:pt x="1195" y="348"/>
                  </a:lnTo>
                  <a:lnTo>
                    <a:pt x="1212" y="417"/>
                  </a:lnTo>
                  <a:lnTo>
                    <a:pt x="1220" y="537"/>
                  </a:lnTo>
                  <a:lnTo>
                    <a:pt x="1220" y="560"/>
                  </a:lnTo>
                  <a:lnTo>
                    <a:pt x="1220" y="602"/>
                  </a:lnTo>
                  <a:lnTo>
                    <a:pt x="1222" y="620"/>
                  </a:lnTo>
                  <a:lnTo>
                    <a:pt x="1245" y="705"/>
                  </a:lnTo>
                  <a:lnTo>
                    <a:pt x="1243" y="737"/>
                  </a:lnTo>
                  <a:lnTo>
                    <a:pt x="1245" y="773"/>
                  </a:lnTo>
                  <a:lnTo>
                    <a:pt x="0" y="720"/>
                  </a:lnTo>
                  <a:close/>
                </a:path>
              </a:pathLst>
            </a:custGeom>
            <a:solidFill>
              <a:srgbClr val="003300"/>
            </a:solidFill>
            <a:ln w="25400">
              <a:solidFill>
                <a:srgbClr val="003366"/>
              </a:solidFill>
              <a:round/>
              <a:headEnd/>
              <a:tailEnd/>
            </a:ln>
          </p:spPr>
          <p:txBody>
            <a:bodyPr lIns="0" tIns="0" rIns="0" bIns="0"/>
            <a:lstStyle/>
            <a:p>
              <a:endParaRPr lang="en-US"/>
            </a:p>
          </p:txBody>
        </p:sp>
        <p:sp>
          <p:nvSpPr>
            <p:cNvPr id="75" name="Freeform 77"/>
            <p:cNvSpPr>
              <a:spLocks/>
            </p:cNvSpPr>
            <p:nvPr/>
          </p:nvSpPr>
          <p:spPr bwMode="grayWhite">
            <a:xfrm>
              <a:off x="1559" y="1535"/>
              <a:ext cx="502" cy="352"/>
            </a:xfrm>
            <a:custGeom>
              <a:avLst/>
              <a:gdLst>
                <a:gd name="T0" fmla="*/ 1 w 1267"/>
                <a:gd name="T1" fmla="*/ 0 h 917"/>
                <a:gd name="T2" fmla="*/ 1 w 1267"/>
                <a:gd name="T3" fmla="*/ 0 h 917"/>
                <a:gd name="T4" fmla="*/ 0 w 1267"/>
                <a:gd name="T5" fmla="*/ 0 h 917"/>
                <a:gd name="T6" fmla="*/ 0 w 1267"/>
                <a:gd name="T7" fmla="*/ 0 h 917"/>
                <a:gd name="T8" fmla="*/ 0 w 1267"/>
                <a:gd name="T9" fmla="*/ 0 h 917"/>
                <a:gd name="T10" fmla="*/ 0 w 1267"/>
                <a:gd name="T11" fmla="*/ 0 h 917"/>
                <a:gd name="T12" fmla="*/ 0 w 1267"/>
                <a:gd name="T13" fmla="*/ 0 h 917"/>
                <a:gd name="T14" fmla="*/ 0 w 1267"/>
                <a:gd name="T15" fmla="*/ 0 h 917"/>
                <a:gd name="T16" fmla="*/ 0 w 1267"/>
                <a:gd name="T17" fmla="*/ 0 h 917"/>
                <a:gd name="T18" fmla="*/ 0 w 1267"/>
                <a:gd name="T19" fmla="*/ 0 h 917"/>
                <a:gd name="T20" fmla="*/ 0 w 1267"/>
                <a:gd name="T21" fmla="*/ 0 h 917"/>
                <a:gd name="T22" fmla="*/ 0 w 1267"/>
                <a:gd name="T23" fmla="*/ 0 h 917"/>
                <a:gd name="T24" fmla="*/ 0 w 1267"/>
                <a:gd name="T25" fmla="*/ 0 h 917"/>
                <a:gd name="T26" fmla="*/ 0 w 1267"/>
                <a:gd name="T27" fmla="*/ 0 h 917"/>
                <a:gd name="T28" fmla="*/ 0 w 1267"/>
                <a:gd name="T29" fmla="*/ 0 h 917"/>
                <a:gd name="T30" fmla="*/ 0 w 1267"/>
                <a:gd name="T31" fmla="*/ 0 h 917"/>
                <a:gd name="T32" fmla="*/ 0 w 1267"/>
                <a:gd name="T33" fmla="*/ 0 h 917"/>
                <a:gd name="T34" fmla="*/ 0 w 1267"/>
                <a:gd name="T35" fmla="*/ 0 h 917"/>
                <a:gd name="T36" fmla="*/ 0 w 1267"/>
                <a:gd name="T37" fmla="*/ 0 h 917"/>
                <a:gd name="T38" fmla="*/ 0 w 1267"/>
                <a:gd name="T39" fmla="*/ 0 h 917"/>
                <a:gd name="T40" fmla="*/ 0 w 1267"/>
                <a:gd name="T41" fmla="*/ 0 h 917"/>
                <a:gd name="T42" fmla="*/ 0 w 1267"/>
                <a:gd name="T43" fmla="*/ 0 h 917"/>
                <a:gd name="T44" fmla="*/ 0 w 1267"/>
                <a:gd name="T45" fmla="*/ 0 h 917"/>
                <a:gd name="T46" fmla="*/ 0 w 1267"/>
                <a:gd name="T47" fmla="*/ 0 h 917"/>
                <a:gd name="T48" fmla="*/ 0 w 1267"/>
                <a:gd name="T49" fmla="*/ 0 h 917"/>
                <a:gd name="T50" fmla="*/ 0 w 1267"/>
                <a:gd name="T51" fmla="*/ 0 h 917"/>
                <a:gd name="T52" fmla="*/ 0 w 1267"/>
                <a:gd name="T53" fmla="*/ 0 h 917"/>
                <a:gd name="T54" fmla="*/ 0 w 1267"/>
                <a:gd name="T55" fmla="*/ 0 h 917"/>
                <a:gd name="T56" fmla="*/ 0 w 1267"/>
                <a:gd name="T57" fmla="*/ 0 h 917"/>
                <a:gd name="T58" fmla="*/ 0 w 1267"/>
                <a:gd name="T59" fmla="*/ 0 h 917"/>
                <a:gd name="T60" fmla="*/ 0 w 1267"/>
                <a:gd name="T61" fmla="*/ 0 h 917"/>
                <a:gd name="T62" fmla="*/ 0 w 1267"/>
                <a:gd name="T63" fmla="*/ 0 h 917"/>
                <a:gd name="T64" fmla="*/ 0 w 1267"/>
                <a:gd name="T65" fmla="*/ 0 h 917"/>
                <a:gd name="T66" fmla="*/ 0 w 1267"/>
                <a:gd name="T67" fmla="*/ 0 h 917"/>
                <a:gd name="T68" fmla="*/ 0 w 1267"/>
                <a:gd name="T69" fmla="*/ 0 h 917"/>
                <a:gd name="T70" fmla="*/ 0 w 1267"/>
                <a:gd name="T71" fmla="*/ 0 h 917"/>
                <a:gd name="T72" fmla="*/ 0 w 1267"/>
                <a:gd name="T73" fmla="*/ 0 h 917"/>
                <a:gd name="T74" fmla="*/ 0 w 1267"/>
                <a:gd name="T75" fmla="*/ 0 h 917"/>
                <a:gd name="T76" fmla="*/ 0 w 1267"/>
                <a:gd name="T77" fmla="*/ 0 h 917"/>
                <a:gd name="T78" fmla="*/ 0 w 1267"/>
                <a:gd name="T79" fmla="*/ 0 h 917"/>
                <a:gd name="T80" fmla="*/ 0 w 1267"/>
                <a:gd name="T81" fmla="*/ 0 h 917"/>
                <a:gd name="T82" fmla="*/ 0 w 1267"/>
                <a:gd name="T83" fmla="*/ 0 h 917"/>
                <a:gd name="T84" fmla="*/ 0 w 1267"/>
                <a:gd name="T85" fmla="*/ 0 h 917"/>
                <a:gd name="T86" fmla="*/ 0 w 1267"/>
                <a:gd name="T87" fmla="*/ 0 h 917"/>
                <a:gd name="T88" fmla="*/ 0 w 1267"/>
                <a:gd name="T89" fmla="*/ 0 h 917"/>
                <a:gd name="T90" fmla="*/ 0 w 1267"/>
                <a:gd name="T91" fmla="*/ 0 h 917"/>
                <a:gd name="T92" fmla="*/ 0 w 1267"/>
                <a:gd name="T93" fmla="*/ 0 h 917"/>
                <a:gd name="T94" fmla="*/ 0 w 1267"/>
                <a:gd name="T95" fmla="*/ 0 h 917"/>
                <a:gd name="T96" fmla="*/ 0 w 1267"/>
                <a:gd name="T97" fmla="*/ 0 h 917"/>
                <a:gd name="T98" fmla="*/ 0 w 1267"/>
                <a:gd name="T99" fmla="*/ 0 h 917"/>
                <a:gd name="T100" fmla="*/ 0 w 1267"/>
                <a:gd name="T101" fmla="*/ 0 h 917"/>
                <a:gd name="T102" fmla="*/ 0 w 1267"/>
                <a:gd name="T103" fmla="*/ 0 h 917"/>
                <a:gd name="T104" fmla="*/ 0 w 1267"/>
                <a:gd name="T105" fmla="*/ 0 h 917"/>
                <a:gd name="T106" fmla="*/ 0 w 1267"/>
                <a:gd name="T107" fmla="*/ 0 h 917"/>
                <a:gd name="T108" fmla="*/ 0 w 1267"/>
                <a:gd name="T109" fmla="*/ 0 h 917"/>
                <a:gd name="T110" fmla="*/ 1 w 1267"/>
                <a:gd name="T111" fmla="*/ 0 h 917"/>
                <a:gd name="T112" fmla="*/ 1 w 1267"/>
                <a:gd name="T113" fmla="*/ 0 h 917"/>
                <a:gd name="T114" fmla="*/ 1 w 1267"/>
                <a:gd name="T115" fmla="*/ 0 h 9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67"/>
                <a:gd name="T175" fmla="*/ 0 h 917"/>
                <a:gd name="T176" fmla="*/ 1267 w 1267"/>
                <a:gd name="T177" fmla="*/ 917 h 9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67" h="917">
                  <a:moveTo>
                    <a:pt x="1135" y="865"/>
                  </a:moveTo>
                  <a:lnTo>
                    <a:pt x="1132" y="878"/>
                  </a:lnTo>
                  <a:lnTo>
                    <a:pt x="1127" y="887"/>
                  </a:lnTo>
                  <a:lnTo>
                    <a:pt x="1128" y="917"/>
                  </a:lnTo>
                  <a:lnTo>
                    <a:pt x="792" y="841"/>
                  </a:lnTo>
                  <a:lnTo>
                    <a:pt x="764" y="853"/>
                  </a:lnTo>
                  <a:lnTo>
                    <a:pt x="750" y="853"/>
                  </a:lnTo>
                  <a:lnTo>
                    <a:pt x="732" y="844"/>
                  </a:lnTo>
                  <a:lnTo>
                    <a:pt x="707" y="843"/>
                  </a:lnTo>
                  <a:lnTo>
                    <a:pt x="700" y="839"/>
                  </a:lnTo>
                  <a:lnTo>
                    <a:pt x="685" y="839"/>
                  </a:lnTo>
                  <a:lnTo>
                    <a:pt x="662" y="843"/>
                  </a:lnTo>
                  <a:lnTo>
                    <a:pt x="639" y="839"/>
                  </a:lnTo>
                  <a:lnTo>
                    <a:pt x="615" y="839"/>
                  </a:lnTo>
                  <a:lnTo>
                    <a:pt x="593" y="851"/>
                  </a:lnTo>
                  <a:lnTo>
                    <a:pt x="575" y="853"/>
                  </a:lnTo>
                  <a:lnTo>
                    <a:pt x="535" y="846"/>
                  </a:lnTo>
                  <a:lnTo>
                    <a:pt x="530" y="841"/>
                  </a:lnTo>
                  <a:lnTo>
                    <a:pt x="497" y="833"/>
                  </a:lnTo>
                  <a:lnTo>
                    <a:pt x="423" y="841"/>
                  </a:lnTo>
                  <a:lnTo>
                    <a:pt x="409" y="816"/>
                  </a:lnTo>
                  <a:lnTo>
                    <a:pt x="340" y="802"/>
                  </a:lnTo>
                  <a:lnTo>
                    <a:pt x="313" y="798"/>
                  </a:lnTo>
                  <a:lnTo>
                    <a:pt x="271" y="802"/>
                  </a:lnTo>
                  <a:lnTo>
                    <a:pt x="219" y="798"/>
                  </a:lnTo>
                  <a:lnTo>
                    <a:pt x="163" y="769"/>
                  </a:lnTo>
                  <a:lnTo>
                    <a:pt x="160" y="752"/>
                  </a:lnTo>
                  <a:lnTo>
                    <a:pt x="161" y="696"/>
                  </a:lnTo>
                  <a:lnTo>
                    <a:pt x="163" y="685"/>
                  </a:lnTo>
                  <a:lnTo>
                    <a:pt x="160" y="643"/>
                  </a:lnTo>
                  <a:lnTo>
                    <a:pt x="124" y="616"/>
                  </a:lnTo>
                  <a:lnTo>
                    <a:pt x="105" y="616"/>
                  </a:lnTo>
                  <a:lnTo>
                    <a:pt x="104" y="605"/>
                  </a:lnTo>
                  <a:lnTo>
                    <a:pt x="81" y="587"/>
                  </a:lnTo>
                  <a:lnTo>
                    <a:pt x="51" y="577"/>
                  </a:lnTo>
                  <a:lnTo>
                    <a:pt x="44" y="576"/>
                  </a:lnTo>
                  <a:lnTo>
                    <a:pt x="16" y="558"/>
                  </a:lnTo>
                  <a:lnTo>
                    <a:pt x="6" y="553"/>
                  </a:lnTo>
                  <a:lnTo>
                    <a:pt x="0" y="552"/>
                  </a:lnTo>
                  <a:lnTo>
                    <a:pt x="0" y="547"/>
                  </a:lnTo>
                  <a:lnTo>
                    <a:pt x="7" y="520"/>
                  </a:lnTo>
                  <a:lnTo>
                    <a:pt x="9" y="500"/>
                  </a:lnTo>
                  <a:lnTo>
                    <a:pt x="9" y="489"/>
                  </a:lnTo>
                  <a:lnTo>
                    <a:pt x="9" y="477"/>
                  </a:lnTo>
                  <a:lnTo>
                    <a:pt x="18" y="477"/>
                  </a:lnTo>
                  <a:lnTo>
                    <a:pt x="23" y="477"/>
                  </a:lnTo>
                  <a:lnTo>
                    <a:pt x="23" y="497"/>
                  </a:lnTo>
                  <a:lnTo>
                    <a:pt x="23" y="508"/>
                  </a:lnTo>
                  <a:lnTo>
                    <a:pt x="23" y="520"/>
                  </a:lnTo>
                  <a:lnTo>
                    <a:pt x="23" y="523"/>
                  </a:lnTo>
                  <a:lnTo>
                    <a:pt x="44" y="500"/>
                  </a:lnTo>
                  <a:lnTo>
                    <a:pt x="43" y="493"/>
                  </a:lnTo>
                  <a:lnTo>
                    <a:pt x="43" y="477"/>
                  </a:lnTo>
                  <a:lnTo>
                    <a:pt x="59" y="471"/>
                  </a:lnTo>
                  <a:lnTo>
                    <a:pt x="44" y="457"/>
                  </a:lnTo>
                  <a:lnTo>
                    <a:pt x="34" y="452"/>
                  </a:lnTo>
                  <a:lnTo>
                    <a:pt x="33" y="422"/>
                  </a:lnTo>
                  <a:lnTo>
                    <a:pt x="40" y="418"/>
                  </a:lnTo>
                  <a:lnTo>
                    <a:pt x="51" y="422"/>
                  </a:lnTo>
                  <a:lnTo>
                    <a:pt x="59" y="416"/>
                  </a:lnTo>
                  <a:lnTo>
                    <a:pt x="78" y="413"/>
                  </a:lnTo>
                  <a:lnTo>
                    <a:pt x="65" y="395"/>
                  </a:lnTo>
                  <a:lnTo>
                    <a:pt x="65" y="388"/>
                  </a:lnTo>
                  <a:lnTo>
                    <a:pt x="60" y="379"/>
                  </a:lnTo>
                  <a:lnTo>
                    <a:pt x="40" y="395"/>
                  </a:lnTo>
                  <a:lnTo>
                    <a:pt x="40" y="370"/>
                  </a:lnTo>
                  <a:lnTo>
                    <a:pt x="40" y="348"/>
                  </a:lnTo>
                  <a:lnTo>
                    <a:pt x="43" y="321"/>
                  </a:lnTo>
                  <a:lnTo>
                    <a:pt x="41" y="299"/>
                  </a:lnTo>
                  <a:lnTo>
                    <a:pt x="40" y="280"/>
                  </a:lnTo>
                  <a:lnTo>
                    <a:pt x="43" y="228"/>
                  </a:lnTo>
                  <a:lnTo>
                    <a:pt x="45" y="208"/>
                  </a:lnTo>
                  <a:lnTo>
                    <a:pt x="27" y="144"/>
                  </a:lnTo>
                  <a:lnTo>
                    <a:pt x="32" y="100"/>
                  </a:lnTo>
                  <a:lnTo>
                    <a:pt x="40" y="73"/>
                  </a:lnTo>
                  <a:lnTo>
                    <a:pt x="43" y="38"/>
                  </a:lnTo>
                  <a:lnTo>
                    <a:pt x="160" y="119"/>
                  </a:lnTo>
                  <a:lnTo>
                    <a:pt x="224" y="156"/>
                  </a:lnTo>
                  <a:lnTo>
                    <a:pt x="270" y="173"/>
                  </a:lnTo>
                  <a:lnTo>
                    <a:pt x="297" y="189"/>
                  </a:lnTo>
                  <a:lnTo>
                    <a:pt x="326" y="189"/>
                  </a:lnTo>
                  <a:lnTo>
                    <a:pt x="331" y="194"/>
                  </a:lnTo>
                  <a:lnTo>
                    <a:pt x="339" y="208"/>
                  </a:lnTo>
                  <a:lnTo>
                    <a:pt x="342" y="268"/>
                  </a:lnTo>
                  <a:lnTo>
                    <a:pt x="339" y="281"/>
                  </a:lnTo>
                  <a:lnTo>
                    <a:pt x="326" y="295"/>
                  </a:lnTo>
                  <a:lnTo>
                    <a:pt x="316" y="321"/>
                  </a:lnTo>
                  <a:lnTo>
                    <a:pt x="316" y="340"/>
                  </a:lnTo>
                  <a:lnTo>
                    <a:pt x="317" y="348"/>
                  </a:lnTo>
                  <a:lnTo>
                    <a:pt x="316" y="368"/>
                  </a:lnTo>
                  <a:lnTo>
                    <a:pt x="312" y="372"/>
                  </a:lnTo>
                  <a:lnTo>
                    <a:pt x="312" y="379"/>
                  </a:lnTo>
                  <a:lnTo>
                    <a:pt x="322" y="395"/>
                  </a:lnTo>
                  <a:lnTo>
                    <a:pt x="340" y="377"/>
                  </a:lnTo>
                  <a:lnTo>
                    <a:pt x="363" y="323"/>
                  </a:lnTo>
                  <a:lnTo>
                    <a:pt x="369" y="315"/>
                  </a:lnTo>
                  <a:lnTo>
                    <a:pt x="379" y="290"/>
                  </a:lnTo>
                  <a:lnTo>
                    <a:pt x="413" y="264"/>
                  </a:lnTo>
                  <a:lnTo>
                    <a:pt x="414" y="248"/>
                  </a:lnTo>
                  <a:lnTo>
                    <a:pt x="403" y="199"/>
                  </a:lnTo>
                  <a:lnTo>
                    <a:pt x="377" y="136"/>
                  </a:lnTo>
                  <a:lnTo>
                    <a:pt x="375" y="119"/>
                  </a:lnTo>
                  <a:lnTo>
                    <a:pt x="382" y="118"/>
                  </a:lnTo>
                  <a:lnTo>
                    <a:pt x="395" y="119"/>
                  </a:lnTo>
                  <a:lnTo>
                    <a:pt x="409" y="97"/>
                  </a:lnTo>
                  <a:lnTo>
                    <a:pt x="406" y="54"/>
                  </a:lnTo>
                  <a:lnTo>
                    <a:pt x="390" y="54"/>
                  </a:lnTo>
                  <a:lnTo>
                    <a:pt x="387" y="35"/>
                  </a:lnTo>
                  <a:lnTo>
                    <a:pt x="387" y="0"/>
                  </a:lnTo>
                  <a:lnTo>
                    <a:pt x="633" y="61"/>
                  </a:lnTo>
                  <a:lnTo>
                    <a:pt x="865" y="128"/>
                  </a:lnTo>
                  <a:lnTo>
                    <a:pt x="1267" y="222"/>
                  </a:lnTo>
                  <a:lnTo>
                    <a:pt x="1132" y="812"/>
                  </a:lnTo>
                  <a:lnTo>
                    <a:pt x="1127" y="828"/>
                  </a:lnTo>
                  <a:lnTo>
                    <a:pt x="1127" y="844"/>
                  </a:lnTo>
                  <a:lnTo>
                    <a:pt x="1135" y="865"/>
                  </a:lnTo>
                  <a:close/>
                </a:path>
              </a:pathLst>
            </a:custGeom>
            <a:solidFill>
              <a:srgbClr val="003300"/>
            </a:solidFill>
            <a:ln w="25400">
              <a:solidFill>
                <a:srgbClr val="003366"/>
              </a:solidFill>
              <a:round/>
              <a:headEnd/>
              <a:tailEnd/>
            </a:ln>
          </p:spPr>
          <p:txBody>
            <a:bodyPr lIns="0" tIns="0" rIns="0" bIns="0"/>
            <a:lstStyle/>
            <a:p>
              <a:endParaRPr lang="en-US"/>
            </a:p>
          </p:txBody>
        </p:sp>
        <p:sp>
          <p:nvSpPr>
            <p:cNvPr id="76" name="Freeform 78"/>
            <p:cNvSpPr>
              <a:spLocks/>
            </p:cNvSpPr>
            <p:nvPr/>
          </p:nvSpPr>
          <p:spPr bwMode="grayWhite">
            <a:xfrm>
              <a:off x="4483" y="2024"/>
              <a:ext cx="234" cy="171"/>
            </a:xfrm>
            <a:custGeom>
              <a:avLst/>
              <a:gdLst>
                <a:gd name="T0" fmla="*/ 0 w 591"/>
                <a:gd name="T1" fmla="*/ 0 h 439"/>
                <a:gd name="T2" fmla="*/ 0 w 591"/>
                <a:gd name="T3" fmla="*/ 0 h 439"/>
                <a:gd name="T4" fmla="*/ 0 w 591"/>
                <a:gd name="T5" fmla="*/ 0 h 439"/>
                <a:gd name="T6" fmla="*/ 0 w 591"/>
                <a:gd name="T7" fmla="*/ 0 h 439"/>
                <a:gd name="T8" fmla="*/ 0 w 591"/>
                <a:gd name="T9" fmla="*/ 0 h 439"/>
                <a:gd name="T10" fmla="*/ 0 w 591"/>
                <a:gd name="T11" fmla="*/ 0 h 439"/>
                <a:gd name="T12" fmla="*/ 0 w 591"/>
                <a:gd name="T13" fmla="*/ 0 h 439"/>
                <a:gd name="T14" fmla="*/ 0 w 591"/>
                <a:gd name="T15" fmla="*/ 0 h 439"/>
                <a:gd name="T16" fmla="*/ 0 w 591"/>
                <a:gd name="T17" fmla="*/ 0 h 439"/>
                <a:gd name="T18" fmla="*/ 0 w 591"/>
                <a:gd name="T19" fmla="*/ 0 h 439"/>
                <a:gd name="T20" fmla="*/ 0 w 591"/>
                <a:gd name="T21" fmla="*/ 0 h 439"/>
                <a:gd name="T22" fmla="*/ 0 w 591"/>
                <a:gd name="T23" fmla="*/ 0 h 439"/>
                <a:gd name="T24" fmla="*/ 0 w 591"/>
                <a:gd name="T25" fmla="*/ 0 h 439"/>
                <a:gd name="T26" fmla="*/ 0 w 591"/>
                <a:gd name="T27" fmla="*/ 0 h 439"/>
                <a:gd name="T28" fmla="*/ 0 w 591"/>
                <a:gd name="T29" fmla="*/ 0 h 439"/>
                <a:gd name="T30" fmla="*/ 0 w 591"/>
                <a:gd name="T31" fmla="*/ 0 h 439"/>
                <a:gd name="T32" fmla="*/ 0 w 591"/>
                <a:gd name="T33" fmla="*/ 0 h 439"/>
                <a:gd name="T34" fmla="*/ 0 w 591"/>
                <a:gd name="T35" fmla="*/ 0 h 439"/>
                <a:gd name="T36" fmla="*/ 0 w 591"/>
                <a:gd name="T37" fmla="*/ 0 h 439"/>
                <a:gd name="T38" fmla="*/ 0 w 591"/>
                <a:gd name="T39" fmla="*/ 0 h 439"/>
                <a:gd name="T40" fmla="*/ 0 w 591"/>
                <a:gd name="T41" fmla="*/ 0 h 439"/>
                <a:gd name="T42" fmla="*/ 0 w 591"/>
                <a:gd name="T43" fmla="*/ 0 h 439"/>
                <a:gd name="T44" fmla="*/ 0 w 591"/>
                <a:gd name="T45" fmla="*/ 0 h 439"/>
                <a:gd name="T46" fmla="*/ 0 w 591"/>
                <a:gd name="T47" fmla="*/ 0 h 439"/>
                <a:gd name="T48" fmla="*/ 0 w 591"/>
                <a:gd name="T49" fmla="*/ 0 h 439"/>
                <a:gd name="T50" fmla="*/ 0 w 591"/>
                <a:gd name="T51" fmla="*/ 0 h 439"/>
                <a:gd name="T52" fmla="*/ 0 w 591"/>
                <a:gd name="T53" fmla="*/ 0 h 439"/>
                <a:gd name="T54" fmla="*/ 0 w 591"/>
                <a:gd name="T55" fmla="*/ 0 h 439"/>
                <a:gd name="T56" fmla="*/ 0 w 591"/>
                <a:gd name="T57" fmla="*/ 0 h 439"/>
                <a:gd name="T58" fmla="*/ 0 w 591"/>
                <a:gd name="T59" fmla="*/ 0 h 439"/>
                <a:gd name="T60" fmla="*/ 0 w 591"/>
                <a:gd name="T61" fmla="*/ 0 h 439"/>
                <a:gd name="T62" fmla="*/ 0 w 591"/>
                <a:gd name="T63" fmla="*/ 0 h 439"/>
                <a:gd name="T64" fmla="*/ 0 w 591"/>
                <a:gd name="T65" fmla="*/ 0 h 439"/>
                <a:gd name="T66" fmla="*/ 0 w 591"/>
                <a:gd name="T67" fmla="*/ 0 h 439"/>
                <a:gd name="T68" fmla="*/ 0 w 591"/>
                <a:gd name="T69" fmla="*/ 0 h 439"/>
                <a:gd name="T70" fmla="*/ 0 w 591"/>
                <a:gd name="T71" fmla="*/ 0 h 439"/>
                <a:gd name="T72" fmla="*/ 0 w 591"/>
                <a:gd name="T73" fmla="*/ 0 h 4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1"/>
                <a:gd name="T112" fmla="*/ 0 h 439"/>
                <a:gd name="T113" fmla="*/ 591 w 591"/>
                <a:gd name="T114" fmla="*/ 439 h 4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1" h="439">
                  <a:moveTo>
                    <a:pt x="582" y="0"/>
                  </a:moveTo>
                  <a:lnTo>
                    <a:pt x="442" y="128"/>
                  </a:lnTo>
                  <a:lnTo>
                    <a:pt x="400" y="128"/>
                  </a:lnTo>
                  <a:lnTo>
                    <a:pt x="381" y="141"/>
                  </a:lnTo>
                  <a:lnTo>
                    <a:pt x="401" y="168"/>
                  </a:lnTo>
                  <a:lnTo>
                    <a:pt x="401" y="200"/>
                  </a:lnTo>
                  <a:lnTo>
                    <a:pt x="296" y="191"/>
                  </a:lnTo>
                  <a:lnTo>
                    <a:pt x="134" y="256"/>
                  </a:lnTo>
                  <a:lnTo>
                    <a:pt x="22" y="356"/>
                  </a:lnTo>
                  <a:lnTo>
                    <a:pt x="0" y="421"/>
                  </a:lnTo>
                  <a:lnTo>
                    <a:pt x="31" y="439"/>
                  </a:lnTo>
                  <a:lnTo>
                    <a:pt x="101" y="421"/>
                  </a:lnTo>
                  <a:lnTo>
                    <a:pt x="109" y="396"/>
                  </a:lnTo>
                  <a:lnTo>
                    <a:pt x="135" y="380"/>
                  </a:lnTo>
                  <a:lnTo>
                    <a:pt x="183" y="358"/>
                  </a:lnTo>
                  <a:lnTo>
                    <a:pt x="234" y="347"/>
                  </a:lnTo>
                  <a:lnTo>
                    <a:pt x="278" y="338"/>
                  </a:lnTo>
                  <a:lnTo>
                    <a:pt x="301" y="347"/>
                  </a:lnTo>
                  <a:lnTo>
                    <a:pt x="336" y="358"/>
                  </a:lnTo>
                  <a:lnTo>
                    <a:pt x="426" y="336"/>
                  </a:lnTo>
                  <a:lnTo>
                    <a:pt x="464" y="319"/>
                  </a:lnTo>
                  <a:lnTo>
                    <a:pt x="518" y="263"/>
                  </a:lnTo>
                  <a:lnTo>
                    <a:pt x="556" y="252"/>
                  </a:lnTo>
                  <a:lnTo>
                    <a:pt x="560" y="218"/>
                  </a:lnTo>
                  <a:lnTo>
                    <a:pt x="546" y="193"/>
                  </a:lnTo>
                  <a:lnTo>
                    <a:pt x="543" y="177"/>
                  </a:lnTo>
                  <a:lnTo>
                    <a:pt x="552" y="166"/>
                  </a:lnTo>
                  <a:lnTo>
                    <a:pt x="551" y="152"/>
                  </a:lnTo>
                  <a:lnTo>
                    <a:pt x="541" y="145"/>
                  </a:lnTo>
                  <a:lnTo>
                    <a:pt x="522" y="145"/>
                  </a:lnTo>
                  <a:lnTo>
                    <a:pt x="514" y="144"/>
                  </a:lnTo>
                  <a:lnTo>
                    <a:pt x="508" y="125"/>
                  </a:lnTo>
                  <a:lnTo>
                    <a:pt x="511" y="108"/>
                  </a:lnTo>
                  <a:lnTo>
                    <a:pt x="568" y="54"/>
                  </a:lnTo>
                  <a:lnTo>
                    <a:pt x="578" y="39"/>
                  </a:lnTo>
                  <a:lnTo>
                    <a:pt x="591" y="15"/>
                  </a:lnTo>
                  <a:lnTo>
                    <a:pt x="582"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77" name="Freeform 79"/>
            <p:cNvSpPr>
              <a:spLocks/>
            </p:cNvSpPr>
            <p:nvPr/>
          </p:nvSpPr>
          <p:spPr bwMode="grayWhite">
            <a:xfrm>
              <a:off x="4243" y="2211"/>
              <a:ext cx="298" cy="176"/>
            </a:xfrm>
            <a:custGeom>
              <a:avLst/>
              <a:gdLst>
                <a:gd name="T0" fmla="*/ 0 w 755"/>
                <a:gd name="T1" fmla="*/ 0 h 461"/>
                <a:gd name="T2" fmla="*/ 0 w 755"/>
                <a:gd name="T3" fmla="*/ 0 h 461"/>
                <a:gd name="T4" fmla="*/ 0 w 755"/>
                <a:gd name="T5" fmla="*/ 0 h 461"/>
                <a:gd name="T6" fmla="*/ 0 w 755"/>
                <a:gd name="T7" fmla="*/ 0 h 461"/>
                <a:gd name="T8" fmla="*/ 0 w 755"/>
                <a:gd name="T9" fmla="*/ 0 h 461"/>
                <a:gd name="T10" fmla="*/ 0 w 755"/>
                <a:gd name="T11" fmla="*/ 0 h 461"/>
                <a:gd name="T12" fmla="*/ 0 w 755"/>
                <a:gd name="T13" fmla="*/ 0 h 461"/>
                <a:gd name="T14" fmla="*/ 0 w 755"/>
                <a:gd name="T15" fmla="*/ 0 h 461"/>
                <a:gd name="T16" fmla="*/ 0 w 755"/>
                <a:gd name="T17" fmla="*/ 0 h 461"/>
                <a:gd name="T18" fmla="*/ 0 w 755"/>
                <a:gd name="T19" fmla="*/ 0 h 461"/>
                <a:gd name="T20" fmla="*/ 0 w 755"/>
                <a:gd name="T21" fmla="*/ 0 h 461"/>
                <a:gd name="T22" fmla="*/ 0 w 755"/>
                <a:gd name="T23" fmla="*/ 0 h 461"/>
                <a:gd name="T24" fmla="*/ 0 w 755"/>
                <a:gd name="T25" fmla="*/ 0 h 461"/>
                <a:gd name="T26" fmla="*/ 0 w 755"/>
                <a:gd name="T27" fmla="*/ 0 h 461"/>
                <a:gd name="T28" fmla="*/ 0 w 755"/>
                <a:gd name="T29" fmla="*/ 0 h 461"/>
                <a:gd name="T30" fmla="*/ 0 w 755"/>
                <a:gd name="T31" fmla="*/ 0 h 461"/>
                <a:gd name="T32" fmla="*/ 0 w 755"/>
                <a:gd name="T33" fmla="*/ 0 h 461"/>
                <a:gd name="T34" fmla="*/ 0 w 755"/>
                <a:gd name="T35" fmla="*/ 0 h 461"/>
                <a:gd name="T36" fmla="*/ 0 w 755"/>
                <a:gd name="T37" fmla="*/ 0 h 461"/>
                <a:gd name="T38" fmla="*/ 0 w 755"/>
                <a:gd name="T39" fmla="*/ 0 h 461"/>
                <a:gd name="T40" fmla="*/ 0 w 755"/>
                <a:gd name="T41" fmla="*/ 0 h 461"/>
                <a:gd name="T42" fmla="*/ 0 w 755"/>
                <a:gd name="T43" fmla="*/ 0 h 461"/>
                <a:gd name="T44" fmla="*/ 0 w 755"/>
                <a:gd name="T45" fmla="*/ 0 h 461"/>
                <a:gd name="T46" fmla="*/ 0 w 755"/>
                <a:gd name="T47" fmla="*/ 0 h 461"/>
                <a:gd name="T48" fmla="*/ 0 w 755"/>
                <a:gd name="T49" fmla="*/ 0 h 461"/>
                <a:gd name="T50" fmla="*/ 0 w 755"/>
                <a:gd name="T51" fmla="*/ 0 h 461"/>
                <a:gd name="T52" fmla="*/ 0 w 755"/>
                <a:gd name="T53" fmla="*/ 0 h 461"/>
                <a:gd name="T54" fmla="*/ 0 w 755"/>
                <a:gd name="T55" fmla="*/ 0 h 461"/>
                <a:gd name="T56" fmla="*/ 0 w 755"/>
                <a:gd name="T57" fmla="*/ 0 h 461"/>
                <a:gd name="T58" fmla="*/ 0 w 755"/>
                <a:gd name="T59" fmla="*/ 0 h 461"/>
                <a:gd name="T60" fmla="*/ 0 w 755"/>
                <a:gd name="T61" fmla="*/ 0 h 461"/>
                <a:gd name="T62" fmla="*/ 0 w 755"/>
                <a:gd name="T63" fmla="*/ 0 h 461"/>
                <a:gd name="T64" fmla="*/ 0 w 755"/>
                <a:gd name="T65" fmla="*/ 0 h 461"/>
                <a:gd name="T66" fmla="*/ 0 w 755"/>
                <a:gd name="T67" fmla="*/ 0 h 461"/>
                <a:gd name="T68" fmla="*/ 0 w 755"/>
                <a:gd name="T69" fmla="*/ 0 h 461"/>
                <a:gd name="T70" fmla="*/ 0 w 755"/>
                <a:gd name="T71" fmla="*/ 0 h 461"/>
                <a:gd name="T72" fmla="*/ 0 w 755"/>
                <a:gd name="T73" fmla="*/ 0 h 461"/>
                <a:gd name="T74" fmla="*/ 0 w 755"/>
                <a:gd name="T75" fmla="*/ 0 h 461"/>
                <a:gd name="T76" fmla="*/ 0 w 755"/>
                <a:gd name="T77" fmla="*/ 0 h 461"/>
                <a:gd name="T78" fmla="*/ 0 w 755"/>
                <a:gd name="T79" fmla="*/ 0 h 461"/>
                <a:gd name="T80" fmla="*/ 0 w 755"/>
                <a:gd name="T81" fmla="*/ 0 h 461"/>
                <a:gd name="T82" fmla="*/ 0 w 755"/>
                <a:gd name="T83" fmla="*/ 0 h 461"/>
                <a:gd name="T84" fmla="*/ 0 w 755"/>
                <a:gd name="T85" fmla="*/ 0 h 461"/>
                <a:gd name="T86" fmla="*/ 0 w 755"/>
                <a:gd name="T87" fmla="*/ 0 h 461"/>
                <a:gd name="T88" fmla="*/ 0 w 755"/>
                <a:gd name="T89" fmla="*/ 0 h 461"/>
                <a:gd name="T90" fmla="*/ 0 w 755"/>
                <a:gd name="T91" fmla="*/ 0 h 4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5"/>
                <a:gd name="T139" fmla="*/ 0 h 461"/>
                <a:gd name="T140" fmla="*/ 755 w 755"/>
                <a:gd name="T141" fmla="*/ 461 h 4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5" h="461">
                  <a:moveTo>
                    <a:pt x="501" y="277"/>
                  </a:moveTo>
                  <a:lnTo>
                    <a:pt x="413" y="323"/>
                  </a:lnTo>
                  <a:lnTo>
                    <a:pt x="377" y="343"/>
                  </a:lnTo>
                  <a:lnTo>
                    <a:pt x="358" y="359"/>
                  </a:lnTo>
                  <a:lnTo>
                    <a:pt x="311" y="414"/>
                  </a:lnTo>
                  <a:lnTo>
                    <a:pt x="290" y="424"/>
                  </a:lnTo>
                  <a:lnTo>
                    <a:pt x="280" y="423"/>
                  </a:lnTo>
                  <a:lnTo>
                    <a:pt x="250" y="423"/>
                  </a:lnTo>
                  <a:lnTo>
                    <a:pt x="234" y="425"/>
                  </a:lnTo>
                  <a:lnTo>
                    <a:pt x="185" y="461"/>
                  </a:lnTo>
                  <a:lnTo>
                    <a:pt x="169" y="457"/>
                  </a:lnTo>
                  <a:lnTo>
                    <a:pt x="142" y="445"/>
                  </a:lnTo>
                  <a:lnTo>
                    <a:pt x="133" y="452"/>
                  </a:lnTo>
                  <a:lnTo>
                    <a:pt x="119" y="446"/>
                  </a:lnTo>
                  <a:lnTo>
                    <a:pt x="130" y="435"/>
                  </a:lnTo>
                  <a:lnTo>
                    <a:pt x="121" y="434"/>
                  </a:lnTo>
                  <a:lnTo>
                    <a:pt x="96" y="426"/>
                  </a:lnTo>
                  <a:lnTo>
                    <a:pt x="32" y="409"/>
                  </a:lnTo>
                  <a:lnTo>
                    <a:pt x="25" y="399"/>
                  </a:lnTo>
                  <a:lnTo>
                    <a:pt x="0" y="414"/>
                  </a:lnTo>
                  <a:lnTo>
                    <a:pt x="0" y="398"/>
                  </a:lnTo>
                  <a:lnTo>
                    <a:pt x="3" y="388"/>
                  </a:lnTo>
                  <a:lnTo>
                    <a:pt x="30" y="335"/>
                  </a:lnTo>
                  <a:lnTo>
                    <a:pt x="41" y="323"/>
                  </a:lnTo>
                  <a:lnTo>
                    <a:pt x="151" y="317"/>
                  </a:lnTo>
                  <a:lnTo>
                    <a:pt x="279" y="205"/>
                  </a:lnTo>
                  <a:lnTo>
                    <a:pt x="307" y="153"/>
                  </a:lnTo>
                  <a:lnTo>
                    <a:pt x="397" y="105"/>
                  </a:lnTo>
                  <a:lnTo>
                    <a:pt x="479" y="114"/>
                  </a:lnTo>
                  <a:lnTo>
                    <a:pt x="592" y="14"/>
                  </a:lnTo>
                  <a:lnTo>
                    <a:pt x="712" y="0"/>
                  </a:lnTo>
                  <a:lnTo>
                    <a:pt x="747" y="0"/>
                  </a:lnTo>
                  <a:lnTo>
                    <a:pt x="752" y="9"/>
                  </a:lnTo>
                  <a:lnTo>
                    <a:pt x="755" y="21"/>
                  </a:lnTo>
                  <a:lnTo>
                    <a:pt x="747" y="41"/>
                  </a:lnTo>
                  <a:lnTo>
                    <a:pt x="740" y="48"/>
                  </a:lnTo>
                  <a:lnTo>
                    <a:pt x="726" y="83"/>
                  </a:lnTo>
                  <a:lnTo>
                    <a:pt x="656" y="162"/>
                  </a:lnTo>
                  <a:lnTo>
                    <a:pt x="624" y="179"/>
                  </a:lnTo>
                  <a:lnTo>
                    <a:pt x="582" y="219"/>
                  </a:lnTo>
                  <a:lnTo>
                    <a:pt x="575" y="223"/>
                  </a:lnTo>
                  <a:lnTo>
                    <a:pt x="569" y="216"/>
                  </a:lnTo>
                  <a:lnTo>
                    <a:pt x="562" y="216"/>
                  </a:lnTo>
                  <a:lnTo>
                    <a:pt x="549" y="238"/>
                  </a:lnTo>
                  <a:lnTo>
                    <a:pt x="520" y="266"/>
                  </a:lnTo>
                  <a:lnTo>
                    <a:pt x="501" y="277"/>
                  </a:lnTo>
                  <a:close/>
                </a:path>
              </a:pathLst>
            </a:custGeom>
            <a:solidFill>
              <a:srgbClr val="003300"/>
            </a:solidFill>
            <a:ln w="25400">
              <a:solidFill>
                <a:srgbClr val="003366"/>
              </a:solidFill>
              <a:round/>
              <a:headEnd/>
              <a:tailEnd/>
            </a:ln>
          </p:spPr>
          <p:txBody>
            <a:bodyPr lIns="0" tIns="0" rIns="0" bIns="0"/>
            <a:lstStyle/>
            <a:p>
              <a:endParaRPr lang="en-US"/>
            </a:p>
          </p:txBody>
        </p:sp>
        <p:sp>
          <p:nvSpPr>
            <p:cNvPr id="78" name="Freeform 80"/>
            <p:cNvSpPr>
              <a:spLocks/>
            </p:cNvSpPr>
            <p:nvPr/>
          </p:nvSpPr>
          <p:spPr bwMode="grayWhite">
            <a:xfrm>
              <a:off x="3617" y="1723"/>
              <a:ext cx="811" cy="679"/>
            </a:xfrm>
            <a:custGeom>
              <a:avLst/>
              <a:gdLst>
                <a:gd name="T0" fmla="*/ 1 w 2050"/>
                <a:gd name="T1" fmla="*/ 0 h 1774"/>
                <a:gd name="T2" fmla="*/ 1 w 2050"/>
                <a:gd name="T3" fmla="*/ 0 h 1774"/>
                <a:gd name="T4" fmla="*/ 1 w 2050"/>
                <a:gd name="T5" fmla="*/ 0 h 1774"/>
                <a:gd name="T6" fmla="*/ 1 w 2050"/>
                <a:gd name="T7" fmla="*/ 0 h 1774"/>
                <a:gd name="T8" fmla="*/ 1 w 2050"/>
                <a:gd name="T9" fmla="*/ 0 h 1774"/>
                <a:gd name="T10" fmla="*/ 1 w 2050"/>
                <a:gd name="T11" fmla="*/ 0 h 1774"/>
                <a:gd name="T12" fmla="*/ 1 w 2050"/>
                <a:gd name="T13" fmla="*/ 0 h 1774"/>
                <a:gd name="T14" fmla="*/ 1 w 2050"/>
                <a:gd name="T15" fmla="*/ 0 h 1774"/>
                <a:gd name="T16" fmla="*/ 0 w 2050"/>
                <a:gd name="T17" fmla="*/ 0 h 1774"/>
                <a:gd name="T18" fmla="*/ 0 w 2050"/>
                <a:gd name="T19" fmla="*/ 0 h 1774"/>
                <a:gd name="T20" fmla="*/ 0 w 2050"/>
                <a:gd name="T21" fmla="*/ 0 h 1774"/>
                <a:gd name="T22" fmla="*/ 0 w 2050"/>
                <a:gd name="T23" fmla="*/ 0 h 1774"/>
                <a:gd name="T24" fmla="*/ 0 w 2050"/>
                <a:gd name="T25" fmla="*/ 0 h 1774"/>
                <a:gd name="T26" fmla="*/ 0 w 2050"/>
                <a:gd name="T27" fmla="*/ 0 h 1774"/>
                <a:gd name="T28" fmla="*/ 0 w 2050"/>
                <a:gd name="T29" fmla="*/ 0 h 1774"/>
                <a:gd name="T30" fmla="*/ 0 w 2050"/>
                <a:gd name="T31" fmla="*/ 0 h 1774"/>
                <a:gd name="T32" fmla="*/ 0 w 2050"/>
                <a:gd name="T33" fmla="*/ 1 h 1774"/>
                <a:gd name="T34" fmla="*/ 0 w 2050"/>
                <a:gd name="T35" fmla="*/ 1 h 1774"/>
                <a:gd name="T36" fmla="*/ 0 w 2050"/>
                <a:gd name="T37" fmla="*/ 1 h 1774"/>
                <a:gd name="T38" fmla="*/ 0 w 2050"/>
                <a:gd name="T39" fmla="*/ 1 h 1774"/>
                <a:gd name="T40" fmla="*/ 1 w 2050"/>
                <a:gd name="T41" fmla="*/ 1 h 1774"/>
                <a:gd name="T42" fmla="*/ 1 w 2050"/>
                <a:gd name="T43" fmla="*/ 1 h 1774"/>
                <a:gd name="T44" fmla="*/ 1 w 2050"/>
                <a:gd name="T45" fmla="*/ 1 h 1774"/>
                <a:gd name="T46" fmla="*/ 1 w 2050"/>
                <a:gd name="T47" fmla="*/ 1 h 1774"/>
                <a:gd name="T48" fmla="*/ 1 w 2050"/>
                <a:gd name="T49" fmla="*/ 0 h 1774"/>
                <a:gd name="T50" fmla="*/ 1 w 2050"/>
                <a:gd name="T51" fmla="*/ 0 h 1774"/>
                <a:gd name="T52" fmla="*/ 1 w 2050"/>
                <a:gd name="T53" fmla="*/ 0 h 1774"/>
                <a:gd name="T54" fmla="*/ 1 w 2050"/>
                <a:gd name="T55" fmla="*/ 0 h 1774"/>
                <a:gd name="T56" fmla="*/ 1 w 2050"/>
                <a:gd name="T57" fmla="*/ 0 h 1774"/>
                <a:gd name="T58" fmla="*/ 1 w 2050"/>
                <a:gd name="T59" fmla="*/ 0 h 1774"/>
                <a:gd name="T60" fmla="*/ 1 w 2050"/>
                <a:gd name="T61" fmla="*/ 0 h 1774"/>
                <a:gd name="T62" fmla="*/ 1 w 2050"/>
                <a:gd name="T63" fmla="*/ 0 h 1774"/>
                <a:gd name="T64" fmla="*/ 1 w 2050"/>
                <a:gd name="T65" fmla="*/ 0 h 1774"/>
                <a:gd name="T66" fmla="*/ 1 w 2050"/>
                <a:gd name="T67" fmla="*/ 0 h 1774"/>
                <a:gd name="T68" fmla="*/ 1 w 2050"/>
                <a:gd name="T69" fmla="*/ 0 h 1774"/>
                <a:gd name="T70" fmla="*/ 1 w 2050"/>
                <a:gd name="T71" fmla="*/ 1 h 1774"/>
                <a:gd name="T72" fmla="*/ 1 w 2050"/>
                <a:gd name="T73" fmla="*/ 1 h 1774"/>
                <a:gd name="T74" fmla="*/ 1 w 2050"/>
                <a:gd name="T75" fmla="*/ 1 h 1774"/>
                <a:gd name="T76" fmla="*/ 1 w 2050"/>
                <a:gd name="T77" fmla="*/ 0 h 1774"/>
                <a:gd name="T78" fmla="*/ 1 w 2050"/>
                <a:gd name="T79" fmla="*/ 0 h 1774"/>
                <a:gd name="T80" fmla="*/ 1 w 2050"/>
                <a:gd name="T81" fmla="*/ 0 h 1774"/>
                <a:gd name="T82" fmla="*/ 1 w 2050"/>
                <a:gd name="T83" fmla="*/ 0 h 1774"/>
                <a:gd name="T84" fmla="*/ 1 w 2050"/>
                <a:gd name="T85" fmla="*/ 0 h 1774"/>
                <a:gd name="T86" fmla="*/ 1 w 2050"/>
                <a:gd name="T87" fmla="*/ 0 h 1774"/>
                <a:gd name="T88" fmla="*/ 0 w 2050"/>
                <a:gd name="T89" fmla="*/ 0 h 1774"/>
                <a:gd name="T90" fmla="*/ 0 w 2050"/>
                <a:gd name="T91" fmla="*/ 0 h 1774"/>
                <a:gd name="T92" fmla="*/ 0 w 2050"/>
                <a:gd name="T93" fmla="*/ 0 h 1774"/>
                <a:gd name="T94" fmla="*/ 0 w 2050"/>
                <a:gd name="T95" fmla="*/ 0 h 1774"/>
                <a:gd name="T96" fmla="*/ 0 w 2050"/>
                <a:gd name="T97" fmla="*/ 0 h 1774"/>
                <a:gd name="T98" fmla="*/ 0 w 2050"/>
                <a:gd name="T99" fmla="*/ 0 h 1774"/>
                <a:gd name="T100" fmla="*/ 0 w 2050"/>
                <a:gd name="T101" fmla="*/ 0 h 1774"/>
                <a:gd name="T102" fmla="*/ 0 w 2050"/>
                <a:gd name="T103" fmla="*/ 0 h 1774"/>
                <a:gd name="T104" fmla="*/ 0 w 2050"/>
                <a:gd name="T105" fmla="*/ 0 h 1774"/>
                <a:gd name="T106" fmla="*/ 0 w 2050"/>
                <a:gd name="T107" fmla="*/ 0 h 1774"/>
                <a:gd name="T108" fmla="*/ 0 w 2050"/>
                <a:gd name="T109" fmla="*/ 0 h 1774"/>
                <a:gd name="T110" fmla="*/ 0 w 2050"/>
                <a:gd name="T111" fmla="*/ 0 h 1774"/>
                <a:gd name="T112" fmla="*/ 0 w 2050"/>
                <a:gd name="T113" fmla="*/ 0 h 1774"/>
                <a:gd name="T114" fmla="*/ 0 w 2050"/>
                <a:gd name="T115" fmla="*/ 0 h 1774"/>
                <a:gd name="T116" fmla="*/ 1 w 2050"/>
                <a:gd name="T117" fmla="*/ 0 h 1774"/>
                <a:gd name="T118" fmla="*/ 1 w 2050"/>
                <a:gd name="T119" fmla="*/ 0 h 1774"/>
                <a:gd name="T120" fmla="*/ 1 w 2050"/>
                <a:gd name="T121" fmla="*/ 0 h 1774"/>
                <a:gd name="T122" fmla="*/ 1 w 2050"/>
                <a:gd name="T123" fmla="*/ 0 h 17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0"/>
                <a:gd name="T187" fmla="*/ 0 h 1774"/>
                <a:gd name="T188" fmla="*/ 2050 w 2050"/>
                <a:gd name="T189" fmla="*/ 1774 h 17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0" h="1774">
                  <a:moveTo>
                    <a:pt x="1312" y="586"/>
                  </a:moveTo>
                  <a:lnTo>
                    <a:pt x="1332" y="626"/>
                  </a:lnTo>
                  <a:lnTo>
                    <a:pt x="1345" y="639"/>
                  </a:lnTo>
                  <a:lnTo>
                    <a:pt x="1383" y="658"/>
                  </a:lnTo>
                  <a:lnTo>
                    <a:pt x="1422" y="649"/>
                  </a:lnTo>
                  <a:lnTo>
                    <a:pt x="1433" y="649"/>
                  </a:lnTo>
                  <a:lnTo>
                    <a:pt x="1441" y="658"/>
                  </a:lnTo>
                  <a:lnTo>
                    <a:pt x="1443" y="668"/>
                  </a:lnTo>
                  <a:lnTo>
                    <a:pt x="1430" y="685"/>
                  </a:lnTo>
                  <a:lnTo>
                    <a:pt x="1406" y="686"/>
                  </a:lnTo>
                  <a:lnTo>
                    <a:pt x="1393" y="685"/>
                  </a:lnTo>
                  <a:lnTo>
                    <a:pt x="1391" y="672"/>
                  </a:lnTo>
                  <a:lnTo>
                    <a:pt x="1379" y="672"/>
                  </a:lnTo>
                  <a:lnTo>
                    <a:pt x="1355" y="687"/>
                  </a:lnTo>
                  <a:lnTo>
                    <a:pt x="1336" y="685"/>
                  </a:lnTo>
                  <a:lnTo>
                    <a:pt x="1324" y="684"/>
                  </a:lnTo>
                  <a:lnTo>
                    <a:pt x="1288" y="688"/>
                  </a:lnTo>
                  <a:lnTo>
                    <a:pt x="1259" y="685"/>
                  </a:lnTo>
                  <a:lnTo>
                    <a:pt x="1252" y="688"/>
                  </a:lnTo>
                  <a:lnTo>
                    <a:pt x="1259" y="712"/>
                  </a:lnTo>
                  <a:lnTo>
                    <a:pt x="1252" y="716"/>
                  </a:lnTo>
                  <a:lnTo>
                    <a:pt x="1240" y="713"/>
                  </a:lnTo>
                  <a:lnTo>
                    <a:pt x="1211" y="693"/>
                  </a:lnTo>
                  <a:lnTo>
                    <a:pt x="1152" y="686"/>
                  </a:lnTo>
                  <a:lnTo>
                    <a:pt x="1139" y="688"/>
                  </a:lnTo>
                  <a:lnTo>
                    <a:pt x="1124" y="685"/>
                  </a:lnTo>
                  <a:lnTo>
                    <a:pt x="1085" y="713"/>
                  </a:lnTo>
                  <a:lnTo>
                    <a:pt x="1070" y="713"/>
                  </a:lnTo>
                  <a:lnTo>
                    <a:pt x="1053" y="725"/>
                  </a:lnTo>
                  <a:lnTo>
                    <a:pt x="1048" y="733"/>
                  </a:lnTo>
                  <a:lnTo>
                    <a:pt x="1038" y="736"/>
                  </a:lnTo>
                  <a:lnTo>
                    <a:pt x="1017" y="732"/>
                  </a:lnTo>
                  <a:lnTo>
                    <a:pt x="989" y="736"/>
                  </a:lnTo>
                  <a:lnTo>
                    <a:pt x="989" y="761"/>
                  </a:lnTo>
                  <a:lnTo>
                    <a:pt x="983" y="768"/>
                  </a:lnTo>
                  <a:lnTo>
                    <a:pt x="930" y="815"/>
                  </a:lnTo>
                  <a:lnTo>
                    <a:pt x="919" y="813"/>
                  </a:lnTo>
                  <a:lnTo>
                    <a:pt x="913" y="807"/>
                  </a:lnTo>
                  <a:lnTo>
                    <a:pt x="936" y="772"/>
                  </a:lnTo>
                  <a:lnTo>
                    <a:pt x="936" y="761"/>
                  </a:lnTo>
                  <a:lnTo>
                    <a:pt x="904" y="761"/>
                  </a:lnTo>
                  <a:lnTo>
                    <a:pt x="892" y="788"/>
                  </a:lnTo>
                  <a:lnTo>
                    <a:pt x="883" y="798"/>
                  </a:lnTo>
                  <a:lnTo>
                    <a:pt x="872" y="787"/>
                  </a:lnTo>
                  <a:lnTo>
                    <a:pt x="867" y="761"/>
                  </a:lnTo>
                  <a:lnTo>
                    <a:pt x="865" y="765"/>
                  </a:lnTo>
                  <a:lnTo>
                    <a:pt x="861" y="797"/>
                  </a:lnTo>
                  <a:lnTo>
                    <a:pt x="838" y="829"/>
                  </a:lnTo>
                  <a:lnTo>
                    <a:pt x="828" y="864"/>
                  </a:lnTo>
                  <a:lnTo>
                    <a:pt x="821" y="884"/>
                  </a:lnTo>
                  <a:lnTo>
                    <a:pt x="794" y="925"/>
                  </a:lnTo>
                  <a:lnTo>
                    <a:pt x="794" y="952"/>
                  </a:lnTo>
                  <a:lnTo>
                    <a:pt x="785" y="960"/>
                  </a:lnTo>
                  <a:lnTo>
                    <a:pt x="784" y="963"/>
                  </a:lnTo>
                  <a:lnTo>
                    <a:pt x="748" y="1000"/>
                  </a:lnTo>
                  <a:lnTo>
                    <a:pt x="727" y="1045"/>
                  </a:lnTo>
                  <a:lnTo>
                    <a:pt x="722" y="1077"/>
                  </a:lnTo>
                  <a:lnTo>
                    <a:pt x="721" y="1091"/>
                  </a:lnTo>
                  <a:lnTo>
                    <a:pt x="725" y="1096"/>
                  </a:lnTo>
                  <a:lnTo>
                    <a:pt x="748" y="1084"/>
                  </a:lnTo>
                  <a:lnTo>
                    <a:pt x="778" y="1029"/>
                  </a:lnTo>
                  <a:lnTo>
                    <a:pt x="811" y="1004"/>
                  </a:lnTo>
                  <a:lnTo>
                    <a:pt x="823" y="1000"/>
                  </a:lnTo>
                  <a:lnTo>
                    <a:pt x="828" y="983"/>
                  </a:lnTo>
                  <a:lnTo>
                    <a:pt x="838" y="975"/>
                  </a:lnTo>
                  <a:lnTo>
                    <a:pt x="846" y="960"/>
                  </a:lnTo>
                  <a:lnTo>
                    <a:pt x="846" y="940"/>
                  </a:lnTo>
                  <a:lnTo>
                    <a:pt x="846" y="932"/>
                  </a:lnTo>
                  <a:lnTo>
                    <a:pt x="857" y="925"/>
                  </a:lnTo>
                  <a:lnTo>
                    <a:pt x="864" y="914"/>
                  </a:lnTo>
                  <a:lnTo>
                    <a:pt x="867" y="900"/>
                  </a:lnTo>
                  <a:lnTo>
                    <a:pt x="877" y="900"/>
                  </a:lnTo>
                  <a:lnTo>
                    <a:pt x="883" y="914"/>
                  </a:lnTo>
                  <a:lnTo>
                    <a:pt x="881" y="937"/>
                  </a:lnTo>
                  <a:lnTo>
                    <a:pt x="861" y="1000"/>
                  </a:lnTo>
                  <a:lnTo>
                    <a:pt x="846" y="1017"/>
                  </a:lnTo>
                  <a:lnTo>
                    <a:pt x="838" y="1037"/>
                  </a:lnTo>
                  <a:lnTo>
                    <a:pt x="838" y="1049"/>
                  </a:lnTo>
                  <a:lnTo>
                    <a:pt x="821" y="1096"/>
                  </a:lnTo>
                  <a:lnTo>
                    <a:pt x="821" y="1139"/>
                  </a:lnTo>
                  <a:lnTo>
                    <a:pt x="821" y="1172"/>
                  </a:lnTo>
                  <a:lnTo>
                    <a:pt x="794" y="1193"/>
                  </a:lnTo>
                  <a:lnTo>
                    <a:pt x="785" y="1204"/>
                  </a:lnTo>
                  <a:lnTo>
                    <a:pt x="795" y="1239"/>
                  </a:lnTo>
                  <a:lnTo>
                    <a:pt x="795" y="1295"/>
                  </a:lnTo>
                  <a:lnTo>
                    <a:pt x="785" y="1312"/>
                  </a:lnTo>
                  <a:lnTo>
                    <a:pt x="766" y="1370"/>
                  </a:lnTo>
                  <a:lnTo>
                    <a:pt x="781" y="1461"/>
                  </a:lnTo>
                  <a:lnTo>
                    <a:pt x="801" y="1518"/>
                  </a:lnTo>
                  <a:lnTo>
                    <a:pt x="795" y="1530"/>
                  </a:lnTo>
                  <a:lnTo>
                    <a:pt x="800" y="1540"/>
                  </a:lnTo>
                  <a:lnTo>
                    <a:pt x="796" y="1551"/>
                  </a:lnTo>
                  <a:lnTo>
                    <a:pt x="800" y="1575"/>
                  </a:lnTo>
                  <a:lnTo>
                    <a:pt x="800" y="1617"/>
                  </a:lnTo>
                  <a:lnTo>
                    <a:pt x="822" y="1651"/>
                  </a:lnTo>
                  <a:lnTo>
                    <a:pt x="832" y="1666"/>
                  </a:lnTo>
                  <a:lnTo>
                    <a:pt x="839" y="1683"/>
                  </a:lnTo>
                  <a:lnTo>
                    <a:pt x="857" y="1735"/>
                  </a:lnTo>
                  <a:lnTo>
                    <a:pt x="864" y="1747"/>
                  </a:lnTo>
                  <a:lnTo>
                    <a:pt x="872" y="1754"/>
                  </a:lnTo>
                  <a:lnTo>
                    <a:pt x="892" y="1774"/>
                  </a:lnTo>
                  <a:lnTo>
                    <a:pt x="930" y="1768"/>
                  </a:lnTo>
                  <a:lnTo>
                    <a:pt x="946" y="1754"/>
                  </a:lnTo>
                  <a:lnTo>
                    <a:pt x="974" y="1747"/>
                  </a:lnTo>
                  <a:lnTo>
                    <a:pt x="985" y="1738"/>
                  </a:lnTo>
                  <a:lnTo>
                    <a:pt x="993" y="1731"/>
                  </a:lnTo>
                  <a:lnTo>
                    <a:pt x="1020" y="1711"/>
                  </a:lnTo>
                  <a:lnTo>
                    <a:pt x="1048" y="1637"/>
                  </a:lnTo>
                  <a:lnTo>
                    <a:pt x="1063" y="1608"/>
                  </a:lnTo>
                  <a:lnTo>
                    <a:pt x="1070" y="1572"/>
                  </a:lnTo>
                  <a:lnTo>
                    <a:pt x="1079" y="1519"/>
                  </a:lnTo>
                  <a:lnTo>
                    <a:pt x="1089" y="1514"/>
                  </a:lnTo>
                  <a:lnTo>
                    <a:pt x="1089" y="1508"/>
                  </a:lnTo>
                  <a:lnTo>
                    <a:pt x="1072" y="1497"/>
                  </a:lnTo>
                  <a:lnTo>
                    <a:pt x="1072" y="1444"/>
                  </a:lnTo>
                  <a:lnTo>
                    <a:pt x="1048" y="1389"/>
                  </a:lnTo>
                  <a:lnTo>
                    <a:pt x="1017" y="1320"/>
                  </a:lnTo>
                  <a:lnTo>
                    <a:pt x="1003" y="1288"/>
                  </a:lnTo>
                  <a:lnTo>
                    <a:pt x="1013" y="1255"/>
                  </a:lnTo>
                  <a:lnTo>
                    <a:pt x="994" y="1203"/>
                  </a:lnTo>
                  <a:lnTo>
                    <a:pt x="993" y="1186"/>
                  </a:lnTo>
                  <a:lnTo>
                    <a:pt x="1008" y="1168"/>
                  </a:lnTo>
                  <a:lnTo>
                    <a:pt x="1020" y="1130"/>
                  </a:lnTo>
                  <a:lnTo>
                    <a:pt x="1021" y="1111"/>
                  </a:lnTo>
                  <a:lnTo>
                    <a:pt x="1022" y="1070"/>
                  </a:lnTo>
                  <a:lnTo>
                    <a:pt x="1022" y="1029"/>
                  </a:lnTo>
                  <a:lnTo>
                    <a:pt x="1040" y="1010"/>
                  </a:lnTo>
                  <a:lnTo>
                    <a:pt x="1048" y="996"/>
                  </a:lnTo>
                  <a:lnTo>
                    <a:pt x="1054" y="975"/>
                  </a:lnTo>
                  <a:lnTo>
                    <a:pt x="1084" y="960"/>
                  </a:lnTo>
                  <a:lnTo>
                    <a:pt x="1094" y="960"/>
                  </a:lnTo>
                  <a:lnTo>
                    <a:pt x="1100" y="946"/>
                  </a:lnTo>
                  <a:lnTo>
                    <a:pt x="1104" y="925"/>
                  </a:lnTo>
                  <a:lnTo>
                    <a:pt x="1117" y="906"/>
                  </a:lnTo>
                  <a:lnTo>
                    <a:pt x="1124" y="900"/>
                  </a:lnTo>
                  <a:lnTo>
                    <a:pt x="1126" y="910"/>
                  </a:lnTo>
                  <a:lnTo>
                    <a:pt x="1122" y="920"/>
                  </a:lnTo>
                  <a:lnTo>
                    <a:pt x="1134" y="940"/>
                  </a:lnTo>
                  <a:lnTo>
                    <a:pt x="1122" y="965"/>
                  </a:lnTo>
                  <a:lnTo>
                    <a:pt x="1126" y="985"/>
                  </a:lnTo>
                  <a:lnTo>
                    <a:pt x="1145" y="975"/>
                  </a:lnTo>
                  <a:lnTo>
                    <a:pt x="1163" y="951"/>
                  </a:lnTo>
                  <a:lnTo>
                    <a:pt x="1160" y="925"/>
                  </a:lnTo>
                  <a:lnTo>
                    <a:pt x="1153" y="898"/>
                  </a:lnTo>
                  <a:lnTo>
                    <a:pt x="1164" y="869"/>
                  </a:lnTo>
                  <a:lnTo>
                    <a:pt x="1179" y="856"/>
                  </a:lnTo>
                  <a:lnTo>
                    <a:pt x="1190" y="851"/>
                  </a:lnTo>
                  <a:lnTo>
                    <a:pt x="1203" y="841"/>
                  </a:lnTo>
                  <a:lnTo>
                    <a:pt x="1211" y="836"/>
                  </a:lnTo>
                  <a:lnTo>
                    <a:pt x="1206" y="823"/>
                  </a:lnTo>
                  <a:lnTo>
                    <a:pt x="1198" y="823"/>
                  </a:lnTo>
                  <a:lnTo>
                    <a:pt x="1195" y="815"/>
                  </a:lnTo>
                  <a:lnTo>
                    <a:pt x="1195" y="788"/>
                  </a:lnTo>
                  <a:lnTo>
                    <a:pt x="1217" y="757"/>
                  </a:lnTo>
                  <a:lnTo>
                    <a:pt x="1240" y="746"/>
                  </a:lnTo>
                  <a:lnTo>
                    <a:pt x="1254" y="734"/>
                  </a:lnTo>
                  <a:lnTo>
                    <a:pt x="1273" y="751"/>
                  </a:lnTo>
                  <a:lnTo>
                    <a:pt x="1312" y="764"/>
                  </a:lnTo>
                  <a:lnTo>
                    <a:pt x="1342" y="768"/>
                  </a:lnTo>
                  <a:lnTo>
                    <a:pt x="1356" y="788"/>
                  </a:lnTo>
                  <a:lnTo>
                    <a:pt x="1406" y="794"/>
                  </a:lnTo>
                  <a:lnTo>
                    <a:pt x="1462" y="819"/>
                  </a:lnTo>
                  <a:lnTo>
                    <a:pt x="1483" y="829"/>
                  </a:lnTo>
                  <a:lnTo>
                    <a:pt x="1510" y="872"/>
                  </a:lnTo>
                  <a:lnTo>
                    <a:pt x="1508" y="882"/>
                  </a:lnTo>
                  <a:lnTo>
                    <a:pt x="1483" y="887"/>
                  </a:lnTo>
                  <a:lnTo>
                    <a:pt x="1480" y="905"/>
                  </a:lnTo>
                  <a:lnTo>
                    <a:pt x="1484" y="919"/>
                  </a:lnTo>
                  <a:lnTo>
                    <a:pt x="1508" y="937"/>
                  </a:lnTo>
                  <a:lnTo>
                    <a:pt x="1517" y="958"/>
                  </a:lnTo>
                  <a:lnTo>
                    <a:pt x="1526" y="979"/>
                  </a:lnTo>
                  <a:lnTo>
                    <a:pt x="1526" y="1045"/>
                  </a:lnTo>
                  <a:lnTo>
                    <a:pt x="1513" y="1076"/>
                  </a:lnTo>
                  <a:lnTo>
                    <a:pt x="1499" y="1082"/>
                  </a:lnTo>
                  <a:lnTo>
                    <a:pt x="1497" y="1096"/>
                  </a:lnTo>
                  <a:lnTo>
                    <a:pt x="1495" y="1111"/>
                  </a:lnTo>
                  <a:lnTo>
                    <a:pt x="1481" y="1128"/>
                  </a:lnTo>
                  <a:lnTo>
                    <a:pt x="1454" y="1148"/>
                  </a:lnTo>
                  <a:lnTo>
                    <a:pt x="1443" y="1162"/>
                  </a:lnTo>
                  <a:lnTo>
                    <a:pt x="1435" y="1200"/>
                  </a:lnTo>
                  <a:lnTo>
                    <a:pt x="1446" y="1226"/>
                  </a:lnTo>
                  <a:lnTo>
                    <a:pt x="1454" y="1229"/>
                  </a:lnTo>
                  <a:lnTo>
                    <a:pt x="1474" y="1236"/>
                  </a:lnTo>
                  <a:lnTo>
                    <a:pt x="1480" y="1239"/>
                  </a:lnTo>
                  <a:lnTo>
                    <a:pt x="1484" y="1239"/>
                  </a:lnTo>
                  <a:lnTo>
                    <a:pt x="1553" y="1150"/>
                  </a:lnTo>
                  <a:lnTo>
                    <a:pt x="1576" y="1128"/>
                  </a:lnTo>
                  <a:lnTo>
                    <a:pt x="1596" y="1111"/>
                  </a:lnTo>
                  <a:lnTo>
                    <a:pt x="1650" y="1128"/>
                  </a:lnTo>
                  <a:lnTo>
                    <a:pt x="1700" y="1263"/>
                  </a:lnTo>
                  <a:lnTo>
                    <a:pt x="1706" y="1322"/>
                  </a:lnTo>
                  <a:lnTo>
                    <a:pt x="1719" y="1289"/>
                  </a:lnTo>
                  <a:lnTo>
                    <a:pt x="1767" y="1258"/>
                  </a:lnTo>
                  <a:lnTo>
                    <a:pt x="1790" y="1230"/>
                  </a:lnTo>
                  <a:lnTo>
                    <a:pt x="1783" y="1086"/>
                  </a:lnTo>
                  <a:lnTo>
                    <a:pt x="1768" y="1045"/>
                  </a:lnTo>
                  <a:lnTo>
                    <a:pt x="1799" y="860"/>
                  </a:lnTo>
                  <a:lnTo>
                    <a:pt x="1742" y="743"/>
                  </a:lnTo>
                  <a:lnTo>
                    <a:pt x="1758" y="740"/>
                  </a:lnTo>
                  <a:lnTo>
                    <a:pt x="1839" y="794"/>
                  </a:lnTo>
                  <a:lnTo>
                    <a:pt x="1868" y="850"/>
                  </a:lnTo>
                  <a:lnTo>
                    <a:pt x="1922" y="858"/>
                  </a:lnTo>
                  <a:lnTo>
                    <a:pt x="1998" y="864"/>
                  </a:lnTo>
                  <a:lnTo>
                    <a:pt x="2023" y="832"/>
                  </a:lnTo>
                  <a:lnTo>
                    <a:pt x="2014" y="788"/>
                  </a:lnTo>
                  <a:lnTo>
                    <a:pt x="2042" y="780"/>
                  </a:lnTo>
                  <a:lnTo>
                    <a:pt x="2050" y="761"/>
                  </a:lnTo>
                  <a:lnTo>
                    <a:pt x="2005" y="725"/>
                  </a:lnTo>
                  <a:lnTo>
                    <a:pt x="1980" y="661"/>
                  </a:lnTo>
                  <a:lnTo>
                    <a:pt x="1903" y="624"/>
                  </a:lnTo>
                  <a:lnTo>
                    <a:pt x="1870" y="562"/>
                  </a:lnTo>
                  <a:lnTo>
                    <a:pt x="1722" y="558"/>
                  </a:lnTo>
                  <a:lnTo>
                    <a:pt x="1495" y="562"/>
                  </a:lnTo>
                  <a:lnTo>
                    <a:pt x="1325" y="553"/>
                  </a:lnTo>
                  <a:lnTo>
                    <a:pt x="1271" y="498"/>
                  </a:lnTo>
                  <a:lnTo>
                    <a:pt x="1259" y="442"/>
                  </a:lnTo>
                  <a:lnTo>
                    <a:pt x="1213" y="409"/>
                  </a:lnTo>
                  <a:lnTo>
                    <a:pt x="1208" y="348"/>
                  </a:lnTo>
                  <a:lnTo>
                    <a:pt x="1166" y="291"/>
                  </a:lnTo>
                  <a:lnTo>
                    <a:pt x="1148" y="208"/>
                  </a:lnTo>
                  <a:lnTo>
                    <a:pt x="1139" y="189"/>
                  </a:lnTo>
                  <a:lnTo>
                    <a:pt x="1068" y="212"/>
                  </a:lnTo>
                  <a:lnTo>
                    <a:pt x="1013" y="202"/>
                  </a:lnTo>
                  <a:lnTo>
                    <a:pt x="913" y="41"/>
                  </a:lnTo>
                  <a:lnTo>
                    <a:pt x="828" y="34"/>
                  </a:lnTo>
                  <a:lnTo>
                    <a:pt x="822" y="110"/>
                  </a:lnTo>
                  <a:lnTo>
                    <a:pt x="766" y="25"/>
                  </a:lnTo>
                  <a:lnTo>
                    <a:pt x="675" y="0"/>
                  </a:lnTo>
                  <a:lnTo>
                    <a:pt x="657" y="18"/>
                  </a:lnTo>
                  <a:lnTo>
                    <a:pt x="669" y="55"/>
                  </a:lnTo>
                  <a:lnTo>
                    <a:pt x="638" y="116"/>
                  </a:lnTo>
                  <a:lnTo>
                    <a:pt x="620" y="92"/>
                  </a:lnTo>
                  <a:lnTo>
                    <a:pt x="578" y="160"/>
                  </a:lnTo>
                  <a:lnTo>
                    <a:pt x="556" y="130"/>
                  </a:lnTo>
                  <a:lnTo>
                    <a:pt x="551" y="142"/>
                  </a:lnTo>
                  <a:lnTo>
                    <a:pt x="520" y="224"/>
                  </a:lnTo>
                  <a:lnTo>
                    <a:pt x="464" y="268"/>
                  </a:lnTo>
                  <a:lnTo>
                    <a:pt x="419" y="286"/>
                  </a:lnTo>
                  <a:lnTo>
                    <a:pt x="396" y="309"/>
                  </a:lnTo>
                  <a:lnTo>
                    <a:pt x="338" y="344"/>
                  </a:lnTo>
                  <a:lnTo>
                    <a:pt x="312" y="350"/>
                  </a:lnTo>
                  <a:lnTo>
                    <a:pt x="288" y="357"/>
                  </a:lnTo>
                  <a:lnTo>
                    <a:pt x="262" y="384"/>
                  </a:lnTo>
                  <a:lnTo>
                    <a:pt x="214" y="402"/>
                  </a:lnTo>
                  <a:lnTo>
                    <a:pt x="189" y="420"/>
                  </a:lnTo>
                  <a:lnTo>
                    <a:pt x="116" y="505"/>
                  </a:lnTo>
                  <a:lnTo>
                    <a:pt x="0" y="611"/>
                  </a:lnTo>
                  <a:lnTo>
                    <a:pt x="21" y="616"/>
                  </a:lnTo>
                  <a:lnTo>
                    <a:pt x="40" y="622"/>
                  </a:lnTo>
                  <a:lnTo>
                    <a:pt x="71" y="622"/>
                  </a:lnTo>
                  <a:lnTo>
                    <a:pt x="116" y="592"/>
                  </a:lnTo>
                  <a:lnTo>
                    <a:pt x="203" y="552"/>
                  </a:lnTo>
                  <a:lnTo>
                    <a:pt x="214" y="551"/>
                  </a:lnTo>
                  <a:lnTo>
                    <a:pt x="220" y="558"/>
                  </a:lnTo>
                  <a:lnTo>
                    <a:pt x="220" y="578"/>
                  </a:lnTo>
                  <a:lnTo>
                    <a:pt x="213" y="586"/>
                  </a:lnTo>
                  <a:lnTo>
                    <a:pt x="213" y="597"/>
                  </a:lnTo>
                  <a:lnTo>
                    <a:pt x="205" y="633"/>
                  </a:lnTo>
                  <a:lnTo>
                    <a:pt x="234" y="616"/>
                  </a:lnTo>
                  <a:lnTo>
                    <a:pt x="251" y="616"/>
                  </a:lnTo>
                  <a:lnTo>
                    <a:pt x="274" y="639"/>
                  </a:lnTo>
                  <a:lnTo>
                    <a:pt x="293" y="633"/>
                  </a:lnTo>
                  <a:lnTo>
                    <a:pt x="323" y="622"/>
                  </a:lnTo>
                  <a:lnTo>
                    <a:pt x="339" y="612"/>
                  </a:lnTo>
                  <a:lnTo>
                    <a:pt x="379" y="589"/>
                  </a:lnTo>
                  <a:lnTo>
                    <a:pt x="385" y="570"/>
                  </a:lnTo>
                  <a:lnTo>
                    <a:pt x="400" y="569"/>
                  </a:lnTo>
                  <a:lnTo>
                    <a:pt x="464" y="548"/>
                  </a:lnTo>
                  <a:lnTo>
                    <a:pt x="509" y="524"/>
                  </a:lnTo>
                  <a:lnTo>
                    <a:pt x="561" y="469"/>
                  </a:lnTo>
                  <a:lnTo>
                    <a:pt x="579" y="467"/>
                  </a:lnTo>
                  <a:lnTo>
                    <a:pt x="620" y="416"/>
                  </a:lnTo>
                  <a:lnTo>
                    <a:pt x="648" y="399"/>
                  </a:lnTo>
                  <a:lnTo>
                    <a:pt x="701" y="391"/>
                  </a:lnTo>
                  <a:lnTo>
                    <a:pt x="718" y="394"/>
                  </a:lnTo>
                  <a:lnTo>
                    <a:pt x="720" y="399"/>
                  </a:lnTo>
                  <a:lnTo>
                    <a:pt x="691" y="420"/>
                  </a:lnTo>
                  <a:lnTo>
                    <a:pt x="683" y="420"/>
                  </a:lnTo>
                  <a:lnTo>
                    <a:pt x="674" y="445"/>
                  </a:lnTo>
                  <a:lnTo>
                    <a:pt x="631" y="485"/>
                  </a:lnTo>
                  <a:lnTo>
                    <a:pt x="618" y="498"/>
                  </a:lnTo>
                  <a:lnTo>
                    <a:pt x="606" y="511"/>
                  </a:lnTo>
                  <a:lnTo>
                    <a:pt x="600" y="547"/>
                  </a:lnTo>
                  <a:lnTo>
                    <a:pt x="606" y="562"/>
                  </a:lnTo>
                  <a:lnTo>
                    <a:pt x="613" y="553"/>
                  </a:lnTo>
                  <a:lnTo>
                    <a:pt x="642" y="531"/>
                  </a:lnTo>
                  <a:lnTo>
                    <a:pt x="664" y="532"/>
                  </a:lnTo>
                  <a:lnTo>
                    <a:pt x="675" y="531"/>
                  </a:lnTo>
                  <a:lnTo>
                    <a:pt x="738" y="558"/>
                  </a:lnTo>
                  <a:lnTo>
                    <a:pt x="795" y="612"/>
                  </a:lnTo>
                  <a:lnTo>
                    <a:pt x="832" y="606"/>
                  </a:lnTo>
                  <a:lnTo>
                    <a:pt x="861" y="612"/>
                  </a:lnTo>
                  <a:lnTo>
                    <a:pt x="872" y="616"/>
                  </a:lnTo>
                  <a:lnTo>
                    <a:pt x="883" y="616"/>
                  </a:lnTo>
                  <a:lnTo>
                    <a:pt x="885" y="615"/>
                  </a:lnTo>
                  <a:lnTo>
                    <a:pt x="903" y="622"/>
                  </a:lnTo>
                  <a:lnTo>
                    <a:pt x="903" y="631"/>
                  </a:lnTo>
                  <a:lnTo>
                    <a:pt x="913" y="622"/>
                  </a:lnTo>
                  <a:lnTo>
                    <a:pt x="921" y="606"/>
                  </a:lnTo>
                  <a:lnTo>
                    <a:pt x="971" y="570"/>
                  </a:lnTo>
                  <a:lnTo>
                    <a:pt x="1117" y="535"/>
                  </a:lnTo>
                  <a:lnTo>
                    <a:pt x="1160" y="512"/>
                  </a:lnTo>
                  <a:lnTo>
                    <a:pt x="1174" y="509"/>
                  </a:lnTo>
                  <a:lnTo>
                    <a:pt x="1185" y="520"/>
                  </a:lnTo>
                  <a:lnTo>
                    <a:pt x="1170" y="535"/>
                  </a:lnTo>
                  <a:lnTo>
                    <a:pt x="1170" y="552"/>
                  </a:lnTo>
                  <a:lnTo>
                    <a:pt x="1190" y="585"/>
                  </a:lnTo>
                  <a:lnTo>
                    <a:pt x="1198" y="589"/>
                  </a:lnTo>
                  <a:lnTo>
                    <a:pt x="1206" y="584"/>
                  </a:lnTo>
                  <a:lnTo>
                    <a:pt x="1238" y="585"/>
                  </a:lnTo>
                  <a:lnTo>
                    <a:pt x="1248" y="579"/>
                  </a:lnTo>
                  <a:lnTo>
                    <a:pt x="1293" y="574"/>
                  </a:lnTo>
                  <a:lnTo>
                    <a:pt x="1312" y="586"/>
                  </a:lnTo>
                  <a:close/>
                </a:path>
              </a:pathLst>
            </a:custGeom>
            <a:solidFill>
              <a:srgbClr val="003300"/>
            </a:solidFill>
            <a:ln w="25400">
              <a:solidFill>
                <a:srgbClr val="003366"/>
              </a:solidFill>
              <a:round/>
              <a:headEnd/>
              <a:tailEnd/>
            </a:ln>
          </p:spPr>
          <p:txBody>
            <a:bodyPr lIns="0" tIns="0" rIns="0" bIns="0"/>
            <a:lstStyle/>
            <a:p>
              <a:endParaRPr lang="en-US"/>
            </a:p>
          </p:txBody>
        </p:sp>
        <p:sp>
          <p:nvSpPr>
            <p:cNvPr id="79" name="Freeform 81"/>
            <p:cNvSpPr>
              <a:spLocks/>
            </p:cNvSpPr>
            <p:nvPr/>
          </p:nvSpPr>
          <p:spPr bwMode="grayWhite">
            <a:xfrm>
              <a:off x="3238" y="3919"/>
              <a:ext cx="10" cy="2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60000 65536"/>
                <a:gd name="T11" fmla="*/ 0 60000 65536"/>
                <a:gd name="T12" fmla="*/ 0 60000 65536"/>
                <a:gd name="T13" fmla="*/ 0 60000 65536"/>
                <a:gd name="T14" fmla="*/ 0 60000 65536"/>
                <a:gd name="T15" fmla="*/ 0 w 30"/>
                <a:gd name="T16" fmla="*/ 0 h 62"/>
                <a:gd name="T17" fmla="*/ 30 w 30"/>
                <a:gd name="T18" fmla="*/ 62 h 62"/>
              </a:gdLst>
              <a:ahLst/>
              <a:cxnLst>
                <a:cxn ang="T10">
                  <a:pos x="T0" y="T1"/>
                </a:cxn>
                <a:cxn ang="T11">
                  <a:pos x="T2" y="T3"/>
                </a:cxn>
                <a:cxn ang="T12">
                  <a:pos x="T4" y="T5"/>
                </a:cxn>
                <a:cxn ang="T13">
                  <a:pos x="T6" y="T7"/>
                </a:cxn>
                <a:cxn ang="T14">
                  <a:pos x="T8" y="T9"/>
                </a:cxn>
              </a:cxnLst>
              <a:rect l="T15" t="T16" r="T17" b="T18"/>
              <a:pathLst>
                <a:path w="30" h="62">
                  <a:moveTo>
                    <a:pt x="22" y="0"/>
                  </a:moveTo>
                  <a:lnTo>
                    <a:pt x="30" y="36"/>
                  </a:lnTo>
                  <a:lnTo>
                    <a:pt x="17" y="62"/>
                  </a:lnTo>
                  <a:lnTo>
                    <a:pt x="0" y="32"/>
                  </a:lnTo>
                  <a:lnTo>
                    <a:pt x="22" y="0"/>
                  </a:lnTo>
                  <a:close/>
                </a:path>
              </a:pathLst>
            </a:custGeom>
            <a:solidFill>
              <a:srgbClr val="003300"/>
            </a:solidFill>
            <a:ln w="25400">
              <a:solidFill>
                <a:srgbClr val="003366"/>
              </a:solidFill>
              <a:round/>
              <a:headEnd/>
              <a:tailEnd/>
            </a:ln>
          </p:spPr>
          <p:txBody>
            <a:bodyPr lIns="0" tIns="0" rIns="0" bIns="0"/>
            <a:lstStyle/>
            <a:p>
              <a:endParaRPr lang="en-US"/>
            </a:p>
          </p:txBody>
        </p:sp>
        <p:sp>
          <p:nvSpPr>
            <p:cNvPr id="80" name="Freeform 82"/>
            <p:cNvSpPr>
              <a:spLocks/>
            </p:cNvSpPr>
            <p:nvPr/>
          </p:nvSpPr>
          <p:spPr bwMode="grayWhite">
            <a:xfrm>
              <a:off x="4709" y="2533"/>
              <a:ext cx="37" cy="32"/>
            </a:xfrm>
            <a:custGeom>
              <a:avLst/>
              <a:gdLst>
                <a:gd name="T0" fmla="*/ 0 w 94"/>
                <a:gd name="T1" fmla="*/ 0 h 87"/>
                <a:gd name="T2" fmla="*/ 0 w 94"/>
                <a:gd name="T3" fmla="*/ 0 h 87"/>
                <a:gd name="T4" fmla="*/ 0 w 94"/>
                <a:gd name="T5" fmla="*/ 0 h 87"/>
                <a:gd name="T6" fmla="*/ 0 w 94"/>
                <a:gd name="T7" fmla="*/ 0 h 87"/>
                <a:gd name="T8" fmla="*/ 0 w 94"/>
                <a:gd name="T9" fmla="*/ 0 h 87"/>
                <a:gd name="T10" fmla="*/ 0 w 94"/>
                <a:gd name="T11" fmla="*/ 0 h 87"/>
                <a:gd name="T12" fmla="*/ 0 w 94"/>
                <a:gd name="T13" fmla="*/ 0 h 87"/>
                <a:gd name="T14" fmla="*/ 0 w 94"/>
                <a:gd name="T15" fmla="*/ 0 h 87"/>
                <a:gd name="T16" fmla="*/ 0 w 94"/>
                <a:gd name="T17" fmla="*/ 0 h 87"/>
                <a:gd name="T18" fmla="*/ 0 w 94"/>
                <a:gd name="T19" fmla="*/ 0 h 87"/>
                <a:gd name="T20" fmla="*/ 0 w 94"/>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87"/>
                <a:gd name="T35" fmla="*/ 94 w 94"/>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87">
                  <a:moveTo>
                    <a:pt x="22" y="87"/>
                  </a:moveTo>
                  <a:lnTo>
                    <a:pt x="32" y="52"/>
                  </a:lnTo>
                  <a:lnTo>
                    <a:pt x="0" y="30"/>
                  </a:lnTo>
                  <a:lnTo>
                    <a:pt x="40" y="30"/>
                  </a:lnTo>
                  <a:lnTo>
                    <a:pt x="50" y="0"/>
                  </a:lnTo>
                  <a:lnTo>
                    <a:pt x="59" y="30"/>
                  </a:lnTo>
                  <a:lnTo>
                    <a:pt x="94" y="30"/>
                  </a:lnTo>
                  <a:lnTo>
                    <a:pt x="64" y="52"/>
                  </a:lnTo>
                  <a:lnTo>
                    <a:pt x="73" y="87"/>
                  </a:lnTo>
                  <a:lnTo>
                    <a:pt x="50" y="60"/>
                  </a:lnTo>
                  <a:lnTo>
                    <a:pt x="22" y="87"/>
                  </a:lnTo>
                  <a:close/>
                </a:path>
              </a:pathLst>
            </a:custGeom>
            <a:solidFill>
              <a:srgbClr val="003300"/>
            </a:solidFill>
            <a:ln w="25400">
              <a:solidFill>
                <a:srgbClr val="003366"/>
              </a:solidFill>
              <a:round/>
              <a:headEnd/>
              <a:tailEnd/>
            </a:ln>
          </p:spPr>
          <p:txBody>
            <a:bodyPr lIns="0" tIns="0" rIns="0" bIns="0"/>
            <a:lstStyle/>
            <a:p>
              <a:endParaRPr lang="en-US"/>
            </a:p>
          </p:txBody>
        </p:sp>
        <p:sp>
          <p:nvSpPr>
            <p:cNvPr id="81" name="Freeform 83"/>
            <p:cNvSpPr>
              <a:spLocks/>
            </p:cNvSpPr>
            <p:nvPr/>
          </p:nvSpPr>
          <p:spPr bwMode="grayWhite">
            <a:xfrm>
              <a:off x="4923" y="2188"/>
              <a:ext cx="130" cy="120"/>
            </a:xfrm>
            <a:custGeom>
              <a:avLst/>
              <a:gdLst>
                <a:gd name="T0" fmla="*/ 0 w 327"/>
                <a:gd name="T1" fmla="*/ 0 h 321"/>
                <a:gd name="T2" fmla="*/ 0 w 327"/>
                <a:gd name="T3" fmla="*/ 0 h 321"/>
                <a:gd name="T4" fmla="*/ 0 w 327"/>
                <a:gd name="T5" fmla="*/ 0 h 321"/>
                <a:gd name="T6" fmla="*/ 0 w 327"/>
                <a:gd name="T7" fmla="*/ 0 h 321"/>
                <a:gd name="T8" fmla="*/ 0 w 327"/>
                <a:gd name="T9" fmla="*/ 0 h 321"/>
                <a:gd name="T10" fmla="*/ 0 w 327"/>
                <a:gd name="T11" fmla="*/ 0 h 321"/>
                <a:gd name="T12" fmla="*/ 0 w 327"/>
                <a:gd name="T13" fmla="*/ 0 h 321"/>
                <a:gd name="T14" fmla="*/ 0 w 327"/>
                <a:gd name="T15" fmla="*/ 0 h 321"/>
                <a:gd name="T16" fmla="*/ 0 w 327"/>
                <a:gd name="T17" fmla="*/ 0 h 321"/>
                <a:gd name="T18" fmla="*/ 0 w 327"/>
                <a:gd name="T19" fmla="*/ 0 h 321"/>
                <a:gd name="T20" fmla="*/ 0 w 327"/>
                <a:gd name="T21" fmla="*/ 0 h 321"/>
                <a:gd name="T22" fmla="*/ 0 w 327"/>
                <a:gd name="T23" fmla="*/ 0 h 321"/>
                <a:gd name="T24" fmla="*/ 0 w 327"/>
                <a:gd name="T25" fmla="*/ 0 h 321"/>
                <a:gd name="T26" fmla="*/ 0 w 327"/>
                <a:gd name="T27" fmla="*/ 0 h 321"/>
                <a:gd name="T28" fmla="*/ 0 w 327"/>
                <a:gd name="T29" fmla="*/ 0 h 321"/>
                <a:gd name="T30" fmla="*/ 0 w 327"/>
                <a:gd name="T31" fmla="*/ 0 h 321"/>
                <a:gd name="T32" fmla="*/ 0 w 327"/>
                <a:gd name="T33" fmla="*/ 0 h 321"/>
                <a:gd name="T34" fmla="*/ 0 w 327"/>
                <a:gd name="T35" fmla="*/ 0 h 321"/>
                <a:gd name="T36" fmla="*/ 0 w 327"/>
                <a:gd name="T37" fmla="*/ 0 h 321"/>
                <a:gd name="T38" fmla="*/ 0 w 327"/>
                <a:gd name="T39" fmla="*/ 0 h 321"/>
                <a:gd name="T40" fmla="*/ 0 w 327"/>
                <a:gd name="T41" fmla="*/ 0 h 321"/>
                <a:gd name="T42" fmla="*/ 0 w 327"/>
                <a:gd name="T43" fmla="*/ 0 h 321"/>
                <a:gd name="T44" fmla="*/ 0 w 327"/>
                <a:gd name="T45" fmla="*/ 0 h 321"/>
                <a:gd name="T46" fmla="*/ 0 w 327"/>
                <a:gd name="T47" fmla="*/ 0 h 321"/>
                <a:gd name="T48" fmla="*/ 0 w 327"/>
                <a:gd name="T49" fmla="*/ 0 h 321"/>
                <a:gd name="T50" fmla="*/ 0 w 327"/>
                <a:gd name="T51" fmla="*/ 0 h 321"/>
                <a:gd name="T52" fmla="*/ 0 w 327"/>
                <a:gd name="T53" fmla="*/ 0 h 321"/>
                <a:gd name="T54" fmla="*/ 0 w 327"/>
                <a:gd name="T55" fmla="*/ 0 h 3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7"/>
                <a:gd name="T85" fmla="*/ 0 h 321"/>
                <a:gd name="T86" fmla="*/ 327 w 327"/>
                <a:gd name="T87" fmla="*/ 321 h 3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7" h="321">
                  <a:moveTo>
                    <a:pt x="0" y="70"/>
                  </a:moveTo>
                  <a:lnTo>
                    <a:pt x="108" y="38"/>
                  </a:lnTo>
                  <a:lnTo>
                    <a:pt x="120" y="51"/>
                  </a:lnTo>
                  <a:lnTo>
                    <a:pt x="126" y="49"/>
                  </a:lnTo>
                  <a:lnTo>
                    <a:pt x="127" y="38"/>
                  </a:lnTo>
                  <a:lnTo>
                    <a:pt x="290" y="0"/>
                  </a:lnTo>
                  <a:lnTo>
                    <a:pt x="327" y="135"/>
                  </a:lnTo>
                  <a:lnTo>
                    <a:pt x="322" y="145"/>
                  </a:lnTo>
                  <a:lnTo>
                    <a:pt x="319" y="151"/>
                  </a:lnTo>
                  <a:lnTo>
                    <a:pt x="319" y="158"/>
                  </a:lnTo>
                  <a:lnTo>
                    <a:pt x="322" y="162"/>
                  </a:lnTo>
                  <a:lnTo>
                    <a:pt x="299" y="168"/>
                  </a:lnTo>
                  <a:lnTo>
                    <a:pt x="247" y="187"/>
                  </a:lnTo>
                  <a:lnTo>
                    <a:pt x="233" y="187"/>
                  </a:lnTo>
                  <a:lnTo>
                    <a:pt x="226" y="190"/>
                  </a:lnTo>
                  <a:lnTo>
                    <a:pt x="226" y="205"/>
                  </a:lnTo>
                  <a:lnTo>
                    <a:pt x="217" y="208"/>
                  </a:lnTo>
                  <a:lnTo>
                    <a:pt x="189" y="213"/>
                  </a:lnTo>
                  <a:lnTo>
                    <a:pt x="143" y="232"/>
                  </a:lnTo>
                  <a:lnTo>
                    <a:pt x="138" y="222"/>
                  </a:lnTo>
                  <a:lnTo>
                    <a:pt x="110" y="252"/>
                  </a:lnTo>
                  <a:lnTo>
                    <a:pt x="46" y="305"/>
                  </a:lnTo>
                  <a:lnTo>
                    <a:pt x="25" y="321"/>
                  </a:lnTo>
                  <a:lnTo>
                    <a:pt x="8" y="300"/>
                  </a:lnTo>
                  <a:lnTo>
                    <a:pt x="35" y="270"/>
                  </a:lnTo>
                  <a:lnTo>
                    <a:pt x="35" y="254"/>
                  </a:lnTo>
                  <a:lnTo>
                    <a:pt x="19" y="245"/>
                  </a:lnTo>
                  <a:lnTo>
                    <a:pt x="0" y="70"/>
                  </a:lnTo>
                  <a:close/>
                </a:path>
              </a:pathLst>
            </a:custGeom>
            <a:solidFill>
              <a:srgbClr val="003300"/>
            </a:solidFill>
            <a:ln w="25400">
              <a:solidFill>
                <a:srgbClr val="003366"/>
              </a:solidFill>
              <a:round/>
              <a:headEnd/>
              <a:tailEnd/>
            </a:ln>
          </p:spPr>
          <p:txBody>
            <a:bodyPr lIns="0" tIns="0" rIns="0" bIns="0"/>
            <a:lstStyle/>
            <a:p>
              <a:endParaRPr lang="en-US"/>
            </a:p>
          </p:txBody>
        </p:sp>
        <p:sp>
          <p:nvSpPr>
            <p:cNvPr id="82" name="Freeform 84"/>
            <p:cNvSpPr>
              <a:spLocks/>
            </p:cNvSpPr>
            <p:nvPr/>
          </p:nvSpPr>
          <p:spPr bwMode="grayWhite">
            <a:xfrm>
              <a:off x="5036" y="2179"/>
              <a:ext cx="67" cy="72"/>
            </a:xfrm>
            <a:custGeom>
              <a:avLst/>
              <a:gdLst>
                <a:gd name="T0" fmla="*/ 0 w 166"/>
                <a:gd name="T1" fmla="*/ 0 h 185"/>
                <a:gd name="T2" fmla="*/ 0 w 166"/>
                <a:gd name="T3" fmla="*/ 0 h 185"/>
                <a:gd name="T4" fmla="*/ 0 w 166"/>
                <a:gd name="T5" fmla="*/ 0 h 185"/>
                <a:gd name="T6" fmla="*/ 0 w 166"/>
                <a:gd name="T7" fmla="*/ 0 h 185"/>
                <a:gd name="T8" fmla="*/ 0 w 166"/>
                <a:gd name="T9" fmla="*/ 0 h 185"/>
                <a:gd name="T10" fmla="*/ 0 w 166"/>
                <a:gd name="T11" fmla="*/ 0 h 185"/>
                <a:gd name="T12" fmla="*/ 0 w 166"/>
                <a:gd name="T13" fmla="*/ 0 h 185"/>
                <a:gd name="T14" fmla="*/ 0 w 166"/>
                <a:gd name="T15" fmla="*/ 0 h 185"/>
                <a:gd name="T16" fmla="*/ 0 w 166"/>
                <a:gd name="T17" fmla="*/ 0 h 185"/>
                <a:gd name="T18" fmla="*/ 0 w 166"/>
                <a:gd name="T19" fmla="*/ 0 h 185"/>
                <a:gd name="T20" fmla="*/ 0 w 166"/>
                <a:gd name="T21" fmla="*/ 0 h 185"/>
                <a:gd name="T22" fmla="*/ 0 w 166"/>
                <a:gd name="T23" fmla="*/ 0 h 185"/>
                <a:gd name="T24" fmla="*/ 0 w 166"/>
                <a:gd name="T25" fmla="*/ 0 h 185"/>
                <a:gd name="T26" fmla="*/ 0 w 166"/>
                <a:gd name="T27" fmla="*/ 0 h 185"/>
                <a:gd name="T28" fmla="*/ 0 w 166"/>
                <a:gd name="T29" fmla="*/ 0 h 185"/>
                <a:gd name="T30" fmla="*/ 0 w 166"/>
                <a:gd name="T31" fmla="*/ 0 h 185"/>
                <a:gd name="T32" fmla="*/ 0 w 166"/>
                <a:gd name="T33" fmla="*/ 0 h 185"/>
                <a:gd name="T34" fmla="*/ 0 w 166"/>
                <a:gd name="T35" fmla="*/ 0 h 185"/>
                <a:gd name="T36" fmla="*/ 0 w 166"/>
                <a:gd name="T37" fmla="*/ 0 h 185"/>
                <a:gd name="T38" fmla="*/ 0 w 166"/>
                <a:gd name="T39" fmla="*/ 0 h 185"/>
                <a:gd name="T40" fmla="*/ 0 w 166"/>
                <a:gd name="T41" fmla="*/ 0 h 185"/>
                <a:gd name="T42" fmla="*/ 0 w 166"/>
                <a:gd name="T43" fmla="*/ 0 h 185"/>
                <a:gd name="T44" fmla="*/ 0 w 166"/>
                <a:gd name="T45" fmla="*/ 0 h 185"/>
                <a:gd name="T46" fmla="*/ 0 w 166"/>
                <a:gd name="T47" fmla="*/ 0 h 185"/>
                <a:gd name="T48" fmla="*/ 0 w 166"/>
                <a:gd name="T49" fmla="*/ 0 h 185"/>
                <a:gd name="T50" fmla="*/ 0 w 166"/>
                <a:gd name="T51" fmla="*/ 0 h 185"/>
                <a:gd name="T52" fmla="*/ 0 w 166"/>
                <a:gd name="T53" fmla="*/ 0 h 185"/>
                <a:gd name="T54" fmla="*/ 0 w 166"/>
                <a:gd name="T55" fmla="*/ 0 h 185"/>
                <a:gd name="T56" fmla="*/ 0 w 166"/>
                <a:gd name="T57" fmla="*/ 0 h 185"/>
                <a:gd name="T58" fmla="*/ 0 w 166"/>
                <a:gd name="T59" fmla="*/ 0 h 185"/>
                <a:gd name="T60" fmla="*/ 0 w 166"/>
                <a:gd name="T61" fmla="*/ 0 h 185"/>
                <a:gd name="T62" fmla="*/ 0 w 166"/>
                <a:gd name="T63" fmla="*/ 0 h 185"/>
                <a:gd name="T64" fmla="*/ 0 w 166"/>
                <a:gd name="T65" fmla="*/ 0 h 185"/>
                <a:gd name="T66" fmla="*/ 0 w 166"/>
                <a:gd name="T67" fmla="*/ 0 h 1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6"/>
                <a:gd name="T103" fmla="*/ 0 h 185"/>
                <a:gd name="T104" fmla="*/ 166 w 166"/>
                <a:gd name="T105" fmla="*/ 185 h 1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6" h="185">
                  <a:moveTo>
                    <a:pt x="0" y="18"/>
                  </a:moveTo>
                  <a:lnTo>
                    <a:pt x="37" y="153"/>
                  </a:lnTo>
                  <a:lnTo>
                    <a:pt x="32" y="163"/>
                  </a:lnTo>
                  <a:lnTo>
                    <a:pt x="29" y="169"/>
                  </a:lnTo>
                  <a:lnTo>
                    <a:pt x="29" y="176"/>
                  </a:lnTo>
                  <a:lnTo>
                    <a:pt x="32" y="180"/>
                  </a:lnTo>
                  <a:lnTo>
                    <a:pt x="38" y="185"/>
                  </a:lnTo>
                  <a:lnTo>
                    <a:pt x="71" y="162"/>
                  </a:lnTo>
                  <a:lnTo>
                    <a:pt x="93" y="144"/>
                  </a:lnTo>
                  <a:lnTo>
                    <a:pt x="93" y="127"/>
                  </a:lnTo>
                  <a:lnTo>
                    <a:pt x="91" y="118"/>
                  </a:lnTo>
                  <a:lnTo>
                    <a:pt x="91" y="94"/>
                  </a:lnTo>
                  <a:lnTo>
                    <a:pt x="104" y="80"/>
                  </a:lnTo>
                  <a:lnTo>
                    <a:pt x="110" y="89"/>
                  </a:lnTo>
                  <a:lnTo>
                    <a:pt x="110" y="101"/>
                  </a:lnTo>
                  <a:lnTo>
                    <a:pt x="110" y="127"/>
                  </a:lnTo>
                  <a:lnTo>
                    <a:pt x="115" y="137"/>
                  </a:lnTo>
                  <a:lnTo>
                    <a:pt x="128" y="134"/>
                  </a:lnTo>
                  <a:lnTo>
                    <a:pt x="128" y="118"/>
                  </a:lnTo>
                  <a:lnTo>
                    <a:pt x="134" y="118"/>
                  </a:lnTo>
                  <a:lnTo>
                    <a:pt x="142" y="104"/>
                  </a:lnTo>
                  <a:lnTo>
                    <a:pt x="161" y="101"/>
                  </a:lnTo>
                  <a:lnTo>
                    <a:pt x="166" y="101"/>
                  </a:lnTo>
                  <a:lnTo>
                    <a:pt x="150" y="90"/>
                  </a:lnTo>
                  <a:lnTo>
                    <a:pt x="150" y="80"/>
                  </a:lnTo>
                  <a:lnTo>
                    <a:pt x="139" y="80"/>
                  </a:lnTo>
                  <a:lnTo>
                    <a:pt x="136" y="72"/>
                  </a:lnTo>
                  <a:lnTo>
                    <a:pt x="124" y="64"/>
                  </a:lnTo>
                  <a:lnTo>
                    <a:pt x="124" y="56"/>
                  </a:lnTo>
                  <a:lnTo>
                    <a:pt x="93" y="53"/>
                  </a:lnTo>
                  <a:lnTo>
                    <a:pt x="82" y="32"/>
                  </a:lnTo>
                  <a:lnTo>
                    <a:pt x="66" y="24"/>
                  </a:lnTo>
                  <a:lnTo>
                    <a:pt x="60" y="0"/>
                  </a:lnTo>
                  <a:lnTo>
                    <a:pt x="0" y="18"/>
                  </a:lnTo>
                  <a:close/>
                </a:path>
              </a:pathLst>
            </a:custGeom>
            <a:solidFill>
              <a:srgbClr val="003300"/>
            </a:solidFill>
            <a:ln w="12700">
              <a:solidFill>
                <a:srgbClr val="003366"/>
              </a:solidFill>
              <a:round/>
              <a:headEnd/>
              <a:tailEnd/>
            </a:ln>
          </p:spPr>
          <p:txBody>
            <a:bodyPr lIns="0" tIns="0" rIns="0" bIns="0"/>
            <a:lstStyle/>
            <a:p>
              <a:endParaRPr lang="en-US"/>
            </a:p>
          </p:txBody>
        </p:sp>
        <p:sp>
          <p:nvSpPr>
            <p:cNvPr id="83" name="Freeform 85"/>
            <p:cNvSpPr>
              <a:spLocks/>
            </p:cNvSpPr>
            <p:nvPr/>
          </p:nvSpPr>
          <p:spPr bwMode="grayWhite">
            <a:xfrm>
              <a:off x="4920" y="2096"/>
              <a:ext cx="250" cy="123"/>
            </a:xfrm>
            <a:custGeom>
              <a:avLst/>
              <a:gdLst>
                <a:gd name="T0" fmla="*/ 0 w 633"/>
                <a:gd name="T1" fmla="*/ 0 h 323"/>
                <a:gd name="T2" fmla="*/ 0 w 633"/>
                <a:gd name="T3" fmla="*/ 0 h 323"/>
                <a:gd name="T4" fmla="*/ 0 w 633"/>
                <a:gd name="T5" fmla="*/ 0 h 323"/>
                <a:gd name="T6" fmla="*/ 0 w 633"/>
                <a:gd name="T7" fmla="*/ 0 h 323"/>
                <a:gd name="T8" fmla="*/ 0 w 633"/>
                <a:gd name="T9" fmla="*/ 0 h 323"/>
                <a:gd name="T10" fmla="*/ 0 w 633"/>
                <a:gd name="T11" fmla="*/ 0 h 323"/>
                <a:gd name="T12" fmla="*/ 0 w 633"/>
                <a:gd name="T13" fmla="*/ 0 h 323"/>
                <a:gd name="T14" fmla="*/ 0 w 633"/>
                <a:gd name="T15" fmla="*/ 0 h 323"/>
                <a:gd name="T16" fmla="*/ 0 w 633"/>
                <a:gd name="T17" fmla="*/ 0 h 323"/>
                <a:gd name="T18" fmla="*/ 0 w 633"/>
                <a:gd name="T19" fmla="*/ 0 h 323"/>
                <a:gd name="T20" fmla="*/ 0 w 633"/>
                <a:gd name="T21" fmla="*/ 0 h 323"/>
                <a:gd name="T22" fmla="*/ 0 w 633"/>
                <a:gd name="T23" fmla="*/ 0 h 323"/>
                <a:gd name="T24" fmla="*/ 0 w 633"/>
                <a:gd name="T25" fmla="*/ 0 h 323"/>
                <a:gd name="T26" fmla="*/ 0 w 633"/>
                <a:gd name="T27" fmla="*/ 0 h 323"/>
                <a:gd name="T28" fmla="*/ 0 w 633"/>
                <a:gd name="T29" fmla="*/ 0 h 323"/>
                <a:gd name="T30" fmla="*/ 0 w 633"/>
                <a:gd name="T31" fmla="*/ 0 h 323"/>
                <a:gd name="T32" fmla="*/ 0 w 633"/>
                <a:gd name="T33" fmla="*/ 0 h 323"/>
                <a:gd name="T34" fmla="*/ 0 w 633"/>
                <a:gd name="T35" fmla="*/ 0 h 323"/>
                <a:gd name="T36" fmla="*/ 0 w 633"/>
                <a:gd name="T37" fmla="*/ 0 h 323"/>
                <a:gd name="T38" fmla="*/ 0 w 633"/>
                <a:gd name="T39" fmla="*/ 0 h 323"/>
                <a:gd name="T40" fmla="*/ 0 w 633"/>
                <a:gd name="T41" fmla="*/ 0 h 323"/>
                <a:gd name="T42" fmla="*/ 0 w 633"/>
                <a:gd name="T43" fmla="*/ 0 h 323"/>
                <a:gd name="T44" fmla="*/ 0 w 633"/>
                <a:gd name="T45" fmla="*/ 0 h 323"/>
                <a:gd name="T46" fmla="*/ 0 w 633"/>
                <a:gd name="T47" fmla="*/ 0 h 323"/>
                <a:gd name="T48" fmla="*/ 0 w 633"/>
                <a:gd name="T49" fmla="*/ 0 h 323"/>
                <a:gd name="T50" fmla="*/ 0 w 633"/>
                <a:gd name="T51" fmla="*/ 0 h 323"/>
                <a:gd name="T52" fmla="*/ 0 w 633"/>
                <a:gd name="T53" fmla="*/ 0 h 323"/>
                <a:gd name="T54" fmla="*/ 0 w 633"/>
                <a:gd name="T55" fmla="*/ 0 h 323"/>
                <a:gd name="T56" fmla="*/ 0 w 633"/>
                <a:gd name="T57" fmla="*/ 0 h 323"/>
                <a:gd name="T58" fmla="*/ 0 w 633"/>
                <a:gd name="T59" fmla="*/ 0 h 323"/>
                <a:gd name="T60" fmla="*/ 0 w 633"/>
                <a:gd name="T61" fmla="*/ 0 h 323"/>
                <a:gd name="T62" fmla="*/ 0 w 633"/>
                <a:gd name="T63" fmla="*/ 0 h 323"/>
                <a:gd name="T64" fmla="*/ 0 w 633"/>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3"/>
                <a:gd name="T100" fmla="*/ 0 h 323"/>
                <a:gd name="T101" fmla="*/ 633 w 633"/>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3" h="323">
                  <a:moveTo>
                    <a:pt x="2" y="132"/>
                  </a:moveTo>
                  <a:lnTo>
                    <a:pt x="135" y="110"/>
                  </a:lnTo>
                  <a:lnTo>
                    <a:pt x="336" y="59"/>
                  </a:lnTo>
                  <a:lnTo>
                    <a:pt x="337" y="56"/>
                  </a:lnTo>
                  <a:lnTo>
                    <a:pt x="343" y="52"/>
                  </a:lnTo>
                  <a:lnTo>
                    <a:pt x="344" y="56"/>
                  </a:lnTo>
                  <a:lnTo>
                    <a:pt x="353" y="52"/>
                  </a:lnTo>
                  <a:lnTo>
                    <a:pt x="344" y="32"/>
                  </a:lnTo>
                  <a:lnTo>
                    <a:pt x="364" y="32"/>
                  </a:lnTo>
                  <a:lnTo>
                    <a:pt x="381" y="3"/>
                  </a:lnTo>
                  <a:lnTo>
                    <a:pt x="392" y="0"/>
                  </a:lnTo>
                  <a:lnTo>
                    <a:pt x="408" y="3"/>
                  </a:lnTo>
                  <a:lnTo>
                    <a:pt x="414" y="32"/>
                  </a:lnTo>
                  <a:lnTo>
                    <a:pt x="436" y="52"/>
                  </a:lnTo>
                  <a:lnTo>
                    <a:pt x="441" y="65"/>
                  </a:lnTo>
                  <a:lnTo>
                    <a:pt x="438" y="73"/>
                  </a:lnTo>
                  <a:lnTo>
                    <a:pt x="429" y="80"/>
                  </a:lnTo>
                  <a:lnTo>
                    <a:pt x="418" y="102"/>
                  </a:lnTo>
                  <a:lnTo>
                    <a:pt x="409" y="124"/>
                  </a:lnTo>
                  <a:lnTo>
                    <a:pt x="411" y="139"/>
                  </a:lnTo>
                  <a:lnTo>
                    <a:pt x="435" y="139"/>
                  </a:lnTo>
                  <a:lnTo>
                    <a:pt x="459" y="150"/>
                  </a:lnTo>
                  <a:lnTo>
                    <a:pt x="494" y="187"/>
                  </a:lnTo>
                  <a:lnTo>
                    <a:pt x="504" y="214"/>
                  </a:lnTo>
                  <a:lnTo>
                    <a:pt x="526" y="231"/>
                  </a:lnTo>
                  <a:lnTo>
                    <a:pt x="569" y="232"/>
                  </a:lnTo>
                  <a:lnTo>
                    <a:pt x="594" y="227"/>
                  </a:lnTo>
                  <a:lnTo>
                    <a:pt x="607" y="200"/>
                  </a:lnTo>
                  <a:lnTo>
                    <a:pt x="601" y="190"/>
                  </a:lnTo>
                  <a:lnTo>
                    <a:pt x="587" y="176"/>
                  </a:lnTo>
                  <a:lnTo>
                    <a:pt x="561" y="163"/>
                  </a:lnTo>
                  <a:lnTo>
                    <a:pt x="564" y="156"/>
                  </a:lnTo>
                  <a:lnTo>
                    <a:pt x="583" y="156"/>
                  </a:lnTo>
                  <a:lnTo>
                    <a:pt x="589" y="156"/>
                  </a:lnTo>
                  <a:lnTo>
                    <a:pt x="615" y="196"/>
                  </a:lnTo>
                  <a:lnTo>
                    <a:pt x="633" y="232"/>
                  </a:lnTo>
                  <a:lnTo>
                    <a:pt x="632" y="257"/>
                  </a:lnTo>
                  <a:lnTo>
                    <a:pt x="615" y="241"/>
                  </a:lnTo>
                  <a:lnTo>
                    <a:pt x="594" y="258"/>
                  </a:lnTo>
                  <a:lnTo>
                    <a:pt x="564" y="273"/>
                  </a:lnTo>
                  <a:lnTo>
                    <a:pt x="532" y="296"/>
                  </a:lnTo>
                  <a:lnTo>
                    <a:pt x="524" y="296"/>
                  </a:lnTo>
                  <a:lnTo>
                    <a:pt x="514" y="291"/>
                  </a:lnTo>
                  <a:lnTo>
                    <a:pt x="514" y="278"/>
                  </a:lnTo>
                  <a:lnTo>
                    <a:pt x="510" y="259"/>
                  </a:lnTo>
                  <a:lnTo>
                    <a:pt x="500" y="259"/>
                  </a:lnTo>
                  <a:lnTo>
                    <a:pt x="491" y="291"/>
                  </a:lnTo>
                  <a:lnTo>
                    <a:pt x="468" y="316"/>
                  </a:lnTo>
                  <a:lnTo>
                    <a:pt x="465" y="323"/>
                  </a:lnTo>
                  <a:lnTo>
                    <a:pt x="449" y="312"/>
                  </a:lnTo>
                  <a:lnTo>
                    <a:pt x="449" y="302"/>
                  </a:lnTo>
                  <a:lnTo>
                    <a:pt x="438" y="302"/>
                  </a:lnTo>
                  <a:lnTo>
                    <a:pt x="435" y="294"/>
                  </a:lnTo>
                  <a:lnTo>
                    <a:pt x="423" y="286"/>
                  </a:lnTo>
                  <a:lnTo>
                    <a:pt x="423" y="278"/>
                  </a:lnTo>
                  <a:lnTo>
                    <a:pt x="392" y="275"/>
                  </a:lnTo>
                  <a:lnTo>
                    <a:pt x="381" y="254"/>
                  </a:lnTo>
                  <a:lnTo>
                    <a:pt x="365" y="246"/>
                  </a:lnTo>
                  <a:lnTo>
                    <a:pt x="359" y="222"/>
                  </a:lnTo>
                  <a:lnTo>
                    <a:pt x="299" y="240"/>
                  </a:lnTo>
                  <a:lnTo>
                    <a:pt x="136" y="278"/>
                  </a:lnTo>
                  <a:lnTo>
                    <a:pt x="135" y="289"/>
                  </a:lnTo>
                  <a:lnTo>
                    <a:pt x="129" y="291"/>
                  </a:lnTo>
                  <a:lnTo>
                    <a:pt x="117" y="278"/>
                  </a:lnTo>
                  <a:lnTo>
                    <a:pt x="9" y="310"/>
                  </a:lnTo>
                  <a:lnTo>
                    <a:pt x="0" y="302"/>
                  </a:lnTo>
                  <a:lnTo>
                    <a:pt x="2" y="132"/>
                  </a:lnTo>
                  <a:close/>
                </a:path>
              </a:pathLst>
            </a:custGeom>
            <a:solidFill>
              <a:srgbClr val="003300"/>
            </a:solidFill>
            <a:ln w="25400">
              <a:solidFill>
                <a:srgbClr val="003366"/>
              </a:solidFill>
              <a:round/>
              <a:headEnd/>
              <a:tailEnd/>
            </a:ln>
          </p:spPr>
          <p:txBody>
            <a:bodyPr lIns="0" tIns="0" rIns="0" bIns="0"/>
            <a:lstStyle/>
            <a:p>
              <a:endParaRPr lang="en-US"/>
            </a:p>
          </p:txBody>
        </p:sp>
        <p:sp>
          <p:nvSpPr>
            <p:cNvPr id="84" name="Line 86"/>
            <p:cNvSpPr>
              <a:spLocks noChangeShapeType="1"/>
            </p:cNvSpPr>
            <p:nvPr/>
          </p:nvSpPr>
          <p:spPr bwMode="grayWhite">
            <a:xfrm>
              <a:off x="5067" y="2150"/>
              <a:ext cx="120" cy="0"/>
            </a:xfrm>
            <a:prstGeom prst="line">
              <a:avLst/>
            </a:prstGeom>
            <a:noFill/>
            <a:ln w="12700">
              <a:solidFill>
                <a:srgbClr val="003366"/>
              </a:solidFill>
              <a:round/>
              <a:headEnd/>
              <a:tailEnd/>
            </a:ln>
          </p:spPr>
          <p:txBody>
            <a:bodyPr lIns="0" tIns="0" rIns="0" bIns="0"/>
            <a:lstStyle/>
            <a:p>
              <a:endParaRPr lang="en-US"/>
            </a:p>
          </p:txBody>
        </p:sp>
      </p:grpSp>
      <p:sp>
        <p:nvSpPr>
          <p:cNvPr id="85" name="Text Box 96"/>
          <p:cNvSpPr txBox="1">
            <a:spLocks noChangeArrowheads="1"/>
          </p:cNvSpPr>
          <p:nvPr/>
        </p:nvSpPr>
        <p:spPr bwMode="gray">
          <a:xfrm>
            <a:off x="4913314" y="5983295"/>
            <a:ext cx="184150" cy="365125"/>
          </a:xfrm>
          <a:prstGeom prst="rect">
            <a:avLst/>
          </a:prstGeom>
          <a:noFill/>
          <a:ln w="50800" algn="ctr">
            <a:noFill/>
            <a:miter lim="800000"/>
            <a:headEnd/>
            <a:tailEnd/>
          </a:ln>
        </p:spPr>
        <p:txBody>
          <a:bodyPr wrap="none" tIns="0" bIns="0">
            <a:spAutoFit/>
          </a:bodyPr>
          <a:lstStyle/>
          <a:p>
            <a:pPr marL="514350" indent="-514350" algn="ctr" eaLnBrk="0" hangingPunct="0"/>
            <a:endParaRPr lang="en-US" sz="2400">
              <a:solidFill>
                <a:schemeClr val="bg1"/>
              </a:solidFill>
              <a:latin typeface="Arial Narrow" pitchFamily="34" charset="0"/>
            </a:endParaRPr>
          </a:p>
        </p:txBody>
      </p:sp>
      <p:grpSp>
        <p:nvGrpSpPr>
          <p:cNvPr id="87" name="Group 107"/>
          <p:cNvGrpSpPr>
            <a:grpSpLocks/>
          </p:cNvGrpSpPr>
          <p:nvPr/>
        </p:nvGrpSpPr>
        <p:grpSpPr bwMode="auto">
          <a:xfrm>
            <a:off x="2654301" y="4392620"/>
            <a:ext cx="803275" cy="1339850"/>
            <a:chOff x="1218" y="2236"/>
            <a:chExt cx="506" cy="844"/>
          </a:xfrm>
        </p:grpSpPr>
        <p:sp>
          <p:nvSpPr>
            <p:cNvPr id="97" name="Freeform 39"/>
            <p:cNvSpPr>
              <a:spLocks/>
            </p:cNvSpPr>
            <p:nvPr/>
          </p:nvSpPr>
          <p:spPr bwMode="gray">
            <a:xfrm>
              <a:off x="1218" y="2236"/>
              <a:ext cx="506" cy="844"/>
            </a:xfrm>
            <a:custGeom>
              <a:avLst/>
              <a:gdLst>
                <a:gd name="T0" fmla="*/ 0 w 1499"/>
                <a:gd name="T1" fmla="*/ 0 h 2581"/>
                <a:gd name="T2" fmla="*/ 0 w 1499"/>
                <a:gd name="T3" fmla="*/ 0 h 2581"/>
                <a:gd name="T4" fmla="*/ 0 w 1499"/>
                <a:gd name="T5" fmla="*/ 0 h 2581"/>
                <a:gd name="T6" fmla="*/ 0 w 1499"/>
                <a:gd name="T7" fmla="*/ 0 h 2581"/>
                <a:gd name="T8" fmla="*/ 0 w 1499"/>
                <a:gd name="T9" fmla="*/ 0 h 2581"/>
                <a:gd name="T10" fmla="*/ 0 w 1499"/>
                <a:gd name="T11" fmla="*/ 0 h 2581"/>
                <a:gd name="T12" fmla="*/ 0 w 1499"/>
                <a:gd name="T13" fmla="*/ 0 h 2581"/>
                <a:gd name="T14" fmla="*/ 0 w 1499"/>
                <a:gd name="T15" fmla="*/ 0 h 2581"/>
                <a:gd name="T16" fmla="*/ 0 w 1499"/>
                <a:gd name="T17" fmla="*/ 0 h 2581"/>
                <a:gd name="T18" fmla="*/ 0 w 1499"/>
                <a:gd name="T19" fmla="*/ 0 h 2581"/>
                <a:gd name="T20" fmla="*/ 0 w 1499"/>
                <a:gd name="T21" fmla="*/ 0 h 2581"/>
                <a:gd name="T22" fmla="*/ 0 w 1499"/>
                <a:gd name="T23" fmla="*/ 0 h 2581"/>
                <a:gd name="T24" fmla="*/ 0 w 1499"/>
                <a:gd name="T25" fmla="*/ 0 h 2581"/>
                <a:gd name="T26" fmla="*/ 0 w 1499"/>
                <a:gd name="T27" fmla="*/ 0 h 2581"/>
                <a:gd name="T28" fmla="*/ 0 w 1499"/>
                <a:gd name="T29" fmla="*/ 0 h 2581"/>
                <a:gd name="T30" fmla="*/ 0 w 1499"/>
                <a:gd name="T31" fmla="*/ 0 h 2581"/>
                <a:gd name="T32" fmla="*/ 0 w 1499"/>
                <a:gd name="T33" fmla="*/ 0 h 2581"/>
                <a:gd name="T34" fmla="*/ 0 w 1499"/>
                <a:gd name="T35" fmla="*/ 0 h 2581"/>
                <a:gd name="T36" fmla="*/ 0 w 1499"/>
                <a:gd name="T37" fmla="*/ 0 h 2581"/>
                <a:gd name="T38" fmla="*/ 0 w 1499"/>
                <a:gd name="T39" fmla="*/ 0 h 2581"/>
                <a:gd name="T40" fmla="*/ 0 w 1499"/>
                <a:gd name="T41" fmla="*/ 0 h 2581"/>
                <a:gd name="T42" fmla="*/ 0 w 1499"/>
                <a:gd name="T43" fmla="*/ 0 h 2581"/>
                <a:gd name="T44" fmla="*/ 0 w 1499"/>
                <a:gd name="T45" fmla="*/ 0 h 2581"/>
                <a:gd name="T46" fmla="*/ 0 w 1499"/>
                <a:gd name="T47" fmla="*/ 0 h 2581"/>
                <a:gd name="T48" fmla="*/ 0 w 1499"/>
                <a:gd name="T49" fmla="*/ 0 h 2581"/>
                <a:gd name="T50" fmla="*/ 0 w 1499"/>
                <a:gd name="T51" fmla="*/ 0 h 2581"/>
                <a:gd name="T52" fmla="*/ 0 w 1499"/>
                <a:gd name="T53" fmla="*/ 0 h 2581"/>
                <a:gd name="T54" fmla="*/ 0 w 1499"/>
                <a:gd name="T55" fmla="*/ 0 h 2581"/>
                <a:gd name="T56" fmla="*/ 0 w 1499"/>
                <a:gd name="T57" fmla="*/ 0 h 2581"/>
                <a:gd name="T58" fmla="*/ 0 w 1499"/>
                <a:gd name="T59" fmla="*/ 0 h 2581"/>
                <a:gd name="T60" fmla="*/ 0 w 1499"/>
                <a:gd name="T61" fmla="*/ 0 h 2581"/>
                <a:gd name="T62" fmla="*/ 0 w 1499"/>
                <a:gd name="T63" fmla="*/ 0 h 2581"/>
                <a:gd name="T64" fmla="*/ 0 w 1499"/>
                <a:gd name="T65" fmla="*/ 0 h 2581"/>
                <a:gd name="T66" fmla="*/ 0 w 1499"/>
                <a:gd name="T67" fmla="*/ 0 h 2581"/>
                <a:gd name="T68" fmla="*/ 0 w 1499"/>
                <a:gd name="T69" fmla="*/ 0 h 2581"/>
                <a:gd name="T70" fmla="*/ 0 w 1499"/>
                <a:gd name="T71" fmla="*/ 0 h 2581"/>
                <a:gd name="T72" fmla="*/ 0 w 1499"/>
                <a:gd name="T73" fmla="*/ 0 h 2581"/>
                <a:gd name="T74" fmla="*/ 0 w 1499"/>
                <a:gd name="T75" fmla="*/ 0 h 2581"/>
                <a:gd name="T76" fmla="*/ 0 w 1499"/>
                <a:gd name="T77" fmla="*/ 0 h 2581"/>
                <a:gd name="T78" fmla="*/ 0 w 1499"/>
                <a:gd name="T79" fmla="*/ 0 h 2581"/>
                <a:gd name="T80" fmla="*/ 0 w 1499"/>
                <a:gd name="T81" fmla="*/ 0 h 2581"/>
                <a:gd name="T82" fmla="*/ 0 w 1499"/>
                <a:gd name="T83" fmla="*/ 0 h 2581"/>
                <a:gd name="T84" fmla="*/ 0 w 1499"/>
                <a:gd name="T85" fmla="*/ 0 h 2581"/>
                <a:gd name="T86" fmla="*/ 0 w 1499"/>
                <a:gd name="T87" fmla="*/ 0 h 2581"/>
                <a:gd name="T88" fmla="*/ 0 w 1499"/>
                <a:gd name="T89" fmla="*/ 0 h 2581"/>
                <a:gd name="T90" fmla="*/ 0 w 1499"/>
                <a:gd name="T91" fmla="*/ 0 h 2581"/>
                <a:gd name="T92" fmla="*/ 0 w 1499"/>
                <a:gd name="T93" fmla="*/ 0 h 25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9"/>
                <a:gd name="T142" fmla="*/ 0 h 2581"/>
                <a:gd name="T143" fmla="*/ 1499 w 1499"/>
                <a:gd name="T144" fmla="*/ 2581 h 25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9" h="2581">
                  <a:moveTo>
                    <a:pt x="1301" y="2569"/>
                  </a:moveTo>
                  <a:lnTo>
                    <a:pt x="849" y="2525"/>
                  </a:lnTo>
                  <a:lnTo>
                    <a:pt x="847" y="2520"/>
                  </a:lnTo>
                  <a:lnTo>
                    <a:pt x="841" y="2493"/>
                  </a:lnTo>
                  <a:lnTo>
                    <a:pt x="847" y="2483"/>
                  </a:lnTo>
                  <a:lnTo>
                    <a:pt x="849" y="2483"/>
                  </a:lnTo>
                  <a:lnTo>
                    <a:pt x="847" y="2469"/>
                  </a:lnTo>
                  <a:lnTo>
                    <a:pt x="841" y="2469"/>
                  </a:lnTo>
                  <a:lnTo>
                    <a:pt x="831" y="2456"/>
                  </a:lnTo>
                  <a:lnTo>
                    <a:pt x="833" y="2444"/>
                  </a:lnTo>
                  <a:lnTo>
                    <a:pt x="831" y="2375"/>
                  </a:lnTo>
                  <a:lnTo>
                    <a:pt x="791" y="2285"/>
                  </a:lnTo>
                  <a:lnTo>
                    <a:pt x="767" y="2264"/>
                  </a:lnTo>
                  <a:lnTo>
                    <a:pt x="748" y="2228"/>
                  </a:lnTo>
                  <a:lnTo>
                    <a:pt x="706" y="2185"/>
                  </a:lnTo>
                  <a:lnTo>
                    <a:pt x="673" y="2189"/>
                  </a:lnTo>
                  <a:lnTo>
                    <a:pt x="654" y="2172"/>
                  </a:lnTo>
                  <a:lnTo>
                    <a:pt x="669" y="2149"/>
                  </a:lnTo>
                  <a:lnTo>
                    <a:pt x="662" y="2135"/>
                  </a:lnTo>
                  <a:lnTo>
                    <a:pt x="663" y="2121"/>
                  </a:lnTo>
                  <a:lnTo>
                    <a:pt x="644" y="2103"/>
                  </a:lnTo>
                  <a:lnTo>
                    <a:pt x="599" y="2099"/>
                  </a:lnTo>
                  <a:lnTo>
                    <a:pt x="570" y="2083"/>
                  </a:lnTo>
                  <a:lnTo>
                    <a:pt x="536" y="2053"/>
                  </a:lnTo>
                  <a:lnTo>
                    <a:pt x="519" y="2001"/>
                  </a:lnTo>
                  <a:lnTo>
                    <a:pt x="487" y="1981"/>
                  </a:lnTo>
                  <a:lnTo>
                    <a:pt x="454" y="1973"/>
                  </a:lnTo>
                  <a:lnTo>
                    <a:pt x="369" y="1932"/>
                  </a:lnTo>
                  <a:lnTo>
                    <a:pt x="342" y="1932"/>
                  </a:lnTo>
                  <a:lnTo>
                    <a:pt x="305" y="1909"/>
                  </a:lnTo>
                  <a:lnTo>
                    <a:pt x="284" y="1890"/>
                  </a:lnTo>
                  <a:lnTo>
                    <a:pt x="284" y="1869"/>
                  </a:lnTo>
                  <a:lnTo>
                    <a:pt x="292" y="1857"/>
                  </a:lnTo>
                  <a:lnTo>
                    <a:pt x="302" y="1812"/>
                  </a:lnTo>
                  <a:lnTo>
                    <a:pt x="307" y="1786"/>
                  </a:lnTo>
                  <a:lnTo>
                    <a:pt x="311" y="1778"/>
                  </a:lnTo>
                  <a:lnTo>
                    <a:pt x="305" y="1742"/>
                  </a:lnTo>
                  <a:lnTo>
                    <a:pt x="286" y="1731"/>
                  </a:lnTo>
                  <a:lnTo>
                    <a:pt x="284" y="1705"/>
                  </a:lnTo>
                  <a:lnTo>
                    <a:pt x="287" y="1700"/>
                  </a:lnTo>
                  <a:lnTo>
                    <a:pt x="292" y="1700"/>
                  </a:lnTo>
                  <a:lnTo>
                    <a:pt x="292" y="1677"/>
                  </a:lnTo>
                  <a:lnTo>
                    <a:pt x="280" y="1656"/>
                  </a:lnTo>
                  <a:lnTo>
                    <a:pt x="215" y="1557"/>
                  </a:lnTo>
                  <a:lnTo>
                    <a:pt x="210" y="1532"/>
                  </a:lnTo>
                  <a:lnTo>
                    <a:pt x="201" y="1504"/>
                  </a:lnTo>
                  <a:lnTo>
                    <a:pt x="196" y="1486"/>
                  </a:lnTo>
                  <a:lnTo>
                    <a:pt x="155" y="1421"/>
                  </a:lnTo>
                  <a:lnTo>
                    <a:pt x="157" y="1367"/>
                  </a:lnTo>
                  <a:lnTo>
                    <a:pt x="169" y="1351"/>
                  </a:lnTo>
                  <a:lnTo>
                    <a:pt x="182" y="1348"/>
                  </a:lnTo>
                  <a:lnTo>
                    <a:pt x="203" y="1324"/>
                  </a:lnTo>
                  <a:lnTo>
                    <a:pt x="205" y="1284"/>
                  </a:lnTo>
                  <a:lnTo>
                    <a:pt x="193" y="1274"/>
                  </a:lnTo>
                  <a:lnTo>
                    <a:pt x="159" y="1262"/>
                  </a:lnTo>
                  <a:lnTo>
                    <a:pt x="137" y="1232"/>
                  </a:lnTo>
                  <a:lnTo>
                    <a:pt x="124" y="1207"/>
                  </a:lnTo>
                  <a:lnTo>
                    <a:pt x="126" y="1124"/>
                  </a:lnTo>
                  <a:lnTo>
                    <a:pt x="135" y="1113"/>
                  </a:lnTo>
                  <a:lnTo>
                    <a:pt x="128" y="1096"/>
                  </a:lnTo>
                  <a:lnTo>
                    <a:pt x="137" y="1088"/>
                  </a:lnTo>
                  <a:lnTo>
                    <a:pt x="137" y="1049"/>
                  </a:lnTo>
                  <a:lnTo>
                    <a:pt x="146" y="1047"/>
                  </a:lnTo>
                  <a:lnTo>
                    <a:pt x="155" y="1065"/>
                  </a:lnTo>
                  <a:lnTo>
                    <a:pt x="155" y="1096"/>
                  </a:lnTo>
                  <a:lnTo>
                    <a:pt x="157" y="1100"/>
                  </a:lnTo>
                  <a:lnTo>
                    <a:pt x="184" y="1123"/>
                  </a:lnTo>
                  <a:lnTo>
                    <a:pt x="193" y="1114"/>
                  </a:lnTo>
                  <a:lnTo>
                    <a:pt x="195" y="1096"/>
                  </a:lnTo>
                  <a:lnTo>
                    <a:pt x="182" y="1047"/>
                  </a:lnTo>
                  <a:lnTo>
                    <a:pt x="178" y="1023"/>
                  </a:lnTo>
                  <a:lnTo>
                    <a:pt x="182" y="988"/>
                  </a:lnTo>
                  <a:lnTo>
                    <a:pt x="173" y="986"/>
                  </a:lnTo>
                  <a:lnTo>
                    <a:pt x="155" y="1006"/>
                  </a:lnTo>
                  <a:lnTo>
                    <a:pt x="155" y="1023"/>
                  </a:lnTo>
                  <a:lnTo>
                    <a:pt x="146" y="1028"/>
                  </a:lnTo>
                  <a:lnTo>
                    <a:pt x="124" y="1023"/>
                  </a:lnTo>
                  <a:lnTo>
                    <a:pt x="96" y="985"/>
                  </a:lnTo>
                  <a:lnTo>
                    <a:pt x="65" y="970"/>
                  </a:lnTo>
                  <a:lnTo>
                    <a:pt x="81" y="946"/>
                  </a:lnTo>
                  <a:lnTo>
                    <a:pt x="81" y="855"/>
                  </a:lnTo>
                  <a:lnTo>
                    <a:pt x="44" y="816"/>
                  </a:lnTo>
                  <a:lnTo>
                    <a:pt x="25" y="789"/>
                  </a:lnTo>
                  <a:lnTo>
                    <a:pt x="0" y="709"/>
                  </a:lnTo>
                  <a:lnTo>
                    <a:pt x="12" y="691"/>
                  </a:lnTo>
                  <a:lnTo>
                    <a:pt x="4" y="670"/>
                  </a:lnTo>
                  <a:lnTo>
                    <a:pt x="2" y="653"/>
                  </a:lnTo>
                  <a:lnTo>
                    <a:pt x="18" y="597"/>
                  </a:lnTo>
                  <a:lnTo>
                    <a:pt x="36" y="572"/>
                  </a:lnTo>
                  <a:lnTo>
                    <a:pt x="44" y="563"/>
                  </a:lnTo>
                  <a:lnTo>
                    <a:pt x="36" y="515"/>
                  </a:lnTo>
                  <a:lnTo>
                    <a:pt x="12" y="463"/>
                  </a:lnTo>
                  <a:lnTo>
                    <a:pt x="12" y="450"/>
                  </a:lnTo>
                  <a:lnTo>
                    <a:pt x="3" y="436"/>
                  </a:lnTo>
                  <a:lnTo>
                    <a:pt x="0" y="421"/>
                  </a:lnTo>
                  <a:lnTo>
                    <a:pt x="0" y="399"/>
                  </a:lnTo>
                  <a:lnTo>
                    <a:pt x="0" y="375"/>
                  </a:lnTo>
                  <a:lnTo>
                    <a:pt x="0" y="359"/>
                  </a:lnTo>
                  <a:lnTo>
                    <a:pt x="0" y="340"/>
                  </a:lnTo>
                  <a:lnTo>
                    <a:pt x="12" y="302"/>
                  </a:lnTo>
                  <a:lnTo>
                    <a:pt x="81" y="223"/>
                  </a:lnTo>
                  <a:lnTo>
                    <a:pt x="81" y="205"/>
                  </a:lnTo>
                  <a:lnTo>
                    <a:pt x="87" y="183"/>
                  </a:lnTo>
                  <a:lnTo>
                    <a:pt x="99" y="167"/>
                  </a:lnTo>
                  <a:lnTo>
                    <a:pt x="118" y="141"/>
                  </a:lnTo>
                  <a:lnTo>
                    <a:pt x="126" y="73"/>
                  </a:lnTo>
                  <a:lnTo>
                    <a:pt x="110" y="45"/>
                  </a:lnTo>
                  <a:lnTo>
                    <a:pt x="126" y="10"/>
                  </a:lnTo>
                  <a:lnTo>
                    <a:pt x="137" y="0"/>
                  </a:lnTo>
                  <a:lnTo>
                    <a:pt x="847" y="191"/>
                  </a:lnTo>
                  <a:lnTo>
                    <a:pt x="669" y="892"/>
                  </a:lnTo>
                  <a:lnTo>
                    <a:pt x="1449" y="2045"/>
                  </a:lnTo>
                  <a:lnTo>
                    <a:pt x="1448" y="2076"/>
                  </a:lnTo>
                  <a:lnTo>
                    <a:pt x="1449" y="2093"/>
                  </a:lnTo>
                  <a:lnTo>
                    <a:pt x="1448" y="2103"/>
                  </a:lnTo>
                  <a:lnTo>
                    <a:pt x="1458" y="2129"/>
                  </a:lnTo>
                  <a:lnTo>
                    <a:pt x="1458" y="2153"/>
                  </a:lnTo>
                  <a:lnTo>
                    <a:pt x="1466" y="2172"/>
                  </a:lnTo>
                  <a:lnTo>
                    <a:pt x="1474" y="2199"/>
                  </a:lnTo>
                  <a:lnTo>
                    <a:pt x="1490" y="2202"/>
                  </a:lnTo>
                  <a:lnTo>
                    <a:pt x="1495" y="2221"/>
                  </a:lnTo>
                  <a:lnTo>
                    <a:pt x="1499" y="2248"/>
                  </a:lnTo>
                  <a:lnTo>
                    <a:pt x="1495" y="2253"/>
                  </a:lnTo>
                  <a:lnTo>
                    <a:pt x="1490" y="2248"/>
                  </a:lnTo>
                  <a:lnTo>
                    <a:pt x="1465" y="2265"/>
                  </a:lnTo>
                  <a:lnTo>
                    <a:pt x="1439" y="2275"/>
                  </a:lnTo>
                  <a:lnTo>
                    <a:pt x="1419" y="2302"/>
                  </a:lnTo>
                  <a:lnTo>
                    <a:pt x="1402" y="2370"/>
                  </a:lnTo>
                  <a:lnTo>
                    <a:pt x="1363" y="2419"/>
                  </a:lnTo>
                  <a:lnTo>
                    <a:pt x="1344" y="2419"/>
                  </a:lnTo>
                  <a:lnTo>
                    <a:pt x="1342" y="2428"/>
                  </a:lnTo>
                  <a:lnTo>
                    <a:pt x="1347" y="2444"/>
                  </a:lnTo>
                  <a:lnTo>
                    <a:pt x="1346" y="2462"/>
                  </a:lnTo>
                  <a:lnTo>
                    <a:pt x="1336" y="2488"/>
                  </a:lnTo>
                  <a:lnTo>
                    <a:pt x="1344" y="2505"/>
                  </a:lnTo>
                  <a:lnTo>
                    <a:pt x="1369" y="2525"/>
                  </a:lnTo>
                  <a:lnTo>
                    <a:pt x="1375" y="2533"/>
                  </a:lnTo>
                  <a:lnTo>
                    <a:pt x="1364" y="2543"/>
                  </a:lnTo>
                  <a:lnTo>
                    <a:pt x="1360" y="2565"/>
                  </a:lnTo>
                  <a:lnTo>
                    <a:pt x="1346" y="2581"/>
                  </a:lnTo>
                  <a:lnTo>
                    <a:pt x="1336" y="2580"/>
                  </a:lnTo>
                  <a:lnTo>
                    <a:pt x="1301" y="2569"/>
                  </a:lnTo>
                  <a:close/>
                </a:path>
              </a:pathLst>
            </a:custGeom>
            <a:solidFill>
              <a:srgbClr val="FF0000"/>
            </a:solidFill>
            <a:ln w="25400">
              <a:solidFill>
                <a:srgbClr val="003366"/>
              </a:solidFill>
              <a:round/>
              <a:headEnd/>
              <a:tailEnd/>
            </a:ln>
          </p:spPr>
          <p:txBody>
            <a:bodyPr lIns="0" tIns="0" rIns="0" bIns="0"/>
            <a:lstStyle/>
            <a:p>
              <a:endParaRPr lang="en-US"/>
            </a:p>
          </p:txBody>
        </p:sp>
        <p:sp>
          <p:nvSpPr>
            <p:cNvPr id="98" name="Text Box 92"/>
            <p:cNvSpPr txBox="1">
              <a:spLocks noChangeArrowheads="1"/>
            </p:cNvSpPr>
            <p:nvPr/>
          </p:nvSpPr>
          <p:spPr bwMode="gray">
            <a:xfrm>
              <a:off x="1254" y="2626"/>
              <a:ext cx="301" cy="194"/>
            </a:xfrm>
            <a:prstGeom prst="rect">
              <a:avLst/>
            </a:prstGeom>
            <a:noFill/>
            <a:ln w="50800" algn="ctr">
              <a:noFill/>
              <a:miter lim="800000"/>
              <a:headEnd/>
              <a:tailEnd/>
            </a:ln>
          </p:spPr>
          <p:txBody>
            <a:bodyPr wrap="none" tIns="0" bIns="0">
              <a:spAutoFit/>
            </a:bodyPr>
            <a:lstStyle/>
            <a:p>
              <a:pPr marL="514350" indent="-514350" algn="ctr" eaLnBrk="0" hangingPunct="0"/>
              <a:r>
                <a:rPr lang="en-US" dirty="0">
                  <a:solidFill>
                    <a:schemeClr val="bg1"/>
                  </a:solidFill>
                  <a:latin typeface="+mj-lt"/>
                </a:rPr>
                <a:t>CA</a:t>
              </a:r>
            </a:p>
          </p:txBody>
        </p:sp>
      </p:grpSp>
      <p:sp>
        <p:nvSpPr>
          <p:cNvPr id="92" name="Freeform 61"/>
          <p:cNvSpPr>
            <a:spLocks/>
          </p:cNvSpPr>
          <p:nvPr/>
        </p:nvSpPr>
        <p:spPr bwMode="gray">
          <a:xfrm>
            <a:off x="6294439" y="6045208"/>
            <a:ext cx="920750" cy="674687"/>
          </a:xfrm>
          <a:custGeom>
            <a:avLst/>
            <a:gdLst>
              <a:gd name="T0" fmla="*/ 0 w 1719"/>
              <a:gd name="T1" fmla="*/ 0 h 1304"/>
              <a:gd name="T2" fmla="*/ 0 w 1719"/>
              <a:gd name="T3" fmla="*/ 0 h 1304"/>
              <a:gd name="T4" fmla="*/ 0 w 1719"/>
              <a:gd name="T5" fmla="*/ 0 h 1304"/>
              <a:gd name="T6" fmla="*/ 0 w 1719"/>
              <a:gd name="T7" fmla="*/ 0 h 1304"/>
              <a:gd name="T8" fmla="*/ 0 w 1719"/>
              <a:gd name="T9" fmla="*/ 0 h 1304"/>
              <a:gd name="T10" fmla="*/ 0 w 1719"/>
              <a:gd name="T11" fmla="*/ 0 h 1304"/>
              <a:gd name="T12" fmla="*/ 0 w 1719"/>
              <a:gd name="T13" fmla="*/ 0 h 1304"/>
              <a:gd name="T14" fmla="*/ 0 w 1719"/>
              <a:gd name="T15" fmla="*/ 0 h 1304"/>
              <a:gd name="T16" fmla="*/ 0 w 1719"/>
              <a:gd name="T17" fmla="*/ 0 h 1304"/>
              <a:gd name="T18" fmla="*/ 0 w 1719"/>
              <a:gd name="T19" fmla="*/ 0 h 1304"/>
              <a:gd name="T20" fmla="*/ 0 w 1719"/>
              <a:gd name="T21" fmla="*/ 0 h 1304"/>
              <a:gd name="T22" fmla="*/ 0 w 1719"/>
              <a:gd name="T23" fmla="*/ 0 h 1304"/>
              <a:gd name="T24" fmla="*/ 0 w 1719"/>
              <a:gd name="T25" fmla="*/ 0 h 1304"/>
              <a:gd name="T26" fmla="*/ 0 w 1719"/>
              <a:gd name="T27" fmla="*/ 0 h 1304"/>
              <a:gd name="T28" fmla="*/ 0 w 1719"/>
              <a:gd name="T29" fmla="*/ 0 h 1304"/>
              <a:gd name="T30" fmla="*/ 0 w 1719"/>
              <a:gd name="T31" fmla="*/ 0 h 1304"/>
              <a:gd name="T32" fmla="*/ 0 w 1719"/>
              <a:gd name="T33" fmla="*/ 0 h 1304"/>
              <a:gd name="T34" fmla="*/ 0 w 1719"/>
              <a:gd name="T35" fmla="*/ 0 h 1304"/>
              <a:gd name="T36" fmla="*/ 0 w 1719"/>
              <a:gd name="T37" fmla="*/ 0 h 1304"/>
              <a:gd name="T38" fmla="*/ 0 w 1719"/>
              <a:gd name="T39" fmla="*/ 0 h 1304"/>
              <a:gd name="T40" fmla="*/ 0 w 1719"/>
              <a:gd name="T41" fmla="*/ 0 h 1304"/>
              <a:gd name="T42" fmla="*/ 0 w 1719"/>
              <a:gd name="T43" fmla="*/ 0 h 1304"/>
              <a:gd name="T44" fmla="*/ 0 w 1719"/>
              <a:gd name="T45" fmla="*/ 0 h 1304"/>
              <a:gd name="T46" fmla="*/ 0 w 1719"/>
              <a:gd name="T47" fmla="*/ 0 h 1304"/>
              <a:gd name="T48" fmla="*/ 0 w 1719"/>
              <a:gd name="T49" fmla="*/ 0 h 1304"/>
              <a:gd name="T50" fmla="*/ 0 w 1719"/>
              <a:gd name="T51" fmla="*/ 0 h 1304"/>
              <a:gd name="T52" fmla="*/ 0 w 1719"/>
              <a:gd name="T53" fmla="*/ 0 h 1304"/>
              <a:gd name="T54" fmla="*/ 0 w 1719"/>
              <a:gd name="T55" fmla="*/ 0 h 1304"/>
              <a:gd name="T56" fmla="*/ 0 w 1719"/>
              <a:gd name="T57" fmla="*/ 0 h 1304"/>
              <a:gd name="T58" fmla="*/ 0 w 1719"/>
              <a:gd name="T59" fmla="*/ 0 h 1304"/>
              <a:gd name="T60" fmla="*/ 0 w 1719"/>
              <a:gd name="T61" fmla="*/ 0 h 1304"/>
              <a:gd name="T62" fmla="*/ 0 w 1719"/>
              <a:gd name="T63" fmla="*/ 0 h 1304"/>
              <a:gd name="T64" fmla="*/ 0 w 1719"/>
              <a:gd name="T65" fmla="*/ 0 h 1304"/>
              <a:gd name="T66" fmla="*/ 0 w 1719"/>
              <a:gd name="T67" fmla="*/ 0 h 1304"/>
              <a:gd name="T68" fmla="*/ 0 w 1719"/>
              <a:gd name="T69" fmla="*/ 0 h 1304"/>
              <a:gd name="T70" fmla="*/ 0 w 1719"/>
              <a:gd name="T71" fmla="*/ 0 h 1304"/>
              <a:gd name="T72" fmla="*/ 0 w 1719"/>
              <a:gd name="T73" fmla="*/ 0 h 1304"/>
              <a:gd name="T74" fmla="*/ 0 w 1719"/>
              <a:gd name="T75" fmla="*/ 0 h 1304"/>
              <a:gd name="T76" fmla="*/ 0 w 1719"/>
              <a:gd name="T77" fmla="*/ 0 h 1304"/>
              <a:gd name="T78" fmla="*/ 0 w 1719"/>
              <a:gd name="T79" fmla="*/ 0 h 1304"/>
              <a:gd name="T80" fmla="*/ 0 w 1719"/>
              <a:gd name="T81" fmla="*/ 0 h 1304"/>
              <a:gd name="T82" fmla="*/ 0 w 1719"/>
              <a:gd name="T83" fmla="*/ 0 h 1304"/>
              <a:gd name="T84" fmla="*/ 0 w 1719"/>
              <a:gd name="T85" fmla="*/ 0 h 1304"/>
              <a:gd name="T86" fmla="*/ 0 w 1719"/>
              <a:gd name="T87" fmla="*/ 0 h 1304"/>
              <a:gd name="T88" fmla="*/ 0 w 1719"/>
              <a:gd name="T89" fmla="*/ 0 h 1304"/>
              <a:gd name="T90" fmla="*/ 0 w 1719"/>
              <a:gd name="T91" fmla="*/ 0 h 1304"/>
              <a:gd name="T92" fmla="*/ 0 w 1719"/>
              <a:gd name="T93" fmla="*/ 0 h 1304"/>
              <a:gd name="T94" fmla="*/ 0 w 1719"/>
              <a:gd name="T95" fmla="*/ 0 h 1304"/>
              <a:gd name="T96" fmla="*/ 0 w 1719"/>
              <a:gd name="T97" fmla="*/ 0 h 1304"/>
              <a:gd name="T98" fmla="*/ 0 w 1719"/>
              <a:gd name="T99" fmla="*/ 0 h 1304"/>
              <a:gd name="T100" fmla="*/ 0 w 1719"/>
              <a:gd name="T101" fmla="*/ 0 h 1304"/>
              <a:gd name="T102" fmla="*/ 0 w 1719"/>
              <a:gd name="T103" fmla="*/ 0 h 1304"/>
              <a:gd name="T104" fmla="*/ 0 w 1719"/>
              <a:gd name="T105" fmla="*/ 0 h 1304"/>
              <a:gd name="T106" fmla="*/ 0 w 1719"/>
              <a:gd name="T107" fmla="*/ 0 h 1304"/>
              <a:gd name="T108" fmla="*/ 0 w 1719"/>
              <a:gd name="T109" fmla="*/ 0 h 1304"/>
              <a:gd name="T110" fmla="*/ 0 w 1719"/>
              <a:gd name="T111" fmla="*/ 0 h 1304"/>
              <a:gd name="T112" fmla="*/ 0 w 1719"/>
              <a:gd name="T113" fmla="*/ 0 h 1304"/>
              <a:gd name="T114" fmla="*/ 0 w 1719"/>
              <a:gd name="T115" fmla="*/ 0 h 1304"/>
              <a:gd name="T116" fmla="*/ 0 w 1719"/>
              <a:gd name="T117" fmla="*/ 0 h 1304"/>
              <a:gd name="T118" fmla="*/ 0 w 1719"/>
              <a:gd name="T119" fmla="*/ 0 h 13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19"/>
              <a:gd name="T181" fmla="*/ 0 h 1304"/>
              <a:gd name="T182" fmla="*/ 1719 w 1719"/>
              <a:gd name="T183" fmla="*/ 1304 h 13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19" h="1304">
                <a:moveTo>
                  <a:pt x="524" y="45"/>
                </a:moveTo>
                <a:lnTo>
                  <a:pt x="3" y="101"/>
                </a:lnTo>
                <a:lnTo>
                  <a:pt x="3" y="115"/>
                </a:lnTo>
                <a:lnTo>
                  <a:pt x="3" y="118"/>
                </a:lnTo>
                <a:lnTo>
                  <a:pt x="0" y="124"/>
                </a:lnTo>
                <a:lnTo>
                  <a:pt x="1" y="136"/>
                </a:lnTo>
                <a:lnTo>
                  <a:pt x="11" y="155"/>
                </a:lnTo>
                <a:lnTo>
                  <a:pt x="24" y="169"/>
                </a:lnTo>
                <a:lnTo>
                  <a:pt x="28" y="169"/>
                </a:lnTo>
                <a:lnTo>
                  <a:pt x="47" y="181"/>
                </a:lnTo>
                <a:lnTo>
                  <a:pt x="50" y="189"/>
                </a:lnTo>
                <a:lnTo>
                  <a:pt x="38" y="213"/>
                </a:lnTo>
                <a:lnTo>
                  <a:pt x="38" y="219"/>
                </a:lnTo>
                <a:lnTo>
                  <a:pt x="50" y="222"/>
                </a:lnTo>
                <a:lnTo>
                  <a:pt x="54" y="226"/>
                </a:lnTo>
                <a:lnTo>
                  <a:pt x="54" y="236"/>
                </a:lnTo>
                <a:lnTo>
                  <a:pt x="45" y="246"/>
                </a:lnTo>
                <a:lnTo>
                  <a:pt x="45" y="262"/>
                </a:lnTo>
                <a:lnTo>
                  <a:pt x="50" y="268"/>
                </a:lnTo>
                <a:lnTo>
                  <a:pt x="75" y="256"/>
                </a:lnTo>
                <a:lnTo>
                  <a:pt x="85" y="249"/>
                </a:lnTo>
                <a:lnTo>
                  <a:pt x="96" y="219"/>
                </a:lnTo>
                <a:lnTo>
                  <a:pt x="101" y="206"/>
                </a:lnTo>
                <a:lnTo>
                  <a:pt x="111" y="213"/>
                </a:lnTo>
                <a:lnTo>
                  <a:pt x="124" y="213"/>
                </a:lnTo>
                <a:lnTo>
                  <a:pt x="130" y="206"/>
                </a:lnTo>
                <a:lnTo>
                  <a:pt x="145" y="209"/>
                </a:lnTo>
                <a:lnTo>
                  <a:pt x="139" y="219"/>
                </a:lnTo>
                <a:lnTo>
                  <a:pt x="114" y="236"/>
                </a:lnTo>
                <a:lnTo>
                  <a:pt x="119" y="243"/>
                </a:lnTo>
                <a:lnTo>
                  <a:pt x="139" y="227"/>
                </a:lnTo>
                <a:lnTo>
                  <a:pt x="165" y="226"/>
                </a:lnTo>
                <a:lnTo>
                  <a:pt x="256" y="198"/>
                </a:lnTo>
                <a:lnTo>
                  <a:pt x="268" y="198"/>
                </a:lnTo>
                <a:lnTo>
                  <a:pt x="268" y="201"/>
                </a:lnTo>
                <a:lnTo>
                  <a:pt x="253" y="220"/>
                </a:lnTo>
                <a:lnTo>
                  <a:pt x="258" y="222"/>
                </a:lnTo>
                <a:lnTo>
                  <a:pt x="307" y="225"/>
                </a:lnTo>
                <a:lnTo>
                  <a:pt x="344" y="245"/>
                </a:lnTo>
                <a:lnTo>
                  <a:pt x="382" y="269"/>
                </a:lnTo>
                <a:lnTo>
                  <a:pt x="394" y="272"/>
                </a:lnTo>
                <a:lnTo>
                  <a:pt x="392" y="256"/>
                </a:lnTo>
                <a:lnTo>
                  <a:pt x="408" y="249"/>
                </a:lnTo>
                <a:lnTo>
                  <a:pt x="419" y="262"/>
                </a:lnTo>
                <a:lnTo>
                  <a:pt x="437" y="269"/>
                </a:lnTo>
                <a:lnTo>
                  <a:pt x="440" y="273"/>
                </a:lnTo>
                <a:lnTo>
                  <a:pt x="443" y="277"/>
                </a:lnTo>
                <a:lnTo>
                  <a:pt x="437" y="281"/>
                </a:lnTo>
                <a:lnTo>
                  <a:pt x="438" y="288"/>
                </a:lnTo>
                <a:lnTo>
                  <a:pt x="493" y="323"/>
                </a:lnTo>
                <a:lnTo>
                  <a:pt x="497" y="337"/>
                </a:lnTo>
                <a:lnTo>
                  <a:pt x="494" y="352"/>
                </a:lnTo>
                <a:lnTo>
                  <a:pt x="493" y="364"/>
                </a:lnTo>
                <a:lnTo>
                  <a:pt x="482" y="355"/>
                </a:lnTo>
                <a:lnTo>
                  <a:pt x="480" y="345"/>
                </a:lnTo>
                <a:lnTo>
                  <a:pt x="474" y="355"/>
                </a:lnTo>
                <a:lnTo>
                  <a:pt x="475" y="369"/>
                </a:lnTo>
                <a:lnTo>
                  <a:pt x="492" y="369"/>
                </a:lnTo>
                <a:lnTo>
                  <a:pt x="563" y="349"/>
                </a:lnTo>
                <a:lnTo>
                  <a:pt x="569" y="337"/>
                </a:lnTo>
                <a:lnTo>
                  <a:pt x="593" y="336"/>
                </a:lnTo>
                <a:lnTo>
                  <a:pt x="652" y="290"/>
                </a:lnTo>
                <a:lnTo>
                  <a:pt x="691" y="290"/>
                </a:lnTo>
                <a:lnTo>
                  <a:pt x="691" y="283"/>
                </a:lnTo>
                <a:lnTo>
                  <a:pt x="679" y="277"/>
                </a:lnTo>
                <a:lnTo>
                  <a:pt x="696" y="246"/>
                </a:lnTo>
                <a:lnTo>
                  <a:pt x="755" y="237"/>
                </a:lnTo>
                <a:lnTo>
                  <a:pt x="851" y="288"/>
                </a:lnTo>
                <a:lnTo>
                  <a:pt x="852" y="296"/>
                </a:lnTo>
                <a:lnTo>
                  <a:pt x="880" y="318"/>
                </a:lnTo>
                <a:lnTo>
                  <a:pt x="899" y="349"/>
                </a:lnTo>
                <a:lnTo>
                  <a:pt x="956" y="396"/>
                </a:lnTo>
                <a:lnTo>
                  <a:pt x="964" y="409"/>
                </a:lnTo>
                <a:lnTo>
                  <a:pt x="980" y="425"/>
                </a:lnTo>
                <a:lnTo>
                  <a:pt x="1031" y="425"/>
                </a:lnTo>
                <a:lnTo>
                  <a:pt x="1063" y="470"/>
                </a:lnTo>
                <a:lnTo>
                  <a:pt x="1072" y="480"/>
                </a:lnTo>
                <a:lnTo>
                  <a:pt x="1069" y="494"/>
                </a:lnTo>
                <a:lnTo>
                  <a:pt x="1085" y="550"/>
                </a:lnTo>
                <a:lnTo>
                  <a:pt x="1080" y="605"/>
                </a:lnTo>
                <a:lnTo>
                  <a:pt x="1063" y="668"/>
                </a:lnTo>
                <a:lnTo>
                  <a:pt x="1067" y="722"/>
                </a:lnTo>
                <a:lnTo>
                  <a:pt x="1072" y="733"/>
                </a:lnTo>
                <a:lnTo>
                  <a:pt x="1110" y="760"/>
                </a:lnTo>
                <a:lnTo>
                  <a:pt x="1118" y="741"/>
                </a:lnTo>
                <a:lnTo>
                  <a:pt x="1110" y="729"/>
                </a:lnTo>
                <a:lnTo>
                  <a:pt x="1096" y="699"/>
                </a:lnTo>
                <a:lnTo>
                  <a:pt x="1096" y="695"/>
                </a:lnTo>
                <a:lnTo>
                  <a:pt x="1121" y="693"/>
                </a:lnTo>
                <a:lnTo>
                  <a:pt x="1135" y="722"/>
                </a:lnTo>
                <a:lnTo>
                  <a:pt x="1145" y="722"/>
                </a:lnTo>
                <a:lnTo>
                  <a:pt x="1148" y="706"/>
                </a:lnTo>
                <a:lnTo>
                  <a:pt x="1158" y="701"/>
                </a:lnTo>
                <a:lnTo>
                  <a:pt x="1167" y="711"/>
                </a:lnTo>
                <a:lnTo>
                  <a:pt x="1166" y="723"/>
                </a:lnTo>
                <a:lnTo>
                  <a:pt x="1154" y="738"/>
                </a:lnTo>
                <a:lnTo>
                  <a:pt x="1145" y="753"/>
                </a:lnTo>
                <a:lnTo>
                  <a:pt x="1133" y="796"/>
                </a:lnTo>
                <a:lnTo>
                  <a:pt x="1118" y="801"/>
                </a:lnTo>
                <a:lnTo>
                  <a:pt x="1118" y="819"/>
                </a:lnTo>
                <a:lnTo>
                  <a:pt x="1133" y="830"/>
                </a:lnTo>
                <a:lnTo>
                  <a:pt x="1154" y="853"/>
                </a:lnTo>
                <a:lnTo>
                  <a:pt x="1186" y="923"/>
                </a:lnTo>
                <a:lnTo>
                  <a:pt x="1239" y="952"/>
                </a:lnTo>
                <a:lnTo>
                  <a:pt x="1241" y="952"/>
                </a:lnTo>
                <a:lnTo>
                  <a:pt x="1241" y="934"/>
                </a:lnTo>
                <a:lnTo>
                  <a:pt x="1252" y="934"/>
                </a:lnTo>
                <a:lnTo>
                  <a:pt x="1270" y="968"/>
                </a:lnTo>
                <a:lnTo>
                  <a:pt x="1271" y="983"/>
                </a:lnTo>
                <a:lnTo>
                  <a:pt x="1287" y="1020"/>
                </a:lnTo>
                <a:lnTo>
                  <a:pt x="1307" y="1027"/>
                </a:lnTo>
                <a:lnTo>
                  <a:pt x="1330" y="1037"/>
                </a:lnTo>
                <a:lnTo>
                  <a:pt x="1367" y="1139"/>
                </a:lnTo>
                <a:lnTo>
                  <a:pt x="1378" y="1150"/>
                </a:lnTo>
                <a:lnTo>
                  <a:pt x="1425" y="1157"/>
                </a:lnTo>
                <a:lnTo>
                  <a:pt x="1444" y="1166"/>
                </a:lnTo>
                <a:lnTo>
                  <a:pt x="1501" y="1240"/>
                </a:lnTo>
                <a:lnTo>
                  <a:pt x="1528" y="1256"/>
                </a:lnTo>
                <a:lnTo>
                  <a:pt x="1534" y="1256"/>
                </a:lnTo>
                <a:lnTo>
                  <a:pt x="1550" y="1265"/>
                </a:lnTo>
                <a:lnTo>
                  <a:pt x="1556" y="1275"/>
                </a:lnTo>
                <a:lnTo>
                  <a:pt x="1543" y="1283"/>
                </a:lnTo>
                <a:lnTo>
                  <a:pt x="1533" y="1275"/>
                </a:lnTo>
                <a:lnTo>
                  <a:pt x="1529" y="1275"/>
                </a:lnTo>
                <a:lnTo>
                  <a:pt x="1526" y="1283"/>
                </a:lnTo>
                <a:lnTo>
                  <a:pt x="1523" y="1294"/>
                </a:lnTo>
                <a:lnTo>
                  <a:pt x="1528" y="1302"/>
                </a:lnTo>
                <a:lnTo>
                  <a:pt x="1556" y="1304"/>
                </a:lnTo>
                <a:lnTo>
                  <a:pt x="1570" y="1298"/>
                </a:lnTo>
                <a:lnTo>
                  <a:pt x="1592" y="1296"/>
                </a:lnTo>
                <a:lnTo>
                  <a:pt x="1673" y="1260"/>
                </a:lnTo>
                <a:lnTo>
                  <a:pt x="1688" y="1230"/>
                </a:lnTo>
                <a:lnTo>
                  <a:pt x="1693" y="1221"/>
                </a:lnTo>
                <a:lnTo>
                  <a:pt x="1682" y="1169"/>
                </a:lnTo>
                <a:lnTo>
                  <a:pt x="1683" y="1157"/>
                </a:lnTo>
                <a:lnTo>
                  <a:pt x="1703" y="1115"/>
                </a:lnTo>
                <a:lnTo>
                  <a:pt x="1719" y="1123"/>
                </a:lnTo>
                <a:lnTo>
                  <a:pt x="1700" y="1030"/>
                </a:lnTo>
                <a:lnTo>
                  <a:pt x="1704" y="998"/>
                </a:lnTo>
                <a:lnTo>
                  <a:pt x="1701" y="917"/>
                </a:lnTo>
                <a:lnTo>
                  <a:pt x="1682" y="857"/>
                </a:lnTo>
                <a:lnTo>
                  <a:pt x="1673" y="830"/>
                </a:lnTo>
                <a:lnTo>
                  <a:pt x="1614" y="759"/>
                </a:lnTo>
                <a:lnTo>
                  <a:pt x="1578" y="674"/>
                </a:lnTo>
                <a:lnTo>
                  <a:pt x="1533" y="615"/>
                </a:lnTo>
                <a:lnTo>
                  <a:pt x="1534" y="605"/>
                </a:lnTo>
                <a:lnTo>
                  <a:pt x="1532" y="589"/>
                </a:lnTo>
                <a:lnTo>
                  <a:pt x="1516" y="561"/>
                </a:lnTo>
                <a:lnTo>
                  <a:pt x="1516" y="550"/>
                </a:lnTo>
                <a:lnTo>
                  <a:pt x="1532" y="530"/>
                </a:lnTo>
                <a:lnTo>
                  <a:pt x="1532" y="515"/>
                </a:lnTo>
                <a:lnTo>
                  <a:pt x="1474" y="440"/>
                </a:lnTo>
                <a:lnTo>
                  <a:pt x="1441" y="409"/>
                </a:lnTo>
                <a:lnTo>
                  <a:pt x="1415" y="396"/>
                </a:lnTo>
                <a:lnTo>
                  <a:pt x="1407" y="385"/>
                </a:lnTo>
                <a:lnTo>
                  <a:pt x="1378" y="328"/>
                </a:lnTo>
                <a:lnTo>
                  <a:pt x="1326" y="245"/>
                </a:lnTo>
                <a:lnTo>
                  <a:pt x="1314" y="185"/>
                </a:lnTo>
                <a:lnTo>
                  <a:pt x="1279" y="118"/>
                </a:lnTo>
                <a:lnTo>
                  <a:pt x="1279" y="102"/>
                </a:lnTo>
                <a:lnTo>
                  <a:pt x="1270" y="92"/>
                </a:lnTo>
                <a:lnTo>
                  <a:pt x="1266" y="87"/>
                </a:lnTo>
                <a:lnTo>
                  <a:pt x="1251" y="28"/>
                </a:lnTo>
                <a:lnTo>
                  <a:pt x="1249" y="11"/>
                </a:lnTo>
                <a:lnTo>
                  <a:pt x="1234" y="18"/>
                </a:lnTo>
                <a:lnTo>
                  <a:pt x="1196" y="17"/>
                </a:lnTo>
                <a:lnTo>
                  <a:pt x="1160" y="0"/>
                </a:lnTo>
                <a:lnTo>
                  <a:pt x="1140" y="11"/>
                </a:lnTo>
                <a:lnTo>
                  <a:pt x="1135" y="18"/>
                </a:lnTo>
                <a:lnTo>
                  <a:pt x="1133" y="38"/>
                </a:lnTo>
                <a:lnTo>
                  <a:pt x="1149" y="92"/>
                </a:lnTo>
                <a:lnTo>
                  <a:pt x="1145" y="120"/>
                </a:lnTo>
                <a:lnTo>
                  <a:pt x="1118" y="118"/>
                </a:lnTo>
                <a:lnTo>
                  <a:pt x="1110" y="105"/>
                </a:lnTo>
                <a:lnTo>
                  <a:pt x="1096" y="78"/>
                </a:lnTo>
                <a:lnTo>
                  <a:pt x="561" y="117"/>
                </a:lnTo>
                <a:lnTo>
                  <a:pt x="544" y="92"/>
                </a:lnTo>
                <a:lnTo>
                  <a:pt x="545" y="78"/>
                </a:lnTo>
                <a:lnTo>
                  <a:pt x="524" y="54"/>
                </a:lnTo>
                <a:lnTo>
                  <a:pt x="524" y="45"/>
                </a:lnTo>
                <a:close/>
              </a:path>
            </a:pathLst>
          </a:custGeom>
          <a:solidFill>
            <a:srgbClr val="FF0000"/>
          </a:solidFill>
          <a:ln w="25400" algn="ctr">
            <a:solidFill>
              <a:srgbClr val="003366"/>
            </a:solidFill>
            <a:round/>
            <a:headEnd/>
            <a:tailEnd/>
          </a:ln>
        </p:spPr>
        <p:txBody>
          <a:bodyPr lIns="0" tIns="0" rIns="0" bIns="0"/>
          <a:lstStyle/>
          <a:p>
            <a:endParaRPr lang="en-US"/>
          </a:p>
        </p:txBody>
      </p:sp>
      <p:grpSp>
        <p:nvGrpSpPr>
          <p:cNvPr id="93" name="Group 109"/>
          <p:cNvGrpSpPr>
            <a:grpSpLocks/>
          </p:cNvGrpSpPr>
          <p:nvPr/>
        </p:nvGrpSpPr>
        <p:grpSpPr bwMode="auto">
          <a:xfrm>
            <a:off x="6880227" y="4156083"/>
            <a:ext cx="765175" cy="565150"/>
            <a:chOff x="3880" y="2087"/>
            <a:chExt cx="482" cy="356"/>
          </a:xfrm>
        </p:grpSpPr>
        <p:sp>
          <p:nvSpPr>
            <p:cNvPr id="95" name="Freeform 35"/>
            <p:cNvSpPr>
              <a:spLocks/>
            </p:cNvSpPr>
            <p:nvPr/>
          </p:nvSpPr>
          <p:spPr bwMode="gray">
            <a:xfrm>
              <a:off x="3880" y="2087"/>
              <a:ext cx="482" cy="356"/>
            </a:xfrm>
            <a:custGeom>
              <a:avLst/>
              <a:gdLst>
                <a:gd name="T0" fmla="*/ 0 w 1428"/>
                <a:gd name="T1" fmla="*/ 0 h 1090"/>
                <a:gd name="T2" fmla="*/ 0 w 1428"/>
                <a:gd name="T3" fmla="*/ 0 h 1090"/>
                <a:gd name="T4" fmla="*/ 0 w 1428"/>
                <a:gd name="T5" fmla="*/ 0 h 1090"/>
                <a:gd name="T6" fmla="*/ 0 w 1428"/>
                <a:gd name="T7" fmla="*/ 0 h 1090"/>
                <a:gd name="T8" fmla="*/ 0 w 1428"/>
                <a:gd name="T9" fmla="*/ 0 h 1090"/>
                <a:gd name="T10" fmla="*/ 0 w 1428"/>
                <a:gd name="T11" fmla="*/ 0 h 1090"/>
                <a:gd name="T12" fmla="*/ 0 w 1428"/>
                <a:gd name="T13" fmla="*/ 0 h 1090"/>
                <a:gd name="T14" fmla="*/ 0 w 1428"/>
                <a:gd name="T15" fmla="*/ 0 h 1090"/>
                <a:gd name="T16" fmla="*/ 0 w 1428"/>
                <a:gd name="T17" fmla="*/ 0 h 1090"/>
                <a:gd name="T18" fmla="*/ 0 w 1428"/>
                <a:gd name="T19" fmla="*/ 0 h 1090"/>
                <a:gd name="T20" fmla="*/ 0 w 1428"/>
                <a:gd name="T21" fmla="*/ 0 h 1090"/>
                <a:gd name="T22" fmla="*/ 0 w 1428"/>
                <a:gd name="T23" fmla="*/ 0 h 1090"/>
                <a:gd name="T24" fmla="*/ 0 w 1428"/>
                <a:gd name="T25" fmla="*/ 0 h 1090"/>
                <a:gd name="T26" fmla="*/ 0 w 1428"/>
                <a:gd name="T27" fmla="*/ 0 h 1090"/>
                <a:gd name="T28" fmla="*/ 0 w 1428"/>
                <a:gd name="T29" fmla="*/ 0 h 1090"/>
                <a:gd name="T30" fmla="*/ 0 w 1428"/>
                <a:gd name="T31" fmla="*/ 0 h 1090"/>
                <a:gd name="T32" fmla="*/ 0 w 1428"/>
                <a:gd name="T33" fmla="*/ 0 h 1090"/>
                <a:gd name="T34" fmla="*/ 0 w 1428"/>
                <a:gd name="T35" fmla="*/ 0 h 1090"/>
                <a:gd name="T36" fmla="*/ 0 w 1428"/>
                <a:gd name="T37" fmla="*/ 0 h 1090"/>
                <a:gd name="T38" fmla="*/ 0 w 1428"/>
                <a:gd name="T39" fmla="*/ 0 h 1090"/>
                <a:gd name="T40" fmla="*/ 0 w 1428"/>
                <a:gd name="T41" fmla="*/ 0 h 1090"/>
                <a:gd name="T42" fmla="*/ 0 w 1428"/>
                <a:gd name="T43" fmla="*/ 0 h 1090"/>
                <a:gd name="T44" fmla="*/ 0 w 1428"/>
                <a:gd name="T45" fmla="*/ 0 h 1090"/>
                <a:gd name="T46" fmla="*/ 0 w 1428"/>
                <a:gd name="T47" fmla="*/ 0 h 1090"/>
                <a:gd name="T48" fmla="*/ 0 w 1428"/>
                <a:gd name="T49" fmla="*/ 0 h 1090"/>
                <a:gd name="T50" fmla="*/ 0 w 1428"/>
                <a:gd name="T51" fmla="*/ 0 h 1090"/>
                <a:gd name="T52" fmla="*/ 0 w 1428"/>
                <a:gd name="T53" fmla="*/ 0 h 1090"/>
                <a:gd name="T54" fmla="*/ 0 w 1428"/>
                <a:gd name="T55" fmla="*/ 0 h 1090"/>
                <a:gd name="T56" fmla="*/ 0 w 1428"/>
                <a:gd name="T57" fmla="*/ 0 h 1090"/>
                <a:gd name="T58" fmla="*/ 0 w 1428"/>
                <a:gd name="T59" fmla="*/ 0 h 1090"/>
                <a:gd name="T60" fmla="*/ 0 w 1428"/>
                <a:gd name="T61" fmla="*/ 0 h 1090"/>
                <a:gd name="T62" fmla="*/ 0 w 1428"/>
                <a:gd name="T63" fmla="*/ 0 h 1090"/>
                <a:gd name="T64" fmla="*/ 0 w 1428"/>
                <a:gd name="T65" fmla="*/ 0 h 1090"/>
                <a:gd name="T66" fmla="*/ 0 w 1428"/>
                <a:gd name="T67" fmla="*/ 0 h 1090"/>
                <a:gd name="T68" fmla="*/ 0 w 1428"/>
                <a:gd name="T69" fmla="*/ 0 h 1090"/>
                <a:gd name="T70" fmla="*/ 0 w 1428"/>
                <a:gd name="T71" fmla="*/ 0 h 1090"/>
                <a:gd name="T72" fmla="*/ 0 w 1428"/>
                <a:gd name="T73" fmla="*/ 0 h 1090"/>
                <a:gd name="T74" fmla="*/ 0 w 1428"/>
                <a:gd name="T75" fmla="*/ 0 h 1090"/>
                <a:gd name="T76" fmla="*/ 0 w 1428"/>
                <a:gd name="T77" fmla="*/ 0 h 1090"/>
                <a:gd name="T78" fmla="*/ 0 w 1428"/>
                <a:gd name="T79" fmla="*/ 0 h 1090"/>
                <a:gd name="T80" fmla="*/ 0 w 1428"/>
                <a:gd name="T81" fmla="*/ 0 h 1090"/>
                <a:gd name="T82" fmla="*/ 0 w 1428"/>
                <a:gd name="T83" fmla="*/ 0 h 1090"/>
                <a:gd name="T84" fmla="*/ 0 w 1428"/>
                <a:gd name="T85" fmla="*/ 0 h 1090"/>
                <a:gd name="T86" fmla="*/ 0 w 1428"/>
                <a:gd name="T87" fmla="*/ 0 h 1090"/>
                <a:gd name="T88" fmla="*/ 0 w 1428"/>
                <a:gd name="T89" fmla="*/ 0 h 10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28"/>
                <a:gd name="T136" fmla="*/ 0 h 1090"/>
                <a:gd name="T137" fmla="*/ 1428 w 1428"/>
                <a:gd name="T138" fmla="*/ 1090 h 10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28" h="1090">
                  <a:moveTo>
                    <a:pt x="923" y="911"/>
                  </a:moveTo>
                  <a:lnTo>
                    <a:pt x="1081" y="960"/>
                  </a:lnTo>
                  <a:lnTo>
                    <a:pt x="1091" y="988"/>
                  </a:lnTo>
                  <a:lnTo>
                    <a:pt x="1081" y="1001"/>
                  </a:lnTo>
                  <a:lnTo>
                    <a:pt x="1073" y="1008"/>
                  </a:lnTo>
                  <a:lnTo>
                    <a:pt x="1069" y="1024"/>
                  </a:lnTo>
                  <a:lnTo>
                    <a:pt x="1069" y="1046"/>
                  </a:lnTo>
                  <a:lnTo>
                    <a:pt x="1060" y="1050"/>
                  </a:lnTo>
                  <a:lnTo>
                    <a:pt x="1050" y="1051"/>
                  </a:lnTo>
                  <a:lnTo>
                    <a:pt x="1035" y="1081"/>
                  </a:lnTo>
                  <a:lnTo>
                    <a:pt x="1035" y="1089"/>
                  </a:lnTo>
                  <a:lnTo>
                    <a:pt x="1041" y="1090"/>
                  </a:lnTo>
                  <a:lnTo>
                    <a:pt x="1049" y="1089"/>
                  </a:lnTo>
                  <a:lnTo>
                    <a:pt x="1054" y="1081"/>
                  </a:lnTo>
                  <a:lnTo>
                    <a:pt x="1077" y="1060"/>
                  </a:lnTo>
                  <a:lnTo>
                    <a:pt x="1092" y="1061"/>
                  </a:lnTo>
                  <a:lnTo>
                    <a:pt x="1126" y="1061"/>
                  </a:lnTo>
                  <a:lnTo>
                    <a:pt x="1136" y="1051"/>
                  </a:lnTo>
                  <a:lnTo>
                    <a:pt x="1166" y="1046"/>
                  </a:lnTo>
                  <a:lnTo>
                    <a:pt x="1193" y="1033"/>
                  </a:lnTo>
                  <a:lnTo>
                    <a:pt x="1214" y="1025"/>
                  </a:lnTo>
                  <a:lnTo>
                    <a:pt x="1235" y="1008"/>
                  </a:lnTo>
                  <a:lnTo>
                    <a:pt x="1318" y="950"/>
                  </a:lnTo>
                  <a:lnTo>
                    <a:pt x="1345" y="934"/>
                  </a:lnTo>
                  <a:lnTo>
                    <a:pt x="1366" y="921"/>
                  </a:lnTo>
                  <a:lnTo>
                    <a:pt x="1381" y="914"/>
                  </a:lnTo>
                  <a:lnTo>
                    <a:pt x="1390" y="902"/>
                  </a:lnTo>
                  <a:lnTo>
                    <a:pt x="1411" y="887"/>
                  </a:lnTo>
                  <a:lnTo>
                    <a:pt x="1419" y="881"/>
                  </a:lnTo>
                  <a:lnTo>
                    <a:pt x="1427" y="861"/>
                  </a:lnTo>
                  <a:lnTo>
                    <a:pt x="1428" y="857"/>
                  </a:lnTo>
                  <a:lnTo>
                    <a:pt x="1423" y="850"/>
                  </a:lnTo>
                  <a:lnTo>
                    <a:pt x="1411" y="870"/>
                  </a:lnTo>
                  <a:lnTo>
                    <a:pt x="1390" y="877"/>
                  </a:lnTo>
                  <a:lnTo>
                    <a:pt x="1369" y="881"/>
                  </a:lnTo>
                  <a:lnTo>
                    <a:pt x="1350" y="896"/>
                  </a:lnTo>
                  <a:lnTo>
                    <a:pt x="1345" y="912"/>
                  </a:lnTo>
                  <a:lnTo>
                    <a:pt x="1320" y="923"/>
                  </a:lnTo>
                  <a:lnTo>
                    <a:pt x="1316" y="916"/>
                  </a:lnTo>
                  <a:lnTo>
                    <a:pt x="1327" y="900"/>
                  </a:lnTo>
                  <a:lnTo>
                    <a:pt x="1343" y="881"/>
                  </a:lnTo>
                  <a:lnTo>
                    <a:pt x="1361" y="857"/>
                  </a:lnTo>
                  <a:lnTo>
                    <a:pt x="1354" y="848"/>
                  </a:lnTo>
                  <a:lnTo>
                    <a:pt x="1337" y="861"/>
                  </a:lnTo>
                  <a:lnTo>
                    <a:pt x="1328" y="880"/>
                  </a:lnTo>
                  <a:lnTo>
                    <a:pt x="1316" y="892"/>
                  </a:lnTo>
                  <a:lnTo>
                    <a:pt x="1267" y="921"/>
                  </a:lnTo>
                  <a:lnTo>
                    <a:pt x="1205" y="951"/>
                  </a:lnTo>
                  <a:lnTo>
                    <a:pt x="1153" y="977"/>
                  </a:lnTo>
                  <a:lnTo>
                    <a:pt x="1136" y="987"/>
                  </a:lnTo>
                  <a:lnTo>
                    <a:pt x="1119" y="1008"/>
                  </a:lnTo>
                  <a:lnTo>
                    <a:pt x="1108" y="1004"/>
                  </a:lnTo>
                  <a:lnTo>
                    <a:pt x="1102" y="987"/>
                  </a:lnTo>
                  <a:lnTo>
                    <a:pt x="1110" y="960"/>
                  </a:lnTo>
                  <a:lnTo>
                    <a:pt x="1126" y="950"/>
                  </a:lnTo>
                  <a:lnTo>
                    <a:pt x="1109" y="929"/>
                  </a:lnTo>
                  <a:lnTo>
                    <a:pt x="1136" y="900"/>
                  </a:lnTo>
                  <a:lnTo>
                    <a:pt x="1136" y="884"/>
                  </a:lnTo>
                  <a:lnTo>
                    <a:pt x="1120" y="874"/>
                  </a:lnTo>
                  <a:lnTo>
                    <a:pt x="1102" y="698"/>
                  </a:lnTo>
                  <a:lnTo>
                    <a:pt x="1092" y="690"/>
                  </a:lnTo>
                  <a:lnTo>
                    <a:pt x="1094" y="519"/>
                  </a:lnTo>
                  <a:lnTo>
                    <a:pt x="1077" y="487"/>
                  </a:lnTo>
                  <a:lnTo>
                    <a:pt x="1065" y="444"/>
                  </a:lnTo>
                  <a:lnTo>
                    <a:pt x="1065" y="412"/>
                  </a:lnTo>
                  <a:lnTo>
                    <a:pt x="1054" y="352"/>
                  </a:lnTo>
                  <a:lnTo>
                    <a:pt x="1033" y="328"/>
                  </a:lnTo>
                  <a:lnTo>
                    <a:pt x="1023" y="328"/>
                  </a:lnTo>
                  <a:lnTo>
                    <a:pt x="1027" y="335"/>
                  </a:lnTo>
                  <a:lnTo>
                    <a:pt x="1023" y="335"/>
                  </a:lnTo>
                  <a:lnTo>
                    <a:pt x="1014" y="328"/>
                  </a:lnTo>
                  <a:lnTo>
                    <a:pt x="1022" y="289"/>
                  </a:lnTo>
                  <a:lnTo>
                    <a:pt x="990" y="226"/>
                  </a:lnTo>
                  <a:lnTo>
                    <a:pt x="987" y="198"/>
                  </a:lnTo>
                  <a:lnTo>
                    <a:pt x="995" y="175"/>
                  </a:lnTo>
                  <a:lnTo>
                    <a:pt x="990" y="123"/>
                  </a:lnTo>
                  <a:lnTo>
                    <a:pt x="964" y="53"/>
                  </a:lnTo>
                  <a:lnTo>
                    <a:pt x="964" y="47"/>
                  </a:lnTo>
                  <a:lnTo>
                    <a:pt x="954" y="36"/>
                  </a:lnTo>
                  <a:lnTo>
                    <a:pt x="958" y="26"/>
                  </a:lnTo>
                  <a:lnTo>
                    <a:pt x="948" y="0"/>
                  </a:lnTo>
                  <a:lnTo>
                    <a:pt x="722" y="56"/>
                  </a:lnTo>
                  <a:lnTo>
                    <a:pt x="719" y="53"/>
                  </a:lnTo>
                  <a:lnTo>
                    <a:pt x="710" y="53"/>
                  </a:lnTo>
                  <a:lnTo>
                    <a:pt x="697" y="65"/>
                  </a:lnTo>
                  <a:lnTo>
                    <a:pt x="634" y="118"/>
                  </a:lnTo>
                  <a:lnTo>
                    <a:pt x="584" y="193"/>
                  </a:lnTo>
                  <a:lnTo>
                    <a:pt x="570" y="205"/>
                  </a:lnTo>
                  <a:lnTo>
                    <a:pt x="579" y="220"/>
                  </a:lnTo>
                  <a:lnTo>
                    <a:pt x="566" y="245"/>
                  </a:lnTo>
                  <a:lnTo>
                    <a:pt x="557" y="260"/>
                  </a:lnTo>
                  <a:lnTo>
                    <a:pt x="499" y="315"/>
                  </a:lnTo>
                  <a:lnTo>
                    <a:pt x="496" y="332"/>
                  </a:lnTo>
                  <a:lnTo>
                    <a:pt x="503" y="351"/>
                  </a:lnTo>
                  <a:lnTo>
                    <a:pt x="510" y="352"/>
                  </a:lnTo>
                  <a:lnTo>
                    <a:pt x="530" y="352"/>
                  </a:lnTo>
                  <a:lnTo>
                    <a:pt x="539" y="359"/>
                  </a:lnTo>
                  <a:lnTo>
                    <a:pt x="541" y="373"/>
                  </a:lnTo>
                  <a:lnTo>
                    <a:pt x="531" y="384"/>
                  </a:lnTo>
                  <a:lnTo>
                    <a:pt x="534" y="400"/>
                  </a:lnTo>
                  <a:lnTo>
                    <a:pt x="548" y="424"/>
                  </a:lnTo>
                  <a:lnTo>
                    <a:pt x="544" y="459"/>
                  </a:lnTo>
                  <a:lnTo>
                    <a:pt x="506" y="470"/>
                  </a:lnTo>
                  <a:lnTo>
                    <a:pt x="452" y="525"/>
                  </a:lnTo>
                  <a:lnTo>
                    <a:pt x="414" y="543"/>
                  </a:lnTo>
                  <a:lnTo>
                    <a:pt x="324" y="566"/>
                  </a:lnTo>
                  <a:lnTo>
                    <a:pt x="290" y="555"/>
                  </a:lnTo>
                  <a:lnTo>
                    <a:pt x="266" y="545"/>
                  </a:lnTo>
                  <a:lnTo>
                    <a:pt x="222" y="555"/>
                  </a:lnTo>
                  <a:lnTo>
                    <a:pt x="172" y="566"/>
                  </a:lnTo>
                  <a:lnTo>
                    <a:pt x="124" y="588"/>
                  </a:lnTo>
                  <a:lnTo>
                    <a:pt x="98" y="604"/>
                  </a:lnTo>
                  <a:lnTo>
                    <a:pt x="89" y="629"/>
                  </a:lnTo>
                  <a:lnTo>
                    <a:pt x="89" y="650"/>
                  </a:lnTo>
                  <a:lnTo>
                    <a:pt x="124" y="690"/>
                  </a:lnTo>
                  <a:lnTo>
                    <a:pt x="128" y="699"/>
                  </a:lnTo>
                  <a:lnTo>
                    <a:pt x="131" y="711"/>
                  </a:lnTo>
                  <a:lnTo>
                    <a:pt x="124" y="731"/>
                  </a:lnTo>
                  <a:lnTo>
                    <a:pt x="116" y="738"/>
                  </a:lnTo>
                  <a:lnTo>
                    <a:pt x="103" y="773"/>
                  </a:lnTo>
                  <a:lnTo>
                    <a:pt x="28" y="848"/>
                  </a:lnTo>
                  <a:lnTo>
                    <a:pt x="0" y="870"/>
                  </a:lnTo>
                  <a:lnTo>
                    <a:pt x="15" y="932"/>
                  </a:lnTo>
                  <a:lnTo>
                    <a:pt x="778" y="774"/>
                  </a:lnTo>
                  <a:lnTo>
                    <a:pt x="793" y="786"/>
                  </a:lnTo>
                  <a:lnTo>
                    <a:pt x="800" y="801"/>
                  </a:lnTo>
                  <a:lnTo>
                    <a:pt x="809" y="805"/>
                  </a:lnTo>
                  <a:lnTo>
                    <a:pt x="810" y="804"/>
                  </a:lnTo>
                  <a:lnTo>
                    <a:pt x="815" y="809"/>
                  </a:lnTo>
                  <a:lnTo>
                    <a:pt x="831" y="815"/>
                  </a:lnTo>
                  <a:lnTo>
                    <a:pt x="849" y="861"/>
                  </a:lnTo>
                  <a:lnTo>
                    <a:pt x="856" y="879"/>
                  </a:lnTo>
                  <a:lnTo>
                    <a:pt x="859" y="881"/>
                  </a:lnTo>
                  <a:lnTo>
                    <a:pt x="861" y="887"/>
                  </a:lnTo>
                  <a:lnTo>
                    <a:pt x="911" y="892"/>
                  </a:lnTo>
                  <a:lnTo>
                    <a:pt x="923" y="911"/>
                  </a:lnTo>
                  <a:close/>
                </a:path>
              </a:pathLst>
            </a:custGeom>
            <a:solidFill>
              <a:srgbClr val="FF0000"/>
            </a:solidFill>
            <a:ln w="25400" algn="ctr">
              <a:solidFill>
                <a:srgbClr val="003366"/>
              </a:solidFill>
              <a:round/>
              <a:headEnd/>
              <a:tailEnd/>
            </a:ln>
          </p:spPr>
          <p:txBody>
            <a:bodyPr lIns="0" tIns="0" rIns="0" bIns="0"/>
            <a:lstStyle/>
            <a:p>
              <a:endParaRPr lang="en-US"/>
            </a:p>
          </p:txBody>
        </p:sp>
        <p:sp>
          <p:nvSpPr>
            <p:cNvPr id="96" name="Text Box 94"/>
            <p:cNvSpPr txBox="1">
              <a:spLocks noChangeArrowheads="1"/>
            </p:cNvSpPr>
            <p:nvPr/>
          </p:nvSpPr>
          <p:spPr bwMode="gray">
            <a:xfrm>
              <a:off x="4001" y="2128"/>
              <a:ext cx="301" cy="194"/>
            </a:xfrm>
            <a:prstGeom prst="rect">
              <a:avLst/>
            </a:prstGeom>
            <a:noFill/>
            <a:ln w="50800" algn="ctr">
              <a:noFill/>
              <a:miter lim="800000"/>
              <a:headEnd/>
              <a:tailEnd/>
            </a:ln>
          </p:spPr>
          <p:txBody>
            <a:bodyPr wrap="none" tIns="0" bIns="0">
              <a:spAutoFit/>
            </a:bodyPr>
            <a:lstStyle/>
            <a:p>
              <a:pPr marL="514350" indent="-514350" algn="ctr" eaLnBrk="0" hangingPunct="0"/>
              <a:r>
                <a:rPr lang="en-US" dirty="0">
                  <a:solidFill>
                    <a:schemeClr val="bg1"/>
                  </a:solidFill>
                  <a:latin typeface="+mj-lt"/>
                </a:rPr>
                <a:t>NY</a:t>
              </a:r>
            </a:p>
          </p:txBody>
        </p:sp>
      </p:grpSp>
      <p:sp>
        <p:nvSpPr>
          <p:cNvPr id="94" name="Text Box 95"/>
          <p:cNvSpPr txBox="1">
            <a:spLocks noChangeArrowheads="1"/>
          </p:cNvSpPr>
          <p:nvPr/>
        </p:nvSpPr>
        <p:spPr bwMode="gray">
          <a:xfrm>
            <a:off x="6831902" y="6280158"/>
            <a:ext cx="410689" cy="307777"/>
          </a:xfrm>
          <a:prstGeom prst="rect">
            <a:avLst/>
          </a:prstGeom>
          <a:noFill/>
          <a:ln w="50800" algn="ctr">
            <a:noFill/>
            <a:miter lim="800000"/>
            <a:headEnd/>
            <a:tailEnd/>
          </a:ln>
        </p:spPr>
        <p:txBody>
          <a:bodyPr wrap="none" tIns="0" bIns="0">
            <a:spAutoFit/>
          </a:bodyPr>
          <a:lstStyle/>
          <a:p>
            <a:pPr marL="514350" indent="-514350" algn="ctr" eaLnBrk="0" hangingPunct="0"/>
            <a:r>
              <a:rPr lang="en-US" dirty="0">
                <a:solidFill>
                  <a:schemeClr val="bg1"/>
                </a:solidFill>
                <a:latin typeface="+mj-lt"/>
              </a:rPr>
              <a:t>FL</a:t>
            </a:r>
          </a:p>
        </p:txBody>
      </p:sp>
      <p:grpSp>
        <p:nvGrpSpPr>
          <p:cNvPr id="89" name="Group 96"/>
          <p:cNvGrpSpPr>
            <a:grpSpLocks/>
          </p:cNvGrpSpPr>
          <p:nvPr/>
        </p:nvGrpSpPr>
        <p:grpSpPr bwMode="auto">
          <a:xfrm>
            <a:off x="5792783" y="4684720"/>
            <a:ext cx="412750" cy="693737"/>
            <a:chOff x="3195" y="2420"/>
            <a:chExt cx="260" cy="437"/>
          </a:xfrm>
        </p:grpSpPr>
        <p:sp>
          <p:nvSpPr>
            <p:cNvPr id="90" name="Freeform 55"/>
            <p:cNvSpPr>
              <a:spLocks/>
            </p:cNvSpPr>
            <p:nvPr/>
          </p:nvSpPr>
          <p:spPr bwMode="gray">
            <a:xfrm>
              <a:off x="3195" y="2420"/>
              <a:ext cx="253" cy="437"/>
            </a:xfrm>
            <a:custGeom>
              <a:avLst/>
              <a:gdLst>
                <a:gd name="T0" fmla="*/ 0 w 753"/>
                <a:gd name="T1" fmla="*/ 0 h 1338"/>
                <a:gd name="T2" fmla="*/ 0 w 753"/>
                <a:gd name="T3" fmla="*/ 0 h 1338"/>
                <a:gd name="T4" fmla="*/ 0 w 753"/>
                <a:gd name="T5" fmla="*/ 0 h 1338"/>
                <a:gd name="T6" fmla="*/ 0 w 753"/>
                <a:gd name="T7" fmla="*/ 0 h 1338"/>
                <a:gd name="T8" fmla="*/ 0 w 753"/>
                <a:gd name="T9" fmla="*/ 0 h 1338"/>
                <a:gd name="T10" fmla="*/ 0 w 753"/>
                <a:gd name="T11" fmla="*/ 0 h 1338"/>
                <a:gd name="T12" fmla="*/ 0 w 753"/>
                <a:gd name="T13" fmla="*/ 0 h 1338"/>
                <a:gd name="T14" fmla="*/ 0 w 753"/>
                <a:gd name="T15" fmla="*/ 0 h 1338"/>
                <a:gd name="T16" fmla="*/ 0 w 753"/>
                <a:gd name="T17" fmla="*/ 0 h 1338"/>
                <a:gd name="T18" fmla="*/ 0 w 753"/>
                <a:gd name="T19" fmla="*/ 0 h 1338"/>
                <a:gd name="T20" fmla="*/ 0 w 753"/>
                <a:gd name="T21" fmla="*/ 0 h 1338"/>
                <a:gd name="T22" fmla="*/ 0 w 753"/>
                <a:gd name="T23" fmla="*/ 0 h 1338"/>
                <a:gd name="T24" fmla="*/ 0 w 753"/>
                <a:gd name="T25" fmla="*/ 0 h 1338"/>
                <a:gd name="T26" fmla="*/ 0 w 753"/>
                <a:gd name="T27" fmla="*/ 0 h 1338"/>
                <a:gd name="T28" fmla="*/ 0 w 753"/>
                <a:gd name="T29" fmla="*/ 0 h 1338"/>
                <a:gd name="T30" fmla="*/ 0 w 753"/>
                <a:gd name="T31" fmla="*/ 0 h 1338"/>
                <a:gd name="T32" fmla="*/ 0 w 753"/>
                <a:gd name="T33" fmla="*/ 0 h 1338"/>
                <a:gd name="T34" fmla="*/ 0 w 753"/>
                <a:gd name="T35" fmla="*/ 0 h 1338"/>
                <a:gd name="T36" fmla="*/ 0 w 753"/>
                <a:gd name="T37" fmla="*/ 0 h 1338"/>
                <a:gd name="T38" fmla="*/ 0 w 753"/>
                <a:gd name="T39" fmla="*/ 0 h 1338"/>
                <a:gd name="T40" fmla="*/ 0 w 753"/>
                <a:gd name="T41" fmla="*/ 0 h 1338"/>
                <a:gd name="T42" fmla="*/ 0 w 753"/>
                <a:gd name="T43" fmla="*/ 0 h 1338"/>
                <a:gd name="T44" fmla="*/ 0 w 753"/>
                <a:gd name="T45" fmla="*/ 0 h 1338"/>
                <a:gd name="T46" fmla="*/ 0 w 753"/>
                <a:gd name="T47" fmla="*/ 0 h 1338"/>
                <a:gd name="T48" fmla="*/ 0 w 753"/>
                <a:gd name="T49" fmla="*/ 0 h 1338"/>
                <a:gd name="T50" fmla="*/ 0 w 753"/>
                <a:gd name="T51" fmla="*/ 0 h 1338"/>
                <a:gd name="T52" fmla="*/ 0 w 753"/>
                <a:gd name="T53" fmla="*/ 0 h 1338"/>
                <a:gd name="T54" fmla="*/ 0 w 753"/>
                <a:gd name="T55" fmla="*/ 0 h 1338"/>
                <a:gd name="T56" fmla="*/ 0 w 753"/>
                <a:gd name="T57" fmla="*/ 0 h 1338"/>
                <a:gd name="T58" fmla="*/ 0 w 753"/>
                <a:gd name="T59" fmla="*/ 0 h 1338"/>
                <a:gd name="T60" fmla="*/ 0 w 753"/>
                <a:gd name="T61" fmla="*/ 0 h 1338"/>
                <a:gd name="T62" fmla="*/ 0 w 753"/>
                <a:gd name="T63" fmla="*/ 0 h 1338"/>
                <a:gd name="T64" fmla="*/ 0 w 753"/>
                <a:gd name="T65" fmla="*/ 0 h 1338"/>
                <a:gd name="T66" fmla="*/ 0 w 753"/>
                <a:gd name="T67" fmla="*/ 0 h 1338"/>
                <a:gd name="T68" fmla="*/ 0 w 753"/>
                <a:gd name="T69" fmla="*/ 0 h 1338"/>
                <a:gd name="T70" fmla="*/ 0 w 753"/>
                <a:gd name="T71" fmla="*/ 0 h 1338"/>
                <a:gd name="T72" fmla="*/ 0 w 753"/>
                <a:gd name="T73" fmla="*/ 0 h 1338"/>
                <a:gd name="T74" fmla="*/ 0 w 753"/>
                <a:gd name="T75" fmla="*/ 0 h 1338"/>
                <a:gd name="T76" fmla="*/ 0 w 753"/>
                <a:gd name="T77" fmla="*/ 0 h 1338"/>
                <a:gd name="T78" fmla="*/ 0 w 753"/>
                <a:gd name="T79" fmla="*/ 0 h 1338"/>
                <a:gd name="T80" fmla="*/ 0 w 753"/>
                <a:gd name="T81" fmla="*/ 0 h 1338"/>
                <a:gd name="T82" fmla="*/ 0 w 753"/>
                <a:gd name="T83" fmla="*/ 0 h 1338"/>
                <a:gd name="T84" fmla="*/ 0 w 753"/>
                <a:gd name="T85" fmla="*/ 0 h 1338"/>
                <a:gd name="T86" fmla="*/ 0 w 753"/>
                <a:gd name="T87" fmla="*/ 0 h 1338"/>
                <a:gd name="T88" fmla="*/ 0 w 753"/>
                <a:gd name="T89" fmla="*/ 0 h 1338"/>
                <a:gd name="T90" fmla="*/ 0 w 753"/>
                <a:gd name="T91" fmla="*/ 0 h 1338"/>
                <a:gd name="T92" fmla="*/ 0 w 753"/>
                <a:gd name="T93" fmla="*/ 0 h 1338"/>
                <a:gd name="T94" fmla="*/ 0 w 753"/>
                <a:gd name="T95" fmla="*/ 0 h 13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3"/>
                <a:gd name="T145" fmla="*/ 0 h 1338"/>
                <a:gd name="T146" fmla="*/ 753 w 753"/>
                <a:gd name="T147" fmla="*/ 1338 h 13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3" h="1338">
                  <a:moveTo>
                    <a:pt x="617" y="0"/>
                  </a:moveTo>
                  <a:lnTo>
                    <a:pt x="129" y="34"/>
                  </a:lnTo>
                  <a:lnTo>
                    <a:pt x="133" y="45"/>
                  </a:lnTo>
                  <a:lnTo>
                    <a:pt x="175" y="69"/>
                  </a:lnTo>
                  <a:lnTo>
                    <a:pt x="177" y="91"/>
                  </a:lnTo>
                  <a:lnTo>
                    <a:pt x="213" y="114"/>
                  </a:lnTo>
                  <a:lnTo>
                    <a:pt x="222" y="156"/>
                  </a:lnTo>
                  <a:lnTo>
                    <a:pt x="218" y="172"/>
                  </a:lnTo>
                  <a:lnTo>
                    <a:pt x="212" y="199"/>
                  </a:lnTo>
                  <a:lnTo>
                    <a:pt x="196" y="214"/>
                  </a:lnTo>
                  <a:lnTo>
                    <a:pt x="196" y="230"/>
                  </a:lnTo>
                  <a:lnTo>
                    <a:pt x="163" y="268"/>
                  </a:lnTo>
                  <a:lnTo>
                    <a:pt x="133" y="278"/>
                  </a:lnTo>
                  <a:lnTo>
                    <a:pt x="128" y="283"/>
                  </a:lnTo>
                  <a:lnTo>
                    <a:pt x="91" y="283"/>
                  </a:lnTo>
                  <a:lnTo>
                    <a:pt x="74" y="299"/>
                  </a:lnTo>
                  <a:lnTo>
                    <a:pt x="58" y="317"/>
                  </a:lnTo>
                  <a:lnTo>
                    <a:pt x="59" y="339"/>
                  </a:lnTo>
                  <a:lnTo>
                    <a:pt x="84" y="362"/>
                  </a:lnTo>
                  <a:lnTo>
                    <a:pt x="91" y="379"/>
                  </a:lnTo>
                  <a:lnTo>
                    <a:pt x="84" y="413"/>
                  </a:lnTo>
                  <a:lnTo>
                    <a:pt x="56" y="475"/>
                  </a:lnTo>
                  <a:lnTo>
                    <a:pt x="30" y="493"/>
                  </a:lnTo>
                  <a:lnTo>
                    <a:pt x="22" y="508"/>
                  </a:lnTo>
                  <a:lnTo>
                    <a:pt x="24" y="531"/>
                  </a:lnTo>
                  <a:lnTo>
                    <a:pt x="4" y="549"/>
                  </a:lnTo>
                  <a:lnTo>
                    <a:pt x="4" y="558"/>
                  </a:lnTo>
                  <a:lnTo>
                    <a:pt x="0" y="584"/>
                  </a:lnTo>
                  <a:lnTo>
                    <a:pt x="3" y="630"/>
                  </a:lnTo>
                  <a:lnTo>
                    <a:pt x="20" y="669"/>
                  </a:lnTo>
                  <a:lnTo>
                    <a:pt x="22" y="688"/>
                  </a:lnTo>
                  <a:lnTo>
                    <a:pt x="78" y="748"/>
                  </a:lnTo>
                  <a:lnTo>
                    <a:pt x="129" y="791"/>
                  </a:lnTo>
                  <a:lnTo>
                    <a:pt x="144" y="810"/>
                  </a:lnTo>
                  <a:lnTo>
                    <a:pt x="177" y="891"/>
                  </a:lnTo>
                  <a:lnTo>
                    <a:pt x="185" y="898"/>
                  </a:lnTo>
                  <a:lnTo>
                    <a:pt x="202" y="882"/>
                  </a:lnTo>
                  <a:lnTo>
                    <a:pt x="217" y="877"/>
                  </a:lnTo>
                  <a:lnTo>
                    <a:pt x="262" y="896"/>
                  </a:lnTo>
                  <a:lnTo>
                    <a:pt x="268" y="917"/>
                  </a:lnTo>
                  <a:lnTo>
                    <a:pt x="259" y="944"/>
                  </a:lnTo>
                  <a:lnTo>
                    <a:pt x="264" y="977"/>
                  </a:lnTo>
                  <a:lnTo>
                    <a:pt x="232" y="1018"/>
                  </a:lnTo>
                  <a:lnTo>
                    <a:pt x="224" y="1032"/>
                  </a:lnTo>
                  <a:lnTo>
                    <a:pt x="236" y="1062"/>
                  </a:lnTo>
                  <a:lnTo>
                    <a:pt x="267" y="1085"/>
                  </a:lnTo>
                  <a:lnTo>
                    <a:pt x="319" y="1121"/>
                  </a:lnTo>
                  <a:lnTo>
                    <a:pt x="348" y="1130"/>
                  </a:lnTo>
                  <a:lnTo>
                    <a:pt x="399" y="1175"/>
                  </a:lnTo>
                  <a:lnTo>
                    <a:pt x="409" y="1219"/>
                  </a:lnTo>
                  <a:lnTo>
                    <a:pt x="423" y="1238"/>
                  </a:lnTo>
                  <a:lnTo>
                    <a:pt x="423" y="1249"/>
                  </a:lnTo>
                  <a:lnTo>
                    <a:pt x="410" y="1264"/>
                  </a:lnTo>
                  <a:lnTo>
                    <a:pt x="410" y="1279"/>
                  </a:lnTo>
                  <a:lnTo>
                    <a:pt x="446" y="1338"/>
                  </a:lnTo>
                  <a:lnTo>
                    <a:pt x="455" y="1336"/>
                  </a:lnTo>
                  <a:lnTo>
                    <a:pt x="457" y="1328"/>
                  </a:lnTo>
                  <a:lnTo>
                    <a:pt x="465" y="1328"/>
                  </a:lnTo>
                  <a:lnTo>
                    <a:pt x="469" y="1329"/>
                  </a:lnTo>
                  <a:lnTo>
                    <a:pt x="489" y="1287"/>
                  </a:lnTo>
                  <a:lnTo>
                    <a:pt x="510" y="1281"/>
                  </a:lnTo>
                  <a:lnTo>
                    <a:pt x="542" y="1282"/>
                  </a:lnTo>
                  <a:lnTo>
                    <a:pt x="563" y="1292"/>
                  </a:lnTo>
                  <a:lnTo>
                    <a:pt x="583" y="1311"/>
                  </a:lnTo>
                  <a:lnTo>
                    <a:pt x="612" y="1301"/>
                  </a:lnTo>
                  <a:lnTo>
                    <a:pt x="598" y="1251"/>
                  </a:lnTo>
                  <a:lnTo>
                    <a:pt x="598" y="1228"/>
                  </a:lnTo>
                  <a:lnTo>
                    <a:pt x="612" y="1212"/>
                  </a:lnTo>
                  <a:lnTo>
                    <a:pt x="674" y="1199"/>
                  </a:lnTo>
                  <a:lnTo>
                    <a:pt x="678" y="1192"/>
                  </a:lnTo>
                  <a:lnTo>
                    <a:pt x="655" y="1174"/>
                  </a:lnTo>
                  <a:lnTo>
                    <a:pt x="655" y="1165"/>
                  </a:lnTo>
                  <a:lnTo>
                    <a:pt x="663" y="1158"/>
                  </a:lnTo>
                  <a:lnTo>
                    <a:pt x="671" y="1143"/>
                  </a:lnTo>
                  <a:lnTo>
                    <a:pt x="678" y="1130"/>
                  </a:lnTo>
                  <a:lnTo>
                    <a:pt x="674" y="1125"/>
                  </a:lnTo>
                  <a:lnTo>
                    <a:pt x="673" y="1116"/>
                  </a:lnTo>
                  <a:lnTo>
                    <a:pt x="673" y="1109"/>
                  </a:lnTo>
                  <a:lnTo>
                    <a:pt x="681" y="1066"/>
                  </a:lnTo>
                  <a:lnTo>
                    <a:pt x="681" y="1027"/>
                  </a:lnTo>
                  <a:lnTo>
                    <a:pt x="705" y="1003"/>
                  </a:lnTo>
                  <a:lnTo>
                    <a:pt x="721" y="963"/>
                  </a:lnTo>
                  <a:lnTo>
                    <a:pt x="726" y="950"/>
                  </a:lnTo>
                  <a:lnTo>
                    <a:pt x="753" y="898"/>
                  </a:lnTo>
                  <a:lnTo>
                    <a:pt x="747" y="850"/>
                  </a:lnTo>
                  <a:lnTo>
                    <a:pt x="721" y="808"/>
                  </a:lnTo>
                  <a:lnTo>
                    <a:pt x="730" y="776"/>
                  </a:lnTo>
                  <a:lnTo>
                    <a:pt x="726" y="754"/>
                  </a:lnTo>
                  <a:lnTo>
                    <a:pt x="736" y="748"/>
                  </a:lnTo>
                  <a:lnTo>
                    <a:pt x="689" y="179"/>
                  </a:lnTo>
                  <a:lnTo>
                    <a:pt x="681" y="172"/>
                  </a:lnTo>
                  <a:lnTo>
                    <a:pt x="674" y="160"/>
                  </a:lnTo>
                  <a:lnTo>
                    <a:pt x="656" y="108"/>
                  </a:lnTo>
                  <a:lnTo>
                    <a:pt x="649" y="91"/>
                  </a:lnTo>
                  <a:lnTo>
                    <a:pt x="639" y="76"/>
                  </a:lnTo>
                  <a:lnTo>
                    <a:pt x="617" y="42"/>
                  </a:lnTo>
                  <a:lnTo>
                    <a:pt x="617" y="0"/>
                  </a:lnTo>
                  <a:close/>
                </a:path>
              </a:pathLst>
            </a:custGeom>
            <a:solidFill>
              <a:srgbClr val="FF0000"/>
            </a:solidFill>
            <a:ln w="25400">
              <a:solidFill>
                <a:srgbClr val="003366"/>
              </a:solidFill>
              <a:round/>
              <a:headEnd/>
              <a:tailEnd/>
            </a:ln>
          </p:spPr>
          <p:txBody>
            <a:bodyPr lIns="0" tIns="0" rIns="0" bIns="0"/>
            <a:lstStyle/>
            <a:p>
              <a:endParaRPr lang="en-US"/>
            </a:p>
          </p:txBody>
        </p:sp>
        <p:sp>
          <p:nvSpPr>
            <p:cNvPr id="91" name="Text Box 93"/>
            <p:cNvSpPr txBox="1">
              <a:spLocks noChangeArrowheads="1"/>
            </p:cNvSpPr>
            <p:nvPr/>
          </p:nvSpPr>
          <p:spPr bwMode="gray">
            <a:xfrm>
              <a:off x="3229" y="2493"/>
              <a:ext cx="226" cy="194"/>
            </a:xfrm>
            <a:prstGeom prst="rect">
              <a:avLst/>
            </a:prstGeom>
            <a:noFill/>
            <a:ln w="50800" algn="ctr">
              <a:noFill/>
              <a:miter lim="800000"/>
              <a:headEnd/>
              <a:tailEnd/>
            </a:ln>
          </p:spPr>
          <p:txBody>
            <a:bodyPr wrap="none" tIns="0" bIns="0">
              <a:spAutoFit/>
            </a:bodyPr>
            <a:lstStyle/>
            <a:p>
              <a:pPr marL="514350" indent="-514350" algn="ctr" eaLnBrk="0" hangingPunct="0"/>
              <a:r>
                <a:rPr lang="en-US" dirty="0">
                  <a:solidFill>
                    <a:schemeClr val="bg1"/>
                  </a:solidFill>
                  <a:latin typeface="Arial Narrow" pitchFamily="34" charset="0"/>
                </a:rPr>
                <a:t>I</a:t>
              </a:r>
              <a:r>
                <a:rPr lang="en-US" dirty="0">
                  <a:solidFill>
                    <a:schemeClr val="bg1"/>
                  </a:solidFill>
                  <a:latin typeface="+mj-lt"/>
                </a:rPr>
                <a:t>L</a:t>
              </a:r>
            </a:p>
          </p:txBody>
        </p:sp>
      </p:grpSp>
    </p:spTree>
    <p:extLst>
      <p:ext uri="{BB962C8B-B14F-4D97-AF65-F5344CB8AC3E}">
        <p14:creationId xmlns:p14="http://schemas.microsoft.com/office/powerpoint/2010/main" xmlns="" val="25884125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Example #1: </a:t>
            </a:r>
            <a:r>
              <a:rPr lang="en-US" smtClean="0">
                <a:latin typeface="Arial Narrow" pitchFamily="34" charset="0"/>
              </a:rPr>
              <a:t>California</a:t>
            </a:r>
            <a:endParaRPr lang="en-US" smtClean="0"/>
          </a:p>
        </p:txBody>
      </p:sp>
      <p:sp>
        <p:nvSpPr>
          <p:cNvPr id="89091"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000" smtClean="0">
                <a:solidFill>
                  <a:schemeClr val="tx2"/>
                </a:solidFill>
              </a:rPr>
              <a:t>Section 5582.1(a) of the Cal. Bus. &amp; Prof. Code</a:t>
            </a:r>
          </a:p>
          <a:p>
            <a:pPr algn="just" eaLnBrk="1" hangingPunct="1">
              <a:buFontTx/>
              <a:buNone/>
            </a:pPr>
            <a:r>
              <a:rPr lang="en-US" sz="2400" smtClean="0">
                <a:solidFill>
                  <a:schemeClr val="tx2"/>
                </a:solidFill>
              </a:rPr>
              <a:t>	</a:t>
            </a:r>
            <a:r>
              <a:rPr lang="en-US" sz="2400" smtClean="0">
                <a:solidFill>
                  <a:srgbClr val="FF0000"/>
                </a:solidFill>
              </a:rPr>
              <a:t>Prohibits a licensed architect from “affix(ing) his or her signature to plans, drawings, specifications, or other instruments of service which have not been prepared by him or her, or under his or her responsible control.”</a:t>
            </a:r>
          </a:p>
          <a:p>
            <a:pPr eaLnBrk="1" hangingPunct="1"/>
            <a:r>
              <a:rPr lang="en-US" sz="3000" smtClean="0">
                <a:solidFill>
                  <a:schemeClr val="tx2"/>
                </a:solidFill>
              </a:rPr>
              <a:t>Section 5535.1 of the Cal. Bus. &amp; Prof. Code</a:t>
            </a:r>
          </a:p>
          <a:p>
            <a:pPr algn="just" eaLnBrk="1" hangingPunct="1">
              <a:buFontTx/>
              <a:buNone/>
            </a:pPr>
            <a:r>
              <a:rPr lang="en-US" sz="2400" smtClean="0">
                <a:solidFill>
                  <a:schemeClr val="tx2"/>
                </a:solidFill>
              </a:rPr>
              <a:t>	</a:t>
            </a:r>
            <a:r>
              <a:rPr lang="en-US" sz="2400" smtClean="0">
                <a:solidFill>
                  <a:srgbClr val="FF0000"/>
                </a:solidFill>
              </a:rPr>
              <a:t>Defines responsible control as “that amount of control over the content of technical submissions during their preparation that is ordinarily exercised by architects applying the required professional standard of care.”</a:t>
            </a:r>
          </a:p>
          <a:p>
            <a:pPr eaLnBrk="1" hangingPunct="1"/>
            <a:endParaRPr lang="en-US" smtClean="0"/>
          </a:p>
        </p:txBody>
      </p:sp>
    </p:spTree>
    <p:extLst>
      <p:ext uri="{BB962C8B-B14F-4D97-AF65-F5344CB8AC3E}">
        <p14:creationId xmlns:p14="http://schemas.microsoft.com/office/powerpoint/2010/main" xmlns="" val="1712015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Example #2: </a:t>
            </a:r>
            <a:r>
              <a:rPr lang="en-US" smtClean="0">
                <a:latin typeface="Arial Narrow" pitchFamily="34" charset="0"/>
              </a:rPr>
              <a:t>Florida</a:t>
            </a:r>
            <a:endParaRPr lang="en-US" smtClean="0"/>
          </a:p>
        </p:txBody>
      </p:sp>
      <p:sp>
        <p:nvSpPr>
          <p:cNvPr id="90115"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000" smtClean="0"/>
              <a:t>Sections 481.225 and 481.227 of the Florida Statutes:</a:t>
            </a:r>
          </a:p>
          <a:p>
            <a:pPr algn="just" eaLnBrk="1" hangingPunct="1">
              <a:buFontTx/>
              <a:buNone/>
            </a:pPr>
            <a:r>
              <a:rPr lang="en-US" sz="3000" smtClean="0"/>
              <a:t>	An architect is subject to discipline for, among other things:</a:t>
            </a:r>
          </a:p>
          <a:p>
            <a:pPr algn="just" eaLnBrk="1" hangingPunct="1">
              <a:buFontTx/>
              <a:buNone/>
            </a:pPr>
            <a:r>
              <a:rPr lang="en-US" sz="2400" smtClean="0">
                <a:solidFill>
                  <a:srgbClr val="FF0000"/>
                </a:solidFill>
              </a:rPr>
              <a:t>	“Delegating or contracting for the performance of 	professional responsibilities by a person when the 	licensee delegating or contracting for performance of 	such responsibilities knows, or has reason to know, 	such person is not qualified by training, experience, 	and authorization when required to perform them.”</a:t>
            </a:r>
          </a:p>
          <a:p>
            <a:pPr eaLnBrk="1" hangingPunct="1"/>
            <a:endParaRPr lang="en-US" smtClean="0"/>
          </a:p>
        </p:txBody>
      </p:sp>
    </p:spTree>
    <p:extLst>
      <p:ext uri="{BB962C8B-B14F-4D97-AF65-F5344CB8AC3E}">
        <p14:creationId xmlns:p14="http://schemas.microsoft.com/office/powerpoint/2010/main" xmlns="" val="41565763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Example #3: Illinois</a:t>
            </a:r>
          </a:p>
        </p:txBody>
      </p:sp>
      <p:sp>
        <p:nvSpPr>
          <p:cNvPr id="91139"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solidFill>
                <a:schemeClr val="tx2"/>
              </a:solidFill>
            </a:endParaRPr>
          </a:p>
          <a:p>
            <a:pPr eaLnBrk="1" hangingPunct="1"/>
            <a:r>
              <a:rPr lang="en-US" smtClean="0">
                <a:solidFill>
                  <a:schemeClr val="tx2"/>
                </a:solidFill>
              </a:rPr>
              <a:t>Section 225 ILCS 305/14:</a:t>
            </a:r>
          </a:p>
          <a:p>
            <a:pPr algn="just" eaLnBrk="1" hangingPunct="1">
              <a:buFontTx/>
              <a:buNone/>
            </a:pPr>
            <a:r>
              <a:rPr lang="en-US" smtClean="0"/>
              <a:t>	</a:t>
            </a:r>
            <a:r>
              <a:rPr lang="en-US" smtClean="0">
                <a:solidFill>
                  <a:srgbClr val="FF0000"/>
                </a:solidFill>
              </a:rPr>
              <a:t>	“An architect licensed under the laws of this 	jurisdiction shall not sign and seal technical 	submissions that were not prepared by or under the 	responsible control of the architect…”</a:t>
            </a:r>
          </a:p>
        </p:txBody>
      </p:sp>
    </p:spTree>
    <p:extLst>
      <p:ext uri="{BB962C8B-B14F-4D97-AF65-F5344CB8AC3E}">
        <p14:creationId xmlns:p14="http://schemas.microsoft.com/office/powerpoint/2010/main" xmlns="" val="35477724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Example #4: New York</a:t>
            </a:r>
          </a:p>
        </p:txBody>
      </p:sp>
      <p:sp>
        <p:nvSpPr>
          <p:cNvPr id="92163"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mtClean="0">
                <a:solidFill>
                  <a:schemeClr val="tx2"/>
                </a:solidFill>
              </a:rPr>
              <a:t>Section 7302 of the NYS Education Law</a:t>
            </a:r>
            <a:r>
              <a:rPr lang="en-US" smtClean="0">
                <a:solidFill>
                  <a:srgbClr val="FFFF00"/>
                </a:solidFill>
              </a:rPr>
              <a:t> </a:t>
            </a:r>
          </a:p>
          <a:p>
            <a:pPr algn="just" eaLnBrk="1" hangingPunct="1">
              <a:lnSpc>
                <a:spcPct val="90000"/>
              </a:lnSpc>
              <a:buFontTx/>
              <a:buNone/>
            </a:pPr>
            <a:r>
              <a:rPr lang="en-US" sz="2400" smtClean="0">
                <a:solidFill>
                  <a:srgbClr val="FF0000"/>
                </a:solidFill>
              </a:rPr>
              <a:t>		</a:t>
            </a:r>
            <a:r>
              <a:rPr lang="en-US" sz="2800" smtClean="0">
                <a:solidFill>
                  <a:srgbClr val="FF0000"/>
                </a:solidFill>
              </a:rPr>
              <a:t>Only a person licensed or otherwise authorized to 	practice under this article shall practice architecture or 	use the title "architect”.</a:t>
            </a:r>
          </a:p>
          <a:p>
            <a:pPr eaLnBrk="1" hangingPunct="1">
              <a:lnSpc>
                <a:spcPct val="90000"/>
              </a:lnSpc>
            </a:pPr>
            <a:r>
              <a:rPr lang="en-US" smtClean="0">
                <a:solidFill>
                  <a:schemeClr val="tx2"/>
                </a:solidFill>
              </a:rPr>
              <a:t>Section 6509 of the NYS Education Law </a:t>
            </a:r>
          </a:p>
          <a:p>
            <a:pPr algn="just" eaLnBrk="1" hangingPunct="1">
              <a:lnSpc>
                <a:spcPct val="90000"/>
              </a:lnSpc>
              <a:buFontTx/>
              <a:buNone/>
            </a:pPr>
            <a:r>
              <a:rPr lang="en-US" smtClean="0">
                <a:solidFill>
                  <a:srgbClr val="FF0000"/>
                </a:solidFill>
              </a:rPr>
              <a:t>		</a:t>
            </a:r>
            <a:r>
              <a:rPr lang="en-US" sz="2800" smtClean="0">
                <a:solidFill>
                  <a:srgbClr val="FF0000"/>
                </a:solidFill>
              </a:rPr>
              <a:t>“Each of the following  is professional misconduct,  	and  any  licensee  found  guilty  of  such   	misconduct . . . shall  be subject to the penalties 	prescribed in section sixty-five   hundred eleven: . . . 	(7) Permitting,  aiding  or  abetting an unlicensed 	person to perform activities requiring a license”</a:t>
            </a:r>
          </a:p>
          <a:p>
            <a:pPr eaLnBrk="1" hangingPunct="1"/>
            <a:endParaRPr lang="en-US" smtClean="0"/>
          </a:p>
        </p:txBody>
      </p:sp>
    </p:spTree>
    <p:extLst>
      <p:ext uri="{BB962C8B-B14F-4D97-AF65-F5344CB8AC3E}">
        <p14:creationId xmlns:p14="http://schemas.microsoft.com/office/powerpoint/2010/main" xmlns="" val="34633309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Potential Insurability Issues</a:t>
            </a:r>
          </a:p>
        </p:txBody>
      </p:sp>
      <p:sp>
        <p:nvSpPr>
          <p:cNvPr id="93187" name="Content Placeholder 2"/>
          <p:cNvSpPr>
            <a:spLocks noGrp="1"/>
          </p:cNvSpPr>
          <p:nvPr>
            <p:ph idx="1"/>
          </p:nvPr>
        </p:nvSpPr>
        <p:spPr bwMode="auto">
          <a:xfrm>
            <a:off x="2587625" y="1255713"/>
            <a:ext cx="6967538" cy="6105525"/>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50000"/>
              </a:spcBef>
            </a:pPr>
            <a:r>
              <a:rPr lang="en-US" smtClean="0"/>
              <a:t>Potential issues for the Architect</a:t>
            </a:r>
          </a:p>
          <a:p>
            <a:pPr lvl="1" eaLnBrk="1" hangingPunct="1">
              <a:spcBef>
                <a:spcPct val="50000"/>
              </a:spcBef>
            </a:pPr>
            <a:r>
              <a:rPr lang="en-US" sz="2600" smtClean="0"/>
              <a:t>You might have assumed liability for contractors’ work which may fall outside the scope of your insurance.</a:t>
            </a:r>
          </a:p>
          <a:p>
            <a:pPr lvl="1" eaLnBrk="1" hangingPunct="1">
              <a:spcBef>
                <a:spcPct val="50000"/>
              </a:spcBef>
            </a:pPr>
            <a:r>
              <a:rPr lang="en-US" sz="2600" smtClean="0"/>
              <a:t>You might have engaged in non-professional services which are outside the scope of your insurance.</a:t>
            </a:r>
          </a:p>
          <a:p>
            <a:pPr lvl="1" eaLnBrk="1" hangingPunct="1">
              <a:spcBef>
                <a:spcPct val="50000"/>
              </a:spcBef>
            </a:pPr>
            <a:r>
              <a:rPr lang="en-US" sz="2600" smtClean="0"/>
              <a:t>In states that don’t allow the Architect to share design responsibility with non-licensed professionals, participation in the collaborative design could be deemed an illegal act, which might render your PL insurance null and void.</a:t>
            </a:r>
          </a:p>
        </p:txBody>
      </p:sp>
      <p:pic>
        <p:nvPicPr>
          <p:cNvPr id="93188" name="Picture 2" descr="http://t1.gstatic.com/images?q=tbn:ANd9GcRyCC8DnHUgDtXJ2_qg0FecOXdrlCVkwNdDKq0FMxO43tHvLbkcUg"/>
          <p:cNvPicPr>
            <a:picLocks noChangeAspect="1" noChangeArrowheads="1"/>
          </p:cNvPicPr>
          <p:nvPr/>
        </p:nvPicPr>
        <p:blipFill>
          <a:blip r:embed="rId2" cstate="screen"/>
          <a:srcRect/>
          <a:stretch>
            <a:fillRect/>
          </a:stretch>
        </p:blipFill>
        <p:spPr bwMode="auto">
          <a:xfrm>
            <a:off x="444500" y="2014538"/>
            <a:ext cx="2578100" cy="4230687"/>
          </a:xfrm>
          <a:prstGeom prst="rect">
            <a:avLst/>
          </a:prstGeom>
          <a:noFill/>
          <a:ln w="9525">
            <a:noFill/>
            <a:miter lim="800000"/>
            <a:headEnd/>
            <a:tailEnd/>
          </a:ln>
        </p:spPr>
      </p:pic>
    </p:spTree>
    <p:extLst>
      <p:ext uri="{BB962C8B-B14F-4D97-AF65-F5344CB8AC3E}">
        <p14:creationId xmlns:p14="http://schemas.microsoft.com/office/powerpoint/2010/main" xmlns="" val="30565031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503238" y="311150"/>
            <a:ext cx="9051925" cy="1501775"/>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z="4300" smtClean="0"/>
              <a:t>The AIA Documents and BIM:</a:t>
            </a:r>
            <a:br>
              <a:rPr lang="en-US" sz="4300" smtClean="0"/>
            </a:br>
            <a:r>
              <a:rPr lang="en-US" sz="4300" smtClean="0"/>
              <a:t> Accuracy of Data</a:t>
            </a:r>
            <a:r>
              <a:rPr lang="en-US" sz="4300" smtClean="0">
                <a:latin typeface="Arial Narrow" pitchFamily="34" charset="0"/>
              </a:rPr>
              <a:t> </a:t>
            </a:r>
            <a:endParaRPr lang="en-US" sz="4300" smtClean="0"/>
          </a:p>
        </p:txBody>
      </p:sp>
      <p:sp>
        <p:nvSpPr>
          <p:cNvPr id="94211" name="Rectangle 3"/>
          <p:cNvSpPr>
            <a:spLocks noGrp="1" noChangeArrowheads="1"/>
          </p:cNvSpPr>
          <p:nvPr>
            <p:ph type="body" idx="1"/>
          </p:nvPr>
        </p:nvSpPr>
        <p:spPr bwMode="auto">
          <a:xfrm>
            <a:off x="503238" y="1812925"/>
            <a:ext cx="9313862" cy="5130800"/>
          </a:xfrm>
          <a:noFill/>
          <a:ln>
            <a:miter lim="800000"/>
            <a:headEnd/>
            <a:tailEnd/>
          </a:ln>
        </p:spPr>
        <p:txBody>
          <a:bodyPr vert="horz" wrap="square" lIns="101882" tIns="50941" rIns="101882" bIns="50941" numCol="1" anchor="t" anchorCtr="0" compatLnSpc="1">
            <a:prstTxWarp prst="textNoShape">
              <a:avLst/>
            </a:prstTxWarp>
          </a:bodyPr>
          <a:lstStyle/>
          <a:p>
            <a:pPr eaLnBrk="1" hangingPunct="1">
              <a:buClr>
                <a:schemeClr val="bg1"/>
              </a:buClr>
            </a:pPr>
            <a:r>
              <a:rPr lang="en-US" dirty="0" smtClean="0"/>
              <a:t>E202-2008, Section 4.1.2:</a:t>
            </a:r>
          </a:p>
          <a:p>
            <a:pPr algn="just" eaLnBrk="1" hangingPunct="1">
              <a:buClr>
                <a:schemeClr val="bg1"/>
              </a:buClr>
            </a:pPr>
            <a:r>
              <a:rPr lang="en-US" dirty="0" smtClean="0">
                <a:solidFill>
                  <a:srgbClr val="FF0000"/>
                </a:solidFill>
              </a:rPr>
              <a:t>“…Model Users and subsequent Model Element Authors may rely on the accuracy and completeness of a Model Element consistent only with the content required for the LOD [level of development] identified in Section 4.3.”</a:t>
            </a:r>
          </a:p>
        </p:txBody>
      </p:sp>
    </p:spTree>
    <p:extLst>
      <p:ext uri="{BB962C8B-B14F-4D97-AF65-F5344CB8AC3E}">
        <p14:creationId xmlns:p14="http://schemas.microsoft.com/office/powerpoint/2010/main" xmlns="" val="24108992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eaLnBrk="1" hangingPunct="1"/>
            <a:r>
              <a:rPr lang="en-US" sz="4000" smtClean="0"/>
              <a:t>The AIA Documents and BIM:</a:t>
            </a:r>
            <a:br>
              <a:rPr lang="en-US" sz="4000" smtClean="0"/>
            </a:br>
            <a:r>
              <a:rPr lang="en-US" sz="4000" smtClean="0"/>
              <a:t> Accuracy of Data</a:t>
            </a:r>
          </a:p>
        </p:txBody>
      </p:sp>
      <p:pic>
        <p:nvPicPr>
          <p:cNvPr id="95235" name="Picture 2"/>
          <p:cNvPicPr>
            <a:picLocks noChangeAspect="1"/>
          </p:cNvPicPr>
          <p:nvPr/>
        </p:nvPicPr>
        <p:blipFill>
          <a:blip r:embed="rId3" cstate="screen"/>
          <a:srcRect/>
          <a:stretch>
            <a:fillRect/>
          </a:stretch>
        </p:blipFill>
        <p:spPr bwMode="auto">
          <a:xfrm>
            <a:off x="0" y="1606550"/>
            <a:ext cx="10034588" cy="5368925"/>
          </a:xfrm>
          <a:prstGeom prst="rect">
            <a:avLst/>
          </a:prstGeom>
          <a:noFill/>
          <a:ln w="9525">
            <a:noFill/>
            <a:miter lim="800000"/>
            <a:headEnd/>
            <a:tailEnd/>
          </a:ln>
        </p:spPr>
      </p:pic>
    </p:spTree>
    <p:extLst>
      <p:ext uri="{BB962C8B-B14F-4D97-AF65-F5344CB8AC3E}">
        <p14:creationId xmlns:p14="http://schemas.microsoft.com/office/powerpoint/2010/main" xmlns="" val="28741542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300" smtClean="0"/>
              <a:t>The AIA Documents and BIM:</a:t>
            </a:r>
            <a:br>
              <a:rPr lang="en-US" sz="4300" smtClean="0"/>
            </a:br>
            <a:r>
              <a:rPr lang="en-US" sz="4300" smtClean="0"/>
              <a:t> Accuracy of Data</a:t>
            </a:r>
            <a:r>
              <a:rPr lang="en-US" sz="4300" smtClean="0">
                <a:latin typeface="Arial Narrow" pitchFamily="34" charset="0"/>
              </a:rPr>
              <a:t> </a:t>
            </a:r>
            <a:endParaRPr lang="en-US" sz="4300" smtClean="0"/>
          </a:p>
        </p:txBody>
      </p:sp>
      <p:sp>
        <p:nvSpPr>
          <p:cNvPr id="96259"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p>
          <a:p>
            <a:pPr eaLnBrk="1" hangingPunct="1"/>
            <a:endParaRPr lang="en-US" smtClean="0"/>
          </a:p>
          <a:p>
            <a:pPr eaLnBrk="1" hangingPunct="1"/>
            <a:r>
              <a:rPr lang="en-US" smtClean="0"/>
              <a:t>The E202’s treatment of this issue differs from the Architect’s traditional insistence that only the record hard copy of documents may be relied upon</a:t>
            </a:r>
          </a:p>
        </p:txBody>
      </p:sp>
    </p:spTree>
    <p:extLst>
      <p:ext uri="{BB962C8B-B14F-4D97-AF65-F5344CB8AC3E}">
        <p14:creationId xmlns:p14="http://schemas.microsoft.com/office/powerpoint/2010/main" xmlns="" val="42077208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smtClean="0"/>
              <a:t>The AIA Documents and BIM: </a:t>
            </a:r>
            <a:br>
              <a:rPr lang="en-US" sz="4000" smtClean="0"/>
            </a:br>
            <a:r>
              <a:rPr lang="en-US" sz="4000" smtClean="0"/>
              <a:t>Risk of Software Defects and Failures</a:t>
            </a:r>
            <a:r>
              <a:rPr lang="en-US" smtClean="0"/>
              <a:t/>
            </a:r>
            <a:br>
              <a:rPr lang="en-US" smtClean="0"/>
            </a:br>
            <a:endParaRPr lang="en-US" smtClean="0"/>
          </a:p>
        </p:txBody>
      </p:sp>
      <p:sp>
        <p:nvSpPr>
          <p:cNvPr id="97283" name="Content Placeholder 2"/>
          <p:cNvSpPr>
            <a:spLocks noGrp="1"/>
          </p:cNvSpPr>
          <p:nvPr>
            <p:ph idx="1"/>
          </p:nvPr>
        </p:nvSpPr>
        <p:spPr bwMode="auto">
          <a:xfrm>
            <a:off x="503238" y="1812925"/>
            <a:ext cx="9051925" cy="5130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Architects traditionally have sought contractual disclaimers of defects and deficiencies related to interoperability of systems and software</a:t>
            </a:r>
          </a:p>
          <a:p>
            <a:pPr eaLnBrk="1" hangingPunct="1"/>
            <a:r>
              <a:rPr lang="en-US" smtClean="0"/>
              <a:t>The E202-2008 does not address the issue</a:t>
            </a:r>
          </a:p>
          <a:p>
            <a:pPr eaLnBrk="1" hangingPunct="1"/>
            <a:r>
              <a:rPr lang="en-US" smtClean="0"/>
              <a:t>Together with the “reliability” language of Section 4.2, this raises the spectre of liability for technical problems over which the Architect has no control</a:t>
            </a:r>
          </a:p>
        </p:txBody>
      </p:sp>
    </p:spTree>
    <p:extLst>
      <p:ext uri="{BB962C8B-B14F-4D97-AF65-F5344CB8AC3E}">
        <p14:creationId xmlns:p14="http://schemas.microsoft.com/office/powerpoint/2010/main" xmlns="" val="1112949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body" idx="4294967295"/>
          </p:nvPr>
        </p:nvSpPr>
        <p:spPr bwMode="auto">
          <a:xfrm>
            <a:off x="1366838" y="1901825"/>
            <a:ext cx="8691562" cy="5870575"/>
          </a:xfrm>
          <a:prstGeom prst="rect">
            <a:avLst/>
          </a:prstGeom>
          <a:noFill/>
          <a:ln>
            <a:miter lim="800000"/>
            <a:headEnd/>
            <a:tailEnd/>
          </a:ln>
        </p:spPr>
        <p:txBody>
          <a:bodyPr lIns="101882" tIns="50941" rIns="101882" bIns="50941"/>
          <a:lstStyle/>
          <a:p>
            <a:pPr marL="0" indent="0">
              <a:buFont typeface="Arial" charset="0"/>
              <a:buNone/>
            </a:pPr>
            <a:r>
              <a:rPr lang="en-US" sz="2400" dirty="0" smtClean="0">
                <a:solidFill>
                  <a:srgbClr val="FF0000"/>
                </a:solidFill>
              </a:rPr>
              <a:t>3:00–3:20 Breakout Session 2</a:t>
            </a:r>
          </a:p>
          <a:p>
            <a:pPr marL="0" indent="0">
              <a:buFont typeface="Arial" charset="0"/>
              <a:buNone/>
            </a:pPr>
            <a:r>
              <a:rPr lang="en-US" sz="2400" b="1" dirty="0" smtClean="0">
                <a:solidFill>
                  <a:srgbClr val="FF0000"/>
                </a:solidFill>
              </a:rPr>
              <a:t>What are your legal questions about BIM?</a:t>
            </a:r>
          </a:p>
          <a:p>
            <a:pPr marL="0" indent="0">
              <a:spcBef>
                <a:spcPts val="1200"/>
              </a:spcBef>
              <a:buFont typeface="Arial" charset="0"/>
              <a:buNone/>
            </a:pPr>
            <a:r>
              <a:rPr lang="en-US" sz="2400" dirty="0" smtClean="0"/>
              <a:t>3:20–4:00 Panel Discussion</a:t>
            </a:r>
          </a:p>
          <a:p>
            <a:pPr marL="0" indent="0">
              <a:buFont typeface="Arial" charset="0"/>
              <a:buNone/>
            </a:pPr>
            <a:r>
              <a:rPr lang="en-US" sz="2400" b="1" dirty="0" smtClean="0"/>
              <a:t>BIM, the Law, and the Contract Documents</a:t>
            </a:r>
          </a:p>
          <a:p>
            <a:pPr marL="0" indent="0">
              <a:spcBef>
                <a:spcPts val="1200"/>
              </a:spcBef>
              <a:buFont typeface="Arial" charset="0"/>
              <a:buNone/>
            </a:pPr>
            <a:r>
              <a:rPr lang="en-US" sz="2400" dirty="0" smtClean="0">
                <a:solidFill>
                  <a:srgbClr val="FF0000"/>
                </a:solidFill>
              </a:rPr>
              <a:t>4:00–4:20 Breakout Session 3</a:t>
            </a:r>
          </a:p>
          <a:p>
            <a:pPr marL="0" indent="0">
              <a:buFont typeface="Arial" charset="0"/>
              <a:buNone/>
            </a:pPr>
            <a:r>
              <a:rPr lang="en-US" sz="2400" b="1" dirty="0" smtClean="0">
                <a:solidFill>
                  <a:srgbClr val="FF0000"/>
                </a:solidFill>
              </a:rPr>
              <a:t>How do you want the AIA documents to address BIM?</a:t>
            </a:r>
          </a:p>
          <a:p>
            <a:pPr marL="0" indent="0">
              <a:spcBef>
                <a:spcPts val="1200"/>
              </a:spcBef>
              <a:buFont typeface="Arial" charset="0"/>
              <a:buNone/>
            </a:pPr>
            <a:r>
              <a:rPr lang="en-US" sz="2400" dirty="0" smtClean="0"/>
              <a:t>4:20–4:50 Panel Discussion</a:t>
            </a:r>
          </a:p>
          <a:p>
            <a:pPr marL="0" indent="0">
              <a:buFont typeface="Arial" charset="0"/>
              <a:buNone/>
            </a:pPr>
            <a:r>
              <a:rPr lang="en-US" sz="2400" b="1" dirty="0" smtClean="0"/>
              <a:t>BIM and the Client</a:t>
            </a:r>
          </a:p>
          <a:p>
            <a:pPr marL="0" indent="0">
              <a:spcBef>
                <a:spcPts val="1200"/>
              </a:spcBef>
              <a:buFont typeface="Arial" charset="0"/>
              <a:buNone/>
            </a:pPr>
            <a:r>
              <a:rPr lang="en-US" sz="2400" dirty="0" smtClean="0">
                <a:solidFill>
                  <a:srgbClr val="FF0000"/>
                </a:solidFill>
              </a:rPr>
              <a:t>4:50–5:00 </a:t>
            </a:r>
          </a:p>
          <a:p>
            <a:pPr marL="0" indent="0">
              <a:buFont typeface="Arial" charset="0"/>
              <a:buNone/>
            </a:pPr>
            <a:r>
              <a:rPr lang="en-US" sz="2400" b="1" dirty="0" smtClean="0">
                <a:solidFill>
                  <a:srgbClr val="FF0000"/>
                </a:solidFill>
              </a:rPr>
              <a:t>Questions</a:t>
            </a:r>
            <a:endParaRPr lang="en-US" sz="2800" b="1" dirty="0" smtClean="0">
              <a:solidFill>
                <a:srgbClr val="FF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500" smtClean="0"/>
              <a:t>With Great Power Comes Great Responsibility</a:t>
            </a:r>
          </a:p>
        </p:txBody>
      </p:sp>
      <p:sp>
        <p:nvSpPr>
          <p:cNvPr id="98307" name="Content Placeholder 2"/>
          <p:cNvSpPr>
            <a:spLocks noGrp="1"/>
          </p:cNvSpPr>
          <p:nvPr>
            <p:ph idx="1"/>
          </p:nvPr>
        </p:nvSpPr>
        <p:spPr bwMode="auto">
          <a:xfrm>
            <a:off x="503238" y="5037138"/>
            <a:ext cx="9051925" cy="2401887"/>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600"/>
              </a:spcBef>
            </a:pPr>
            <a:r>
              <a:rPr lang="en-US" sz="2200" smtClean="0"/>
              <a:t>How will the growing use and functionality of Building Information Modeling affect the design professional’s standard of care?  </a:t>
            </a:r>
          </a:p>
          <a:p>
            <a:pPr eaLnBrk="1" hangingPunct="1">
              <a:spcBef>
                <a:spcPts val="600"/>
              </a:spcBef>
            </a:pPr>
            <a:r>
              <a:rPr lang="en-US" sz="2200" smtClean="0"/>
              <a:t>Will the growing use and functionality of Building Information Modeling lead courts to impose a heightened standard of care on design professionals more akin to a warranty obligation than traditional notions of negligence?</a:t>
            </a:r>
          </a:p>
          <a:p>
            <a:pPr eaLnBrk="1" hangingPunct="1"/>
            <a:endParaRPr lang="en-US" smtClean="0"/>
          </a:p>
        </p:txBody>
      </p:sp>
      <p:pic>
        <p:nvPicPr>
          <p:cNvPr id="98308" name="Picture 6" descr="C:\Documents and Settings\cmoy.ZDLAW\Desktop\spiderman1.jpg"/>
          <p:cNvPicPr>
            <a:picLocks noChangeAspect="1" noChangeArrowheads="1"/>
          </p:cNvPicPr>
          <p:nvPr/>
        </p:nvPicPr>
        <p:blipFill>
          <a:blip r:embed="rId2" cstate="screen"/>
          <a:srcRect/>
          <a:stretch>
            <a:fillRect/>
          </a:stretch>
        </p:blipFill>
        <p:spPr bwMode="auto">
          <a:xfrm>
            <a:off x="2557463" y="1952625"/>
            <a:ext cx="4757737" cy="3084513"/>
          </a:xfrm>
          <a:prstGeom prst="rect">
            <a:avLst/>
          </a:prstGeom>
          <a:noFill/>
          <a:ln w="9525">
            <a:noFill/>
            <a:miter lim="800000"/>
            <a:headEnd/>
            <a:tailEnd/>
          </a:ln>
        </p:spPr>
      </p:pic>
    </p:spTree>
    <p:extLst>
      <p:ext uri="{BB962C8B-B14F-4D97-AF65-F5344CB8AC3E}">
        <p14:creationId xmlns:p14="http://schemas.microsoft.com/office/powerpoint/2010/main" xmlns="" val="4204142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bwMode="auto">
          <a:xfrm>
            <a:off x="503238" y="311150"/>
            <a:ext cx="9051925"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300" smtClean="0"/>
              <a:t>Who Knows What Tomorrow Brings</a:t>
            </a:r>
          </a:p>
        </p:txBody>
      </p:sp>
      <p:sp>
        <p:nvSpPr>
          <p:cNvPr id="3" name="Content Placeholder 2"/>
          <p:cNvSpPr>
            <a:spLocks noGrp="1"/>
          </p:cNvSpPr>
          <p:nvPr>
            <p:ph idx="1"/>
          </p:nvPr>
        </p:nvSpPr>
        <p:spPr>
          <a:xfrm>
            <a:off x="503238" y="4416425"/>
            <a:ext cx="9051925" cy="2527300"/>
          </a:xfrm>
        </p:spPr>
        <p:txBody>
          <a:bodyPr/>
          <a:lstStyle/>
          <a:p>
            <a:pPr marL="225425" indent="-225425">
              <a:buFontTx/>
              <a:buChar char="•"/>
              <a:defRPr/>
            </a:pPr>
            <a:r>
              <a:rPr lang="en-US" sz="3000" dirty="0" smtClean="0"/>
              <a:t>As with all new relationships, it may take years before the legal ramifications of BIM will be fully known.</a:t>
            </a:r>
          </a:p>
          <a:p>
            <a:pPr marL="225425" indent="-225425">
              <a:buFontTx/>
              <a:buChar char="•"/>
              <a:defRPr/>
            </a:pPr>
            <a:r>
              <a:rPr lang="en-US" sz="3000" dirty="0" smtClean="0"/>
              <a:t>Over time, judges and juries will provide interpretations that may surprise not only the lawyers but also project participants.</a:t>
            </a:r>
          </a:p>
          <a:p>
            <a:pPr eaLnBrk="1" hangingPunct="1">
              <a:buFont typeface="Arial" charset="0"/>
              <a:buChar char="•"/>
              <a:defRPr/>
            </a:pPr>
            <a:endParaRPr lang="en-US" dirty="0"/>
          </a:p>
        </p:txBody>
      </p:sp>
      <p:pic>
        <p:nvPicPr>
          <p:cNvPr id="99332" name="Picture 13" descr="Botticelli_73"/>
          <p:cNvPicPr>
            <a:picLocks noChangeAspect="1" noChangeArrowheads="1"/>
          </p:cNvPicPr>
          <p:nvPr/>
        </p:nvPicPr>
        <p:blipFill>
          <a:blip r:embed="rId2" cstate="screen"/>
          <a:srcRect/>
          <a:stretch>
            <a:fillRect/>
          </a:stretch>
        </p:blipFill>
        <p:spPr bwMode="auto">
          <a:xfrm>
            <a:off x="2371725" y="1285875"/>
            <a:ext cx="5314950" cy="2817813"/>
          </a:xfrm>
          <a:prstGeom prst="rect">
            <a:avLst/>
          </a:prstGeom>
          <a:noFill/>
          <a:ln w="9525">
            <a:noFill/>
            <a:miter lim="800000"/>
            <a:headEnd/>
            <a:tailEnd/>
          </a:ln>
        </p:spPr>
      </p:pic>
    </p:spTree>
    <p:extLst>
      <p:ext uri="{BB962C8B-B14F-4D97-AF65-F5344CB8AC3E}">
        <p14:creationId xmlns:p14="http://schemas.microsoft.com/office/powerpoint/2010/main" xmlns="" val="8877287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a:r>
              <a:rPr lang="en-US" smtClean="0"/>
              <a:t>Breakout Session 3</a:t>
            </a:r>
          </a:p>
        </p:txBody>
      </p:sp>
      <p:sp>
        <p:nvSpPr>
          <p:cNvPr id="173058" name="Rectangle 3"/>
          <p:cNvSpPr>
            <a:spLocks noGrp="1" noChangeArrowheads="1"/>
          </p:cNvSpPr>
          <p:nvPr>
            <p:ph type="body" idx="4294967295"/>
          </p:nvPr>
        </p:nvSpPr>
        <p:spPr bwMode="auto">
          <a:xfrm>
            <a:off x="1366838" y="3013075"/>
            <a:ext cx="8355012" cy="3930650"/>
          </a:xfrm>
          <a:prstGeom prst="rect">
            <a:avLst/>
          </a:prstGeom>
          <a:noFill/>
          <a:ln>
            <a:miter lim="800000"/>
            <a:headEnd/>
            <a:tailEnd/>
          </a:ln>
        </p:spPr>
        <p:txBody>
          <a:bodyPr lIns="101882" tIns="50941" rIns="101882" bIns="50941"/>
          <a:lstStyle/>
          <a:p>
            <a:pPr marL="0" indent="0">
              <a:buFont typeface="Arial" charset="0"/>
              <a:buNone/>
            </a:pPr>
            <a:r>
              <a:rPr lang="en-US" smtClean="0"/>
              <a:t>How do you want the AIA documents to address BIM?</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bwMode="auto">
          <a:xfrm>
            <a:off x="1366838" y="2055813"/>
            <a:ext cx="8355012" cy="957262"/>
          </a:xfrm>
          <a:prstGeom prst="rect">
            <a:avLst/>
          </a:prstGeom>
          <a:noFill/>
          <a:ln>
            <a:miter lim="800000"/>
            <a:headEnd/>
            <a:tailEnd/>
          </a:ln>
        </p:spPr>
        <p:txBody>
          <a:bodyPr lIns="101882" tIns="50941" rIns="101882" bIns="50941"/>
          <a:lstStyle/>
          <a:p>
            <a:pPr algn="l"/>
            <a:r>
              <a:rPr lang="en-US" smtClean="0"/>
              <a:t>Part 4</a:t>
            </a:r>
          </a:p>
        </p:txBody>
      </p:sp>
      <p:sp>
        <p:nvSpPr>
          <p:cNvPr id="175106" name="Rectangle 3"/>
          <p:cNvSpPr>
            <a:spLocks noGrp="1" noChangeArrowheads="1"/>
          </p:cNvSpPr>
          <p:nvPr>
            <p:ph type="body" idx="4294967295"/>
          </p:nvPr>
        </p:nvSpPr>
        <p:spPr bwMode="auto">
          <a:xfrm>
            <a:off x="1366838" y="3013075"/>
            <a:ext cx="8355012" cy="3930650"/>
          </a:xfrm>
          <a:prstGeom prst="rect">
            <a:avLst/>
          </a:prstGeom>
          <a:noFill/>
          <a:ln>
            <a:miter lim="800000"/>
            <a:headEnd/>
            <a:tailEnd/>
          </a:ln>
        </p:spPr>
        <p:txBody>
          <a:bodyPr lIns="101882" tIns="50941" rIns="101882" bIns="50941"/>
          <a:lstStyle/>
          <a:p>
            <a:pPr marL="0" indent="0">
              <a:buFont typeface="Arial" charset="0"/>
              <a:buNone/>
            </a:pPr>
            <a:r>
              <a:rPr lang="en-US" smtClean="0"/>
              <a:t>BIM and the Client</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involving the client</a:t>
            </a:r>
          </a:p>
        </p:txBody>
      </p:sp>
      <p:pic>
        <p:nvPicPr>
          <p:cNvPr id="177154" name="Picture 4"/>
          <p:cNvPicPr>
            <a:picLocks noChangeAspect="1"/>
          </p:cNvPicPr>
          <p:nvPr/>
        </p:nvPicPr>
        <p:blipFill>
          <a:blip r:embed="rId3"/>
          <a:srcRect/>
          <a:stretch>
            <a:fillRect/>
          </a:stretch>
        </p:blipFill>
        <p:spPr bwMode="auto">
          <a:xfrm>
            <a:off x="1071563" y="1371600"/>
            <a:ext cx="79248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tenant visualization</a:t>
            </a:r>
          </a:p>
        </p:txBody>
      </p:sp>
      <p:pic>
        <p:nvPicPr>
          <p:cNvPr id="179202" name="Picture 5"/>
          <p:cNvPicPr>
            <a:picLocks noChangeAspect="1"/>
          </p:cNvPicPr>
          <p:nvPr/>
        </p:nvPicPr>
        <p:blipFill>
          <a:blip r:embed="rId3"/>
          <a:srcRect/>
          <a:stretch>
            <a:fillRect/>
          </a:stretch>
        </p:blipFill>
        <p:spPr bwMode="auto">
          <a:xfrm>
            <a:off x="250825" y="2055813"/>
            <a:ext cx="4610100" cy="3459162"/>
          </a:xfrm>
          <a:prstGeom prst="rect">
            <a:avLst/>
          </a:prstGeom>
          <a:noFill/>
          <a:ln w="9525">
            <a:noFill/>
            <a:miter lim="800000"/>
            <a:headEnd/>
            <a:tailEnd/>
          </a:ln>
        </p:spPr>
      </p:pic>
      <p:pic>
        <p:nvPicPr>
          <p:cNvPr id="179203" name="Picture 6"/>
          <p:cNvPicPr>
            <a:picLocks noChangeAspect="1"/>
          </p:cNvPicPr>
          <p:nvPr/>
        </p:nvPicPr>
        <p:blipFill>
          <a:blip r:embed="rId4"/>
          <a:srcRect/>
          <a:stretch>
            <a:fillRect/>
          </a:stretch>
        </p:blipFill>
        <p:spPr bwMode="auto">
          <a:xfrm>
            <a:off x="5197475" y="2055813"/>
            <a:ext cx="4611688" cy="3459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BIM and facility management</a:t>
            </a:r>
          </a:p>
        </p:txBody>
      </p:sp>
      <p:pic>
        <p:nvPicPr>
          <p:cNvPr id="181250" name="Picture 2" descr="\\Akron\Mdesign\~ ACTIVE MARKETING FOLDER\Images for BIM presentation\CSU Student Center\CSU student center BIM-4.jpg"/>
          <p:cNvPicPr>
            <a:picLocks noChangeAspect="1" noChangeArrowheads="1"/>
          </p:cNvPicPr>
          <p:nvPr/>
        </p:nvPicPr>
        <p:blipFill>
          <a:blip r:embed="rId3"/>
          <a:srcRect/>
          <a:stretch>
            <a:fillRect/>
          </a:stretch>
        </p:blipFill>
        <p:spPr bwMode="auto">
          <a:xfrm>
            <a:off x="398463" y="1371600"/>
            <a:ext cx="927735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bwMode="auto">
          <a:xfrm>
            <a:off x="503238" y="311150"/>
            <a:ext cx="9051925" cy="1295400"/>
          </a:xfrm>
          <a:noFill/>
          <a:ln>
            <a:miter lim="800000"/>
            <a:headEnd/>
            <a:tailEnd/>
          </a:ln>
        </p:spPr>
        <p:txBody>
          <a:bodyPr vert="horz" wrap="square" lIns="101882" tIns="50941" rIns="101882" bIns="50941" numCol="1" anchor="t" anchorCtr="0" compatLnSpc="1">
            <a:prstTxWarp prst="textNoShape">
              <a:avLst/>
            </a:prstTxWarp>
          </a:bodyPr>
          <a:lstStyle/>
          <a:p>
            <a:pPr algn="l"/>
            <a:r>
              <a:rPr lang="en-US" smtClean="0"/>
              <a:t>Redefining CCA in the BIM age</a:t>
            </a:r>
          </a:p>
        </p:txBody>
      </p:sp>
      <p:pic>
        <p:nvPicPr>
          <p:cNvPr id="183298" name="Picture 1" descr="cid:image001.png@01CD0D96.5462F7C0"/>
          <p:cNvPicPr>
            <a:picLocks noChangeAspect="1" noChangeArrowheads="1"/>
          </p:cNvPicPr>
          <p:nvPr/>
        </p:nvPicPr>
        <p:blipFill>
          <a:blip r:embed="rId3"/>
          <a:srcRect/>
          <a:stretch>
            <a:fillRect/>
          </a:stretch>
        </p:blipFill>
        <p:spPr bwMode="auto">
          <a:xfrm>
            <a:off x="727075" y="1371600"/>
            <a:ext cx="860425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txBox="1">
            <a:spLocks noChangeArrowheads="1"/>
          </p:cNvSpPr>
          <p:nvPr/>
        </p:nvSpPr>
        <p:spPr bwMode="auto">
          <a:xfrm>
            <a:off x="1385888" y="2060575"/>
            <a:ext cx="8337550" cy="1163638"/>
          </a:xfrm>
          <a:prstGeom prst="rect">
            <a:avLst/>
          </a:prstGeom>
          <a:noFill/>
          <a:ln w="9525">
            <a:noFill/>
            <a:miter lim="800000"/>
            <a:headEnd/>
            <a:tailEnd/>
          </a:ln>
        </p:spPr>
        <p:txBody>
          <a:bodyPr lIns="101882" tIns="50941" rIns="101882" bIns="50941"/>
          <a:lstStyle/>
          <a:p>
            <a:r>
              <a:rPr lang="en-US" sz="4900">
                <a:latin typeface="Calibri" pitchFamily="34" charset="0"/>
              </a:rPr>
              <a:t>Questions?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txBox="1">
            <a:spLocks noChangeArrowheads="1"/>
          </p:cNvSpPr>
          <p:nvPr/>
        </p:nvSpPr>
        <p:spPr bwMode="auto">
          <a:xfrm>
            <a:off x="1385888" y="2060575"/>
            <a:ext cx="8337550" cy="1163638"/>
          </a:xfrm>
          <a:prstGeom prst="rect">
            <a:avLst/>
          </a:prstGeom>
          <a:noFill/>
          <a:ln w="9525">
            <a:noFill/>
            <a:miter lim="800000"/>
            <a:headEnd/>
            <a:tailEnd/>
          </a:ln>
        </p:spPr>
        <p:txBody>
          <a:bodyPr lIns="101882" tIns="50941" rIns="101882" bIns="50941"/>
          <a:lstStyle/>
          <a:p>
            <a:r>
              <a:rPr lang="en-US" sz="4900">
                <a:latin typeface="Calibri" pitchFamily="34" charset="0"/>
              </a:rPr>
              <a:t>Contact Information</a:t>
            </a:r>
          </a:p>
        </p:txBody>
      </p:sp>
      <p:sp>
        <p:nvSpPr>
          <p:cNvPr id="5" name="Rectangle 3"/>
          <p:cNvSpPr txBox="1">
            <a:spLocks noChangeArrowheads="1"/>
          </p:cNvSpPr>
          <p:nvPr/>
        </p:nvSpPr>
        <p:spPr>
          <a:xfrm>
            <a:off x="1524000" y="3021013"/>
            <a:ext cx="8199438" cy="4619625"/>
          </a:xfrm>
          <a:prstGeom prst="rect">
            <a:avLst/>
          </a:prstGeom>
        </p:spPr>
        <p:txBody>
          <a:bodyPr lIns="101882" tIns="50941" rIns="101882" bIns="50941"/>
          <a:lst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254000" lvl="2" indent="-254000" fontAlgn="auto">
              <a:spcAft>
                <a:spcPts val="0"/>
              </a:spcAft>
              <a:defRPr/>
            </a:pPr>
            <a:r>
              <a:rPr lang="en-US" sz="2200" b="1" dirty="0" smtClean="0"/>
              <a:t>Burton Roslyn, FAIA</a:t>
            </a:r>
          </a:p>
          <a:p>
            <a:pPr marL="0" lvl="2" indent="0" fontAlgn="auto">
              <a:spcBef>
                <a:spcPts val="0"/>
              </a:spcBef>
              <a:spcAft>
                <a:spcPts val="0"/>
              </a:spcAft>
              <a:buFont typeface="Arial"/>
              <a:buNone/>
              <a:defRPr/>
            </a:pPr>
            <a:r>
              <a:rPr lang="en-US" sz="2200" b="1" dirty="0" smtClean="0"/>
              <a:t>	broslyn@roslynconsultants.com</a:t>
            </a:r>
          </a:p>
          <a:p>
            <a:pPr marL="254000" lvl="2" indent="-254000" fontAlgn="auto">
              <a:spcAft>
                <a:spcPts val="0"/>
              </a:spcAft>
              <a:defRPr/>
            </a:pPr>
            <a:r>
              <a:rPr lang="en-US" sz="2200" b="1" dirty="0"/>
              <a:t>Michael De Chiara, JD, AIA Adjunct Member </a:t>
            </a:r>
          </a:p>
          <a:p>
            <a:pPr marL="0" lvl="2" indent="0" fontAlgn="auto">
              <a:spcBef>
                <a:spcPts val="0"/>
              </a:spcBef>
              <a:spcAft>
                <a:spcPts val="0"/>
              </a:spcAft>
              <a:buFont typeface="Arial"/>
              <a:buNone/>
              <a:defRPr/>
            </a:pPr>
            <a:r>
              <a:rPr lang="en-US" sz="2200" b="1" dirty="0"/>
              <a:t>	</a:t>
            </a:r>
            <a:r>
              <a:rPr lang="en-US" sz="2200" b="1" dirty="0" smtClean="0"/>
              <a:t>mkd@zdlaw.com</a:t>
            </a:r>
          </a:p>
          <a:p>
            <a:pPr marL="254000" lvl="2" indent="-254000" fontAlgn="auto">
              <a:spcAft>
                <a:spcPts val="0"/>
              </a:spcAft>
              <a:defRPr/>
            </a:pPr>
            <a:r>
              <a:rPr lang="en-US" sz="2200" b="1" dirty="0" smtClean="0"/>
              <a:t>David </a:t>
            </a:r>
            <a:r>
              <a:rPr lang="en-US" sz="2200" b="1" dirty="0" err="1" smtClean="0"/>
              <a:t>Abramovitz</a:t>
            </a:r>
            <a:r>
              <a:rPr lang="en-US" sz="2200" b="1" dirty="0" smtClean="0"/>
              <a:t>, JD </a:t>
            </a:r>
            <a:endParaRPr lang="en-US" sz="2200" b="1" dirty="0"/>
          </a:p>
          <a:p>
            <a:pPr marL="0" lvl="2" indent="0" fontAlgn="auto">
              <a:spcBef>
                <a:spcPts val="0"/>
              </a:spcBef>
              <a:spcAft>
                <a:spcPts val="0"/>
              </a:spcAft>
              <a:buNone/>
              <a:defRPr/>
            </a:pPr>
            <a:r>
              <a:rPr lang="en-US" sz="2200" b="1" dirty="0"/>
              <a:t>	</a:t>
            </a:r>
            <a:r>
              <a:rPr lang="en-US" sz="2200" b="1" dirty="0" smtClean="0"/>
              <a:t>dabramovitz@zdlaw.com</a:t>
            </a:r>
            <a:endParaRPr lang="en-US" sz="2200" b="1" dirty="0"/>
          </a:p>
          <a:p>
            <a:pPr marL="254000" lvl="2" indent="-254000" fontAlgn="auto">
              <a:spcAft>
                <a:spcPts val="0"/>
              </a:spcAft>
              <a:defRPr/>
            </a:pPr>
            <a:r>
              <a:rPr lang="en-US" sz="2200" b="1" dirty="0" smtClean="0"/>
              <a:t>Bill Schmalz, AIA</a:t>
            </a:r>
          </a:p>
          <a:p>
            <a:pPr marL="0" lvl="2" indent="0" fontAlgn="auto">
              <a:spcBef>
                <a:spcPts val="0"/>
              </a:spcBef>
              <a:spcAft>
                <a:spcPts val="0"/>
              </a:spcAft>
              <a:buFont typeface="Arial"/>
              <a:buNone/>
              <a:defRPr/>
            </a:pPr>
            <a:r>
              <a:rPr lang="en-US" sz="2200" b="1" dirty="0" smtClean="0"/>
              <a:t>	william.schmalz@perkinswill.com</a:t>
            </a:r>
          </a:p>
          <a:p>
            <a:pPr marL="254000" lvl="2" indent="-254000" fontAlgn="auto">
              <a:spcAft>
                <a:spcPts val="0"/>
              </a:spcAft>
              <a:defRPr/>
            </a:pPr>
            <a:r>
              <a:rPr lang="en-US" sz="2200" b="1" dirty="0" smtClean="0"/>
              <a:t>Charles </a:t>
            </a:r>
            <a:r>
              <a:rPr lang="en-US" sz="2200" b="1" dirty="0" err="1" smtClean="0"/>
              <a:t>Schreckenberger</a:t>
            </a:r>
            <a:r>
              <a:rPr lang="en-US" sz="2200" b="1" dirty="0" smtClean="0"/>
              <a:t>, AIA </a:t>
            </a:r>
          </a:p>
          <a:p>
            <a:pPr marL="0" lvl="2" indent="0" fontAlgn="auto">
              <a:spcBef>
                <a:spcPts val="0"/>
              </a:spcBef>
              <a:spcAft>
                <a:spcPts val="0"/>
              </a:spcAft>
              <a:buFont typeface="Arial"/>
              <a:buNone/>
              <a:defRPr/>
            </a:pPr>
            <a:r>
              <a:rPr lang="en-US" sz="2200" b="1" dirty="0" smtClean="0"/>
              <a:t>	cschreckenberger@bsa-net.com</a:t>
            </a:r>
          </a:p>
          <a:p>
            <a:pPr marL="254000" lvl="2" indent="-254000" fontAlgn="auto">
              <a:spcAft>
                <a:spcPts val="0"/>
              </a:spcAft>
              <a:defRPr/>
            </a:pPr>
            <a:r>
              <a:rPr lang="en-US" sz="2200" b="1" dirty="0" smtClean="0"/>
              <a:t>Steven Shapiro, JD, Honorary AIA</a:t>
            </a:r>
          </a:p>
          <a:p>
            <a:pPr marL="0" lvl="2" indent="0" fontAlgn="auto">
              <a:spcBef>
                <a:spcPts val="0"/>
              </a:spcBef>
              <a:spcAft>
                <a:spcPts val="0"/>
              </a:spcAft>
              <a:buFont typeface="Arial"/>
              <a:buNone/>
              <a:defRPr/>
            </a:pPr>
            <a:r>
              <a:rPr lang="en-US" sz="2200" b="1" i="1" dirty="0" smtClean="0"/>
              <a:t>	</a:t>
            </a:r>
            <a:r>
              <a:rPr lang="en-US" sz="2200" b="1" dirty="0" smtClean="0"/>
              <a:t> steven.shapiro@whiting-turner.com</a:t>
            </a:r>
            <a:endParaRPr lang="en-US" sz="2200" b="1" i="1" dirty="0" smtClean="0"/>
          </a:p>
          <a:p>
            <a:pPr lvl="2" fontAlgn="auto">
              <a:spcAft>
                <a:spcPts val="0"/>
              </a:spcAft>
              <a:defRPr/>
            </a:pPr>
            <a:endParaRPr lang="en-US" dirty="0" smtClean="0"/>
          </a:p>
          <a:p>
            <a:pPr lvl="2" fontAlgn="auto">
              <a:spcAft>
                <a:spcPts val="0"/>
              </a:spcAft>
              <a:defRPr/>
            </a:pPr>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Rating" ma:contentTypeID="0x0101001B940DAB6AD6487085FD25BA3A462A9F005A773DACD59E7043873730156F94E1BC" ma:contentTypeVersion="1" ma:contentTypeDescription="Document Rating" ma:contentTypeScope="" ma:versionID="4960204bcd0568d9a3290ded6d00d36c">
  <xsd:schema xmlns:xsd="http://www.w3.org/2001/XMLSchema" xmlns:p="http://schemas.microsoft.com/office/2006/metadata/properties" xmlns:ns1="http://schemas.microsoft.com/sharepoint/v3" targetNamespace="http://schemas.microsoft.com/office/2006/metadata/properties" ma:root="true" ma:fieldsID="cd2535e3da62f044d1f48431b5985900" ns1:_="">
    <xsd:import namespace="http://schemas.microsoft.com/sharepoint/v3"/>
    <xsd:element name="properties">
      <xsd:complexType>
        <xsd:sequence>
          <xsd:element name="documentManagement">
            <xsd:complexType>
              <xsd:all>
                <xsd:element ref="ns1:RateValue" minOccurs="0"/>
                <xsd:element ref="ns1:RateStorage" minOccurs="0"/>
                <xsd:element ref="ns1:RateComments"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RateValue" ma:index="8" nillable="true" ma:displayName="Vote Results" ma:internalName="RateValue">
      <xsd:simpleType>
        <xsd:restriction base="dms:Unknown"/>
      </xsd:simpleType>
    </xsd:element>
    <xsd:element name="RateStorage" ma:index="9" nillable="true" ma:displayName="Vote History" ma:hidden="true" ma:internalName="RateStorage">
      <xsd:simpleType>
        <xsd:restriction base="dms:Note"/>
      </xsd:simpleType>
    </xsd:element>
    <xsd:element name="RateComments" ma:index="10" nillable="true" ma:displayName="View Comments" ma:internalName="RateComment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RateValue xmlns="http://schemas.microsoft.com/sharepoint/v3" xsi:nil="true"/>
    <RateStorage xmlns="http://schemas.microsoft.com/sharepoint/v3" xsi:nil="true"/>
    <RateComments xmlns="http://schemas.microsoft.com/sharepoint/v3" xsi:nil="true"/>
  </documentManagement>
</p:properties>
</file>

<file path=customXml/itemProps1.xml><?xml version="1.0" encoding="utf-8"?>
<ds:datastoreItem xmlns:ds="http://schemas.openxmlformats.org/officeDocument/2006/customXml" ds:itemID="{FBC780A1-9DF0-4DC5-A5DB-AA498C850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437F8E4-B11F-44E8-B8D6-B0843DAD37CA}">
  <ds:schemaRefs>
    <ds:schemaRef ds:uri="http://schemas.microsoft.com/sharepoint/v3/contenttype/forms"/>
  </ds:schemaRefs>
</ds:datastoreItem>
</file>

<file path=customXml/itemProps3.xml><?xml version="1.0" encoding="utf-8"?>
<ds:datastoreItem xmlns:ds="http://schemas.openxmlformats.org/officeDocument/2006/customXml" ds:itemID="{6DE9B380-9198-4631-897F-183CAF20C87F}">
  <ds:schemaRefs>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1472</TotalTime>
  <Words>2399</Words>
  <Application>Microsoft Office PowerPoint</Application>
  <PresentationFormat>Custom</PresentationFormat>
  <Paragraphs>413</Paragraphs>
  <Slides>99</Slides>
  <Notes>74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Office Theme</vt:lpstr>
      <vt:lpstr>Acrobat Document</vt:lpstr>
      <vt:lpstr>BIM and Contract Administration: Building the Connection Between Design and Construction</vt:lpstr>
      <vt:lpstr>Slide 2</vt:lpstr>
      <vt:lpstr>Acknowledgements/Credits</vt:lpstr>
      <vt:lpstr>AIA/CES Quality Statement</vt:lpstr>
      <vt:lpstr>Learning Objectives</vt:lpstr>
      <vt:lpstr>Slide 6</vt:lpstr>
      <vt:lpstr>Slide 7</vt:lpstr>
      <vt:lpstr>Agenda</vt:lpstr>
      <vt:lpstr>Slide 9</vt:lpstr>
      <vt:lpstr>Introduction</vt:lpstr>
      <vt:lpstr>Who is using BIM now?</vt:lpstr>
      <vt:lpstr>Who is using BIM on every project?</vt:lpstr>
      <vt:lpstr>Who believes that BIM is helping their projects?</vt:lpstr>
      <vt:lpstr>What is Building Information Modeling?</vt:lpstr>
      <vt:lpstr>Redefining CCA in the BIM age</vt:lpstr>
      <vt:lpstr>What is Building Information Modeling?</vt:lpstr>
      <vt:lpstr>Part 1</vt:lpstr>
      <vt:lpstr>BIM as a design tool</vt:lpstr>
      <vt:lpstr>BIM as a design tool</vt:lpstr>
      <vt:lpstr>BIM as a design tool</vt:lpstr>
      <vt:lpstr>BIM as a visualization tool</vt:lpstr>
      <vt:lpstr>BIM as a visualization tool</vt:lpstr>
      <vt:lpstr>BIM and project phases</vt:lpstr>
      <vt:lpstr>Helping small firms act like big firms</vt:lpstr>
      <vt:lpstr>Helping small firms act like big firms</vt:lpstr>
      <vt:lpstr>BIM model as Contract Document</vt:lpstr>
      <vt:lpstr>BIM model as Contract Document</vt:lpstr>
      <vt:lpstr>Slide 28</vt:lpstr>
      <vt:lpstr>Finding BIM-savvy consultants</vt:lpstr>
      <vt:lpstr>BIM and sustainable design</vt:lpstr>
      <vt:lpstr>BIM and sustainable design</vt:lpstr>
      <vt:lpstr>BIM and sustainable design</vt:lpstr>
      <vt:lpstr>BIM and QA/QC</vt:lpstr>
      <vt:lpstr>BIM and Clash Detection</vt:lpstr>
      <vt:lpstr>BIM and Clash Detection</vt:lpstr>
      <vt:lpstr>BIM in the 4th and 5th dimensions</vt:lpstr>
      <vt:lpstr>BIM and Cost Estimating</vt:lpstr>
      <vt:lpstr>BIM and determining Life-Cycle Costs</vt:lpstr>
      <vt:lpstr>BIM and Maintaining Design Iintent</vt:lpstr>
      <vt:lpstr>Architects’ models vs. shop drawings</vt:lpstr>
      <vt:lpstr>Architects’ models vs. shop drawings</vt:lpstr>
      <vt:lpstr>Architects’ models vs. shop drawings</vt:lpstr>
      <vt:lpstr>BIM: Who models what, and when?</vt:lpstr>
      <vt:lpstr>Slide 44</vt:lpstr>
      <vt:lpstr>BIM: Who models what, and when?</vt:lpstr>
      <vt:lpstr>BIM: Who models what, and when?</vt:lpstr>
      <vt:lpstr>The future of BIM</vt:lpstr>
      <vt:lpstr>Breakout Session 1</vt:lpstr>
      <vt:lpstr>Part 2</vt:lpstr>
      <vt:lpstr>Project Delivery Methods</vt:lpstr>
      <vt:lpstr>Design-Bid-Build</vt:lpstr>
      <vt:lpstr>Multiple Prime Contractors</vt:lpstr>
      <vt:lpstr>Construction Manager at Risk</vt:lpstr>
      <vt:lpstr>Design-Build</vt:lpstr>
      <vt:lpstr>Integrated Project Delivery</vt:lpstr>
      <vt:lpstr>Case Study</vt:lpstr>
      <vt:lpstr>Slide 57</vt:lpstr>
      <vt:lpstr>Breakout Session 2</vt:lpstr>
      <vt:lpstr>Part 3</vt:lpstr>
      <vt:lpstr>The AIA Documents and BIM</vt:lpstr>
      <vt:lpstr>The AIA Documents and BIM</vt:lpstr>
      <vt:lpstr>The AIA Documents and BIM E202-2008: An Overview of Key Provisions </vt:lpstr>
      <vt:lpstr>The AIA Documents and BIM E202-2008: An Overview of Key Provisions</vt:lpstr>
      <vt:lpstr>The AIA Documents and BIM</vt:lpstr>
      <vt:lpstr>The AIA Documents and BIM</vt:lpstr>
      <vt:lpstr>The AIA Documents and BIM</vt:lpstr>
      <vt:lpstr>The AIA Documents and BIM: Information and Model Management</vt:lpstr>
      <vt:lpstr>The AIA Documents and BIM</vt:lpstr>
      <vt:lpstr>The AIA Documents and BIM</vt:lpstr>
      <vt:lpstr>The AIA Documents and BIM</vt:lpstr>
      <vt:lpstr>The AIA Documents and BIM</vt:lpstr>
      <vt:lpstr>Understanding the legal risks of BIM</vt:lpstr>
      <vt:lpstr>Legal Issues Related to BIM</vt:lpstr>
      <vt:lpstr>Legal Issues Related to BIM</vt:lpstr>
      <vt:lpstr>The AIA Documents and BIM</vt:lpstr>
      <vt:lpstr>Who owns the BIM models?</vt:lpstr>
      <vt:lpstr>Copyright and Ownership Questions</vt:lpstr>
      <vt:lpstr>The AIA Documents and BIM</vt:lpstr>
      <vt:lpstr>Intellectual Property Stew</vt:lpstr>
      <vt:lpstr>Licensing Issues Arising from Collaborative Design Input</vt:lpstr>
      <vt:lpstr>Example #1: California</vt:lpstr>
      <vt:lpstr>Example #2: Florida</vt:lpstr>
      <vt:lpstr>Example #3: Illinois</vt:lpstr>
      <vt:lpstr>Example #4: New York</vt:lpstr>
      <vt:lpstr>Potential Insurability Issues</vt:lpstr>
      <vt:lpstr>The AIA Documents and BIM:  Accuracy of Data </vt:lpstr>
      <vt:lpstr>The AIA Documents and BIM:  Accuracy of Data</vt:lpstr>
      <vt:lpstr>The AIA Documents and BIM:  Accuracy of Data </vt:lpstr>
      <vt:lpstr>The AIA Documents and BIM:  Risk of Software Defects and Failures </vt:lpstr>
      <vt:lpstr>With Great Power Comes Great Responsibility</vt:lpstr>
      <vt:lpstr>Who Knows What Tomorrow Brings</vt:lpstr>
      <vt:lpstr>Breakout Session 3</vt:lpstr>
      <vt:lpstr>Part 4</vt:lpstr>
      <vt:lpstr>BIM: involving the client</vt:lpstr>
      <vt:lpstr>BIM: tenant visualization</vt:lpstr>
      <vt:lpstr>BIM and facility management</vt:lpstr>
      <vt:lpstr>Redefining CCA in the BIM age</vt:lpstr>
      <vt:lpstr>Slide 98</vt:lpstr>
      <vt:lpstr>Slide 99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TITLE</dc:title>
  <dc:creator>Design Army</dc:creator>
  <cp:lastModifiedBy>Burton Roslyn</cp:lastModifiedBy>
  <cp:revision>109</cp:revision>
  <dcterms:created xsi:type="dcterms:W3CDTF">2011-12-15T18:11:31Z</dcterms:created>
  <dcterms:modified xsi:type="dcterms:W3CDTF">2012-05-21T19:08:45Z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0x0101001B940DAB6AD6487085FD25BA3A462A9F005A773DACD59E7043873730156F94E1BC</vt:lpwstr>
  </property>
  <property fmtid="{D5CDD505-2E9C-101B-9397-08002B2CF9AE}" pid="3" name="RateComments">
    <vt:lpwstr/>
  </property>
  <property fmtid="{D5CDD505-2E9C-101B-9397-08002B2CF9AE}" pid="4" name="RateStorage">
    <vt:lpwstr/>
  </property>
  <property fmtid="{D5CDD505-2E9C-101B-9397-08002B2CF9AE}" pid="5" name="RateValue">
    <vt:lpwstr/>
  </property>
  <property fmtid="{D5CDD505-2E9C-101B-9397-08002B2CF9AE}" pid="6" name="Function">
    <vt:lpwstr/>
  </property>
  <property fmtid="{D5CDD505-2E9C-101B-9397-08002B2CF9AE}" pid="7" name="ContentType">
    <vt:lpwstr>Document Rating</vt:lpwstr>
  </property>
  <property fmtid="{D5CDD505-2E9C-101B-9397-08002B2CF9AE}" pid="8" name="Document Status">
    <vt:lpwstr/>
  </property>
  <property fmtid="{D5CDD505-2E9C-101B-9397-08002B2CF9AE}" pid="9" name="URL">
    <vt:lpwstr/>
  </property>
</Properties>
</file>