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9"/>
  </p:notesMasterIdLst>
  <p:sldIdLst>
    <p:sldId id="310" r:id="rId2"/>
    <p:sldId id="311" r:id="rId3"/>
    <p:sldId id="312" r:id="rId4"/>
    <p:sldId id="313" r:id="rId5"/>
    <p:sldId id="314" r:id="rId6"/>
    <p:sldId id="315" r:id="rId7"/>
    <p:sldId id="316" r:id="rId8"/>
    <p:sldId id="317"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3" r:id="rId35"/>
    <p:sldId id="284" r:id="rId36"/>
    <p:sldId id="285" r:id="rId37"/>
    <p:sldId id="324" r:id="rId38"/>
    <p:sldId id="32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9" r:id="rId64"/>
    <p:sldId id="320" r:id="rId65"/>
    <p:sldId id="321" r:id="rId66"/>
    <p:sldId id="322" r:id="rId67"/>
    <p:sldId id="323" r:id="rId68"/>
  </p:sldIdLst>
  <p:sldSz cx="8686800" cy="6400800"/>
  <p:notesSz cx="6858000" cy="9144000"/>
  <p:defaultTextStyle>
    <a:defPPr>
      <a:defRPr lang="en-US"/>
    </a:defPPr>
    <a:lvl1pPr marL="0" algn="l" defTabSz="457191" rtl="0" eaLnBrk="1" latinLnBrk="0" hangingPunct="1">
      <a:defRPr sz="1800" kern="1200">
        <a:solidFill>
          <a:schemeClr val="tx1"/>
        </a:solidFill>
        <a:latin typeface="+mn-lt"/>
        <a:ea typeface="+mn-ea"/>
        <a:cs typeface="+mn-cs"/>
      </a:defRPr>
    </a:lvl1pPr>
    <a:lvl2pPr marL="457191" algn="l" defTabSz="457191" rtl="0" eaLnBrk="1" latinLnBrk="0" hangingPunct="1">
      <a:defRPr sz="1800" kern="1200">
        <a:solidFill>
          <a:schemeClr val="tx1"/>
        </a:solidFill>
        <a:latin typeface="+mn-lt"/>
        <a:ea typeface="+mn-ea"/>
        <a:cs typeface="+mn-cs"/>
      </a:defRPr>
    </a:lvl2pPr>
    <a:lvl3pPr marL="914381" algn="l" defTabSz="457191" rtl="0" eaLnBrk="1" latinLnBrk="0" hangingPunct="1">
      <a:defRPr sz="1800" kern="1200">
        <a:solidFill>
          <a:schemeClr val="tx1"/>
        </a:solidFill>
        <a:latin typeface="+mn-lt"/>
        <a:ea typeface="+mn-ea"/>
        <a:cs typeface="+mn-cs"/>
      </a:defRPr>
    </a:lvl3pPr>
    <a:lvl4pPr marL="1371571" algn="l" defTabSz="457191" rtl="0" eaLnBrk="1" latinLnBrk="0" hangingPunct="1">
      <a:defRPr sz="1800" kern="1200">
        <a:solidFill>
          <a:schemeClr val="tx1"/>
        </a:solidFill>
        <a:latin typeface="+mn-lt"/>
        <a:ea typeface="+mn-ea"/>
        <a:cs typeface="+mn-cs"/>
      </a:defRPr>
    </a:lvl4pPr>
    <a:lvl5pPr marL="1828762" algn="l" defTabSz="457191" rtl="0" eaLnBrk="1" latinLnBrk="0" hangingPunct="1">
      <a:defRPr sz="1800" kern="1200">
        <a:solidFill>
          <a:schemeClr val="tx1"/>
        </a:solidFill>
        <a:latin typeface="+mn-lt"/>
        <a:ea typeface="+mn-ea"/>
        <a:cs typeface="+mn-cs"/>
      </a:defRPr>
    </a:lvl5pPr>
    <a:lvl6pPr marL="2285953" algn="l" defTabSz="457191" rtl="0" eaLnBrk="1" latinLnBrk="0" hangingPunct="1">
      <a:defRPr sz="1800" kern="1200">
        <a:solidFill>
          <a:schemeClr val="tx1"/>
        </a:solidFill>
        <a:latin typeface="+mn-lt"/>
        <a:ea typeface="+mn-ea"/>
        <a:cs typeface="+mn-cs"/>
      </a:defRPr>
    </a:lvl6pPr>
    <a:lvl7pPr marL="2743143" algn="l" defTabSz="457191" rtl="0" eaLnBrk="1" latinLnBrk="0" hangingPunct="1">
      <a:defRPr sz="1800" kern="1200">
        <a:solidFill>
          <a:schemeClr val="tx1"/>
        </a:solidFill>
        <a:latin typeface="+mn-lt"/>
        <a:ea typeface="+mn-ea"/>
        <a:cs typeface="+mn-cs"/>
      </a:defRPr>
    </a:lvl7pPr>
    <a:lvl8pPr marL="3200333" algn="l" defTabSz="457191" rtl="0" eaLnBrk="1" latinLnBrk="0" hangingPunct="1">
      <a:defRPr sz="1800" kern="1200">
        <a:solidFill>
          <a:schemeClr val="tx1"/>
        </a:solidFill>
        <a:latin typeface="+mn-lt"/>
        <a:ea typeface="+mn-ea"/>
        <a:cs typeface="+mn-cs"/>
      </a:defRPr>
    </a:lvl8pPr>
    <a:lvl9pPr marL="3657524" algn="l" defTabSz="4571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p15:clr>
            <a:srgbClr val="A4A3A4"/>
          </p15:clr>
        </p15:guide>
        <p15:guide id="2" pos="27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4660"/>
  </p:normalViewPr>
  <p:slideViewPr>
    <p:cSldViewPr snapToGrid="0" snapToObjects="1">
      <p:cViewPr varScale="1">
        <p:scale>
          <a:sx n="134" d="100"/>
          <a:sy n="134" d="100"/>
        </p:scale>
        <p:origin x="1152" y="-42"/>
      </p:cViewPr>
      <p:guideLst>
        <p:guide orient="horz" pos="2016"/>
        <p:guide pos="27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EF6A17-0A01-0D44-9735-66D9F10EDF01}" type="datetimeFigureOut">
              <a:rPr lang="en-US" smtClean="0"/>
              <a:t>12/13/2016</a:t>
            </a:fld>
            <a:endParaRPr lang="en-US"/>
          </a:p>
        </p:txBody>
      </p:sp>
      <p:sp>
        <p:nvSpPr>
          <p:cNvPr id="4" name="Slide Image Placeholder 3"/>
          <p:cNvSpPr>
            <a:spLocks noGrp="1" noRot="1" noChangeAspect="1"/>
          </p:cNvSpPr>
          <p:nvPr>
            <p:ph type="sldImg" idx="2"/>
          </p:nvPr>
        </p:nvSpPr>
        <p:spPr>
          <a:xfrm>
            <a:off x="1101725" y="685800"/>
            <a:ext cx="46545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7B0724-F2F7-4048-9162-9FCA69D95753}" type="slidenum">
              <a:rPr lang="en-US" smtClean="0"/>
              <a:t>‹#›</a:t>
            </a:fld>
            <a:endParaRPr lang="en-US"/>
          </a:p>
        </p:txBody>
      </p:sp>
    </p:spTree>
    <p:extLst>
      <p:ext uri="{BB962C8B-B14F-4D97-AF65-F5344CB8AC3E}">
        <p14:creationId xmlns:p14="http://schemas.microsoft.com/office/powerpoint/2010/main" val="2845088446"/>
      </p:ext>
    </p:extLst>
  </p:cSld>
  <p:clrMap bg1="lt1" tx1="dk1" bg2="lt2" tx2="dk2" accent1="accent1" accent2="accent2" accent3="accent3" accent4="accent4" accent5="accent5" accent6="accent6" hlink="hlink" folHlink="folHlink"/>
  <p:notesStyle>
    <a:lvl1pPr marL="0" algn="l" defTabSz="457191" rtl="0" eaLnBrk="1" latinLnBrk="0" hangingPunct="1">
      <a:defRPr sz="1200" kern="1200">
        <a:solidFill>
          <a:schemeClr val="tx1"/>
        </a:solidFill>
        <a:latin typeface="+mn-lt"/>
        <a:ea typeface="+mn-ea"/>
        <a:cs typeface="+mn-cs"/>
      </a:defRPr>
    </a:lvl1pPr>
    <a:lvl2pPr marL="457191" algn="l" defTabSz="457191" rtl="0" eaLnBrk="1" latinLnBrk="0" hangingPunct="1">
      <a:defRPr sz="1200" kern="1200">
        <a:solidFill>
          <a:schemeClr val="tx1"/>
        </a:solidFill>
        <a:latin typeface="+mn-lt"/>
        <a:ea typeface="+mn-ea"/>
        <a:cs typeface="+mn-cs"/>
      </a:defRPr>
    </a:lvl2pPr>
    <a:lvl3pPr marL="914381" algn="l" defTabSz="457191" rtl="0" eaLnBrk="1" latinLnBrk="0" hangingPunct="1">
      <a:defRPr sz="1200" kern="1200">
        <a:solidFill>
          <a:schemeClr val="tx1"/>
        </a:solidFill>
        <a:latin typeface="+mn-lt"/>
        <a:ea typeface="+mn-ea"/>
        <a:cs typeface="+mn-cs"/>
      </a:defRPr>
    </a:lvl3pPr>
    <a:lvl4pPr marL="1371571" algn="l" defTabSz="457191" rtl="0" eaLnBrk="1" latinLnBrk="0" hangingPunct="1">
      <a:defRPr sz="1200" kern="1200">
        <a:solidFill>
          <a:schemeClr val="tx1"/>
        </a:solidFill>
        <a:latin typeface="+mn-lt"/>
        <a:ea typeface="+mn-ea"/>
        <a:cs typeface="+mn-cs"/>
      </a:defRPr>
    </a:lvl4pPr>
    <a:lvl5pPr marL="1828762" algn="l" defTabSz="457191" rtl="0" eaLnBrk="1" latinLnBrk="0" hangingPunct="1">
      <a:defRPr sz="1200" kern="1200">
        <a:solidFill>
          <a:schemeClr val="tx1"/>
        </a:solidFill>
        <a:latin typeface="+mn-lt"/>
        <a:ea typeface="+mn-ea"/>
        <a:cs typeface="+mn-cs"/>
      </a:defRPr>
    </a:lvl5pPr>
    <a:lvl6pPr marL="2285953" algn="l" defTabSz="457191" rtl="0" eaLnBrk="1" latinLnBrk="0" hangingPunct="1">
      <a:defRPr sz="1200" kern="1200">
        <a:solidFill>
          <a:schemeClr val="tx1"/>
        </a:solidFill>
        <a:latin typeface="+mn-lt"/>
        <a:ea typeface="+mn-ea"/>
        <a:cs typeface="+mn-cs"/>
      </a:defRPr>
    </a:lvl6pPr>
    <a:lvl7pPr marL="2743143" algn="l" defTabSz="457191" rtl="0" eaLnBrk="1" latinLnBrk="0" hangingPunct="1">
      <a:defRPr sz="1200" kern="1200">
        <a:solidFill>
          <a:schemeClr val="tx1"/>
        </a:solidFill>
        <a:latin typeface="+mn-lt"/>
        <a:ea typeface="+mn-ea"/>
        <a:cs typeface="+mn-cs"/>
      </a:defRPr>
    </a:lvl7pPr>
    <a:lvl8pPr marL="3200333" algn="l" defTabSz="457191" rtl="0" eaLnBrk="1" latinLnBrk="0" hangingPunct="1">
      <a:defRPr sz="1200" kern="1200">
        <a:solidFill>
          <a:schemeClr val="tx1"/>
        </a:solidFill>
        <a:latin typeface="+mn-lt"/>
        <a:ea typeface="+mn-ea"/>
        <a:cs typeface="+mn-cs"/>
      </a:defRPr>
    </a:lvl8pPr>
    <a:lvl9pPr marL="3657524" algn="l" defTabSz="4571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1</a:t>
            </a:fld>
            <a:endParaRPr lang="en-US"/>
          </a:p>
        </p:txBody>
      </p:sp>
    </p:spTree>
    <p:extLst>
      <p:ext uri="{BB962C8B-B14F-4D97-AF65-F5344CB8AC3E}">
        <p14:creationId xmlns:p14="http://schemas.microsoft.com/office/powerpoint/2010/main" val="161642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D6065-FF82-4406-9761-E1B9FAFA78FA}" type="slidenum">
              <a:rPr lang="en-US" smtClean="0"/>
              <a:t>63</a:t>
            </a:fld>
            <a:endParaRPr lang="en-US"/>
          </a:p>
        </p:txBody>
      </p:sp>
    </p:spTree>
    <p:extLst>
      <p:ext uri="{BB962C8B-B14F-4D97-AF65-F5344CB8AC3E}">
        <p14:creationId xmlns:p14="http://schemas.microsoft.com/office/powerpoint/2010/main" val="397703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64</a:t>
            </a:fld>
            <a:endParaRPr lang="en-US"/>
          </a:p>
        </p:txBody>
      </p:sp>
    </p:spTree>
    <p:extLst>
      <p:ext uri="{BB962C8B-B14F-4D97-AF65-F5344CB8AC3E}">
        <p14:creationId xmlns:p14="http://schemas.microsoft.com/office/powerpoint/2010/main" val="162191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65</a:t>
            </a:fld>
            <a:endParaRPr lang="en-US"/>
          </a:p>
        </p:txBody>
      </p:sp>
    </p:spTree>
    <p:extLst>
      <p:ext uri="{BB962C8B-B14F-4D97-AF65-F5344CB8AC3E}">
        <p14:creationId xmlns:p14="http://schemas.microsoft.com/office/powerpoint/2010/main" val="700019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66</a:t>
            </a:fld>
            <a:endParaRPr lang="en-US"/>
          </a:p>
        </p:txBody>
      </p:sp>
    </p:spTree>
    <p:extLst>
      <p:ext uri="{BB962C8B-B14F-4D97-AF65-F5344CB8AC3E}">
        <p14:creationId xmlns:p14="http://schemas.microsoft.com/office/powerpoint/2010/main" val="1657364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67</a:t>
            </a:fld>
            <a:endParaRPr lang="en-US"/>
          </a:p>
        </p:txBody>
      </p:sp>
    </p:spTree>
    <p:extLst>
      <p:ext uri="{BB962C8B-B14F-4D97-AF65-F5344CB8AC3E}">
        <p14:creationId xmlns:p14="http://schemas.microsoft.com/office/powerpoint/2010/main" val="68058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FDE118-FC67-454B-B231-C74BCB353056}" type="slidenum">
              <a:rPr lang="en-US" smtClean="0"/>
              <a:t>2</a:t>
            </a:fld>
            <a:endParaRPr lang="en-US"/>
          </a:p>
        </p:txBody>
      </p:sp>
    </p:spTree>
    <p:extLst>
      <p:ext uri="{BB962C8B-B14F-4D97-AF65-F5344CB8AC3E}">
        <p14:creationId xmlns:p14="http://schemas.microsoft.com/office/powerpoint/2010/main" val="1978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3</a:t>
            </a:fld>
            <a:endParaRPr lang="en-US"/>
          </a:p>
        </p:txBody>
      </p:sp>
    </p:spTree>
    <p:extLst>
      <p:ext uri="{BB962C8B-B14F-4D97-AF65-F5344CB8AC3E}">
        <p14:creationId xmlns:p14="http://schemas.microsoft.com/office/powerpoint/2010/main" val="144510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4</a:t>
            </a:fld>
            <a:endParaRPr lang="en-US"/>
          </a:p>
        </p:txBody>
      </p:sp>
    </p:spTree>
    <p:extLst>
      <p:ext uri="{BB962C8B-B14F-4D97-AF65-F5344CB8AC3E}">
        <p14:creationId xmlns:p14="http://schemas.microsoft.com/office/powerpoint/2010/main" val="213558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5</a:t>
            </a:fld>
            <a:endParaRPr lang="en-US"/>
          </a:p>
        </p:txBody>
      </p:sp>
    </p:spTree>
    <p:extLst>
      <p:ext uri="{BB962C8B-B14F-4D97-AF65-F5344CB8AC3E}">
        <p14:creationId xmlns:p14="http://schemas.microsoft.com/office/powerpoint/2010/main" val="420871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6252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9117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800"/>
            <a:ext cx="46545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6C27AD-398E-424D-B057-9208A9D2BB42}" type="slidenum">
              <a:rPr lang="en-US" smtClean="0"/>
              <a:t>8</a:t>
            </a:fld>
            <a:endParaRPr lang="en-US"/>
          </a:p>
        </p:txBody>
      </p:sp>
    </p:spTree>
    <p:extLst>
      <p:ext uri="{BB962C8B-B14F-4D97-AF65-F5344CB8AC3E}">
        <p14:creationId xmlns:p14="http://schemas.microsoft.com/office/powerpoint/2010/main" val="326312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D6065-FF82-4406-9761-E1B9FAFA78FA}" type="slidenum">
              <a:rPr lang="en-US" smtClean="0"/>
              <a:t>37</a:t>
            </a:fld>
            <a:endParaRPr lang="en-US"/>
          </a:p>
        </p:txBody>
      </p:sp>
    </p:spTree>
    <p:extLst>
      <p:ext uri="{BB962C8B-B14F-4D97-AF65-F5344CB8AC3E}">
        <p14:creationId xmlns:p14="http://schemas.microsoft.com/office/powerpoint/2010/main" val="285856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1064618"/>
            <a:ext cx="7383780" cy="1372023"/>
          </a:xfrm>
        </p:spPr>
        <p:txBody>
          <a:bodyPr/>
          <a:lstStyle/>
          <a:p>
            <a:r>
              <a:rPr lang="en-US" dirty="0"/>
              <a:t>Click to edit Master title style</a:t>
            </a:r>
          </a:p>
        </p:txBody>
      </p:sp>
      <p:sp>
        <p:nvSpPr>
          <p:cNvPr id="3" name="Subtitle 2"/>
          <p:cNvSpPr>
            <a:spLocks noGrp="1"/>
          </p:cNvSpPr>
          <p:nvPr>
            <p:ph type="subTitle" idx="1" hasCustomPrompt="1"/>
          </p:nvPr>
        </p:nvSpPr>
        <p:spPr>
          <a:xfrm>
            <a:off x="651512" y="3627120"/>
            <a:ext cx="6515923" cy="1635760"/>
          </a:xfrm>
        </p:spPr>
        <p:txBody>
          <a:bodyPr>
            <a:normAutofit/>
          </a:bodyPr>
          <a:lstStyle>
            <a:lvl1pPr marL="0" indent="0" algn="l">
              <a:buNone/>
              <a:defRPr sz="1900">
                <a:solidFill>
                  <a:schemeClr val="tx1"/>
                </a:solidFill>
              </a:defRPr>
            </a:lvl1pPr>
            <a:lvl2pPr marL="362087" indent="0" algn="ctr">
              <a:buNone/>
              <a:defRPr>
                <a:solidFill>
                  <a:schemeClr val="tx1">
                    <a:tint val="75000"/>
                  </a:schemeClr>
                </a:solidFill>
              </a:defRPr>
            </a:lvl2pPr>
            <a:lvl3pPr marL="724175" indent="0" algn="ctr">
              <a:buNone/>
              <a:defRPr>
                <a:solidFill>
                  <a:schemeClr val="tx1">
                    <a:tint val="75000"/>
                  </a:schemeClr>
                </a:solidFill>
              </a:defRPr>
            </a:lvl3pPr>
            <a:lvl4pPr marL="1086261" indent="0" algn="ctr">
              <a:buNone/>
              <a:defRPr>
                <a:solidFill>
                  <a:schemeClr val="tx1">
                    <a:tint val="75000"/>
                  </a:schemeClr>
                </a:solidFill>
              </a:defRPr>
            </a:lvl4pPr>
            <a:lvl5pPr marL="1448350" indent="0" algn="ctr">
              <a:buNone/>
              <a:defRPr>
                <a:solidFill>
                  <a:schemeClr val="tx1">
                    <a:tint val="75000"/>
                  </a:schemeClr>
                </a:solidFill>
              </a:defRPr>
            </a:lvl5pPr>
            <a:lvl6pPr marL="1810436" indent="0" algn="ctr">
              <a:buNone/>
              <a:defRPr>
                <a:solidFill>
                  <a:schemeClr val="tx1">
                    <a:tint val="75000"/>
                  </a:schemeClr>
                </a:solidFill>
              </a:defRPr>
            </a:lvl6pPr>
            <a:lvl7pPr marL="2172523" indent="0" algn="ctr">
              <a:buNone/>
              <a:defRPr>
                <a:solidFill>
                  <a:schemeClr val="tx1">
                    <a:tint val="75000"/>
                  </a:schemeClr>
                </a:solidFill>
              </a:defRPr>
            </a:lvl7pPr>
            <a:lvl8pPr marL="2534612" indent="0" algn="ctr">
              <a:buNone/>
              <a:defRPr>
                <a:solidFill>
                  <a:schemeClr val="tx1">
                    <a:tint val="75000"/>
                  </a:schemeClr>
                </a:solidFill>
              </a:defRPr>
            </a:lvl8pPr>
            <a:lvl9pPr marL="2896699" indent="0" algn="ctr">
              <a:buNone/>
              <a:defRPr>
                <a:solidFill>
                  <a:schemeClr val="tx1">
                    <a:tint val="75000"/>
                  </a:schemeClr>
                </a:solidFill>
              </a:defRPr>
            </a:lvl9pPr>
          </a:lstStyle>
          <a:p>
            <a:r>
              <a:rPr lang="en-US" dirty="0"/>
              <a:t>Click to edit Master presenter name style</a:t>
            </a:r>
          </a:p>
        </p:txBody>
      </p:sp>
      <p:sp>
        <p:nvSpPr>
          <p:cNvPr id="4" name="Date Placeholder 3"/>
          <p:cNvSpPr>
            <a:spLocks noGrp="1"/>
          </p:cNvSpPr>
          <p:nvPr>
            <p:ph type="dt" sz="half" idx="10"/>
          </p:nvPr>
        </p:nvSpPr>
        <p:spPr/>
        <p:txBody>
          <a:bodyPr/>
          <a:lstStyle/>
          <a:p>
            <a:fld id="{7483742D-D865-4B1F-B002-99D29075B728}" type="datetime1">
              <a:rPr lang="en-US" smtClean="0">
                <a:solidFill>
                  <a:prstClr val="black">
                    <a:tint val="75000"/>
                  </a:prstClr>
                </a:solidFill>
              </a:rPr>
              <a:t>12/13/2016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579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03A5D3-416A-45D8-AF40-276544E62236}" type="datetime1">
              <a:rPr lang="en-US" smtClean="0">
                <a:solidFill>
                  <a:prstClr val="black">
                    <a:tint val="75000"/>
                  </a:prstClr>
                </a:solidFill>
              </a:rPr>
              <a:t>12/13/2016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117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56332"/>
            <a:ext cx="1954530" cy="54614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4340" y="256332"/>
            <a:ext cx="5718810" cy="546142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6C719F2-7C36-4D47-A3E2-B32B8108E021}" type="datetime1">
              <a:rPr lang="en-US" smtClean="0">
                <a:solidFill>
                  <a:prstClr val="black">
                    <a:tint val="75000"/>
                  </a:prstClr>
                </a:solidFill>
              </a:rPr>
              <a:t>12/13/2016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662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0383F-D31B-4251-AFC0-A1CD0704DD3F}" type="datetime1">
              <a:rPr lang="en-US" smtClean="0">
                <a:solidFill>
                  <a:prstClr val="black">
                    <a:tint val="75000"/>
                  </a:prstClr>
                </a:solidFill>
              </a:rPr>
              <a:t>12/13/2016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521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4113108"/>
            <a:ext cx="7383780" cy="127127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686197" y="2712932"/>
            <a:ext cx="7383780" cy="1400175"/>
          </a:xfrm>
        </p:spPr>
        <p:txBody>
          <a:bodyPr anchor="b"/>
          <a:lstStyle>
            <a:lvl1pPr marL="0" indent="0">
              <a:buNone/>
              <a:defRPr sz="1600">
                <a:solidFill>
                  <a:schemeClr val="tx1">
                    <a:tint val="75000"/>
                  </a:schemeClr>
                </a:solidFill>
              </a:defRPr>
            </a:lvl1pPr>
            <a:lvl2pPr marL="362087" indent="0">
              <a:buNone/>
              <a:defRPr sz="1400">
                <a:solidFill>
                  <a:schemeClr val="tx1">
                    <a:tint val="75000"/>
                  </a:schemeClr>
                </a:solidFill>
              </a:defRPr>
            </a:lvl2pPr>
            <a:lvl3pPr marL="724175" indent="0">
              <a:buNone/>
              <a:defRPr sz="1300">
                <a:solidFill>
                  <a:schemeClr val="tx1">
                    <a:tint val="75000"/>
                  </a:schemeClr>
                </a:solidFill>
              </a:defRPr>
            </a:lvl3pPr>
            <a:lvl4pPr marL="1086261" indent="0">
              <a:buNone/>
              <a:defRPr sz="1100">
                <a:solidFill>
                  <a:schemeClr val="tx1">
                    <a:tint val="75000"/>
                  </a:schemeClr>
                </a:solidFill>
              </a:defRPr>
            </a:lvl4pPr>
            <a:lvl5pPr marL="1448350" indent="0">
              <a:buNone/>
              <a:defRPr sz="1100">
                <a:solidFill>
                  <a:schemeClr val="tx1">
                    <a:tint val="75000"/>
                  </a:schemeClr>
                </a:solidFill>
              </a:defRPr>
            </a:lvl5pPr>
            <a:lvl6pPr marL="1810436" indent="0">
              <a:buNone/>
              <a:defRPr sz="1100">
                <a:solidFill>
                  <a:schemeClr val="tx1">
                    <a:tint val="75000"/>
                  </a:schemeClr>
                </a:solidFill>
              </a:defRPr>
            </a:lvl6pPr>
            <a:lvl7pPr marL="2172523" indent="0">
              <a:buNone/>
              <a:defRPr sz="1100">
                <a:solidFill>
                  <a:schemeClr val="tx1">
                    <a:tint val="75000"/>
                  </a:schemeClr>
                </a:solidFill>
              </a:defRPr>
            </a:lvl7pPr>
            <a:lvl8pPr marL="2534612" indent="0">
              <a:buNone/>
              <a:defRPr sz="1100">
                <a:solidFill>
                  <a:schemeClr val="tx1">
                    <a:tint val="75000"/>
                  </a:schemeClr>
                </a:solidFill>
              </a:defRPr>
            </a:lvl8pPr>
            <a:lvl9pPr marL="2896699"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08F4C7-315F-43AD-A22C-6AB92D77A07B}" type="datetime1">
              <a:rPr lang="en-US" smtClean="0">
                <a:solidFill>
                  <a:prstClr val="black">
                    <a:tint val="75000"/>
                  </a:prstClr>
                </a:solidFill>
              </a:rPr>
              <a:t>12/13/2016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372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4340" y="1493521"/>
            <a:ext cx="3836670" cy="4224232"/>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5790" y="1493521"/>
            <a:ext cx="3836670" cy="4224232"/>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C07752-1F7D-4977-8563-434789762409}" type="datetime1">
              <a:rPr lang="en-US" smtClean="0">
                <a:solidFill>
                  <a:prstClr val="black">
                    <a:tint val="75000"/>
                  </a:prstClr>
                </a:solidFill>
              </a:rPr>
              <a:t>12/13/2016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84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4341" y="1432772"/>
            <a:ext cx="3838178" cy="597111"/>
          </a:xfrm>
        </p:spPr>
        <p:txBody>
          <a:bodyPr anchor="b"/>
          <a:lstStyle>
            <a:lvl1pPr marL="0" indent="0">
              <a:buNone/>
              <a:defRPr sz="1900" b="1"/>
            </a:lvl1pPr>
            <a:lvl2pPr marL="362087" indent="0">
              <a:buNone/>
              <a:defRPr sz="1600" b="1"/>
            </a:lvl2pPr>
            <a:lvl3pPr marL="724175" indent="0">
              <a:buNone/>
              <a:defRPr sz="1400" b="1"/>
            </a:lvl3pPr>
            <a:lvl4pPr marL="1086261" indent="0">
              <a:buNone/>
              <a:defRPr sz="1300" b="1"/>
            </a:lvl4pPr>
            <a:lvl5pPr marL="1448350" indent="0">
              <a:buNone/>
              <a:defRPr sz="1300" b="1"/>
            </a:lvl5pPr>
            <a:lvl6pPr marL="1810436" indent="0">
              <a:buNone/>
              <a:defRPr sz="1300" b="1"/>
            </a:lvl6pPr>
            <a:lvl7pPr marL="2172523" indent="0">
              <a:buNone/>
              <a:defRPr sz="1300" b="1"/>
            </a:lvl7pPr>
            <a:lvl8pPr marL="2534612" indent="0">
              <a:buNone/>
              <a:defRPr sz="1300" b="1"/>
            </a:lvl8pPr>
            <a:lvl9pPr marL="2896699" indent="0">
              <a:buNone/>
              <a:defRPr sz="1300" b="1"/>
            </a:lvl9pPr>
          </a:lstStyle>
          <a:p>
            <a:pPr lvl="0"/>
            <a:r>
              <a:rPr lang="en-US"/>
              <a:t>Click to edit Master text styles</a:t>
            </a:r>
          </a:p>
        </p:txBody>
      </p:sp>
      <p:sp>
        <p:nvSpPr>
          <p:cNvPr id="4" name="Content Placeholder 3"/>
          <p:cNvSpPr>
            <a:spLocks noGrp="1"/>
          </p:cNvSpPr>
          <p:nvPr>
            <p:ph sz="half" idx="2"/>
          </p:nvPr>
        </p:nvSpPr>
        <p:spPr>
          <a:xfrm>
            <a:off x="434341" y="2029883"/>
            <a:ext cx="3838178" cy="3687869"/>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12775" y="1432772"/>
            <a:ext cx="3839686" cy="597111"/>
          </a:xfrm>
        </p:spPr>
        <p:txBody>
          <a:bodyPr anchor="b"/>
          <a:lstStyle>
            <a:lvl1pPr marL="0" indent="0">
              <a:buNone/>
              <a:defRPr sz="1900" b="1"/>
            </a:lvl1pPr>
            <a:lvl2pPr marL="362087" indent="0">
              <a:buNone/>
              <a:defRPr sz="1600" b="1"/>
            </a:lvl2pPr>
            <a:lvl3pPr marL="724175" indent="0">
              <a:buNone/>
              <a:defRPr sz="1400" b="1"/>
            </a:lvl3pPr>
            <a:lvl4pPr marL="1086261" indent="0">
              <a:buNone/>
              <a:defRPr sz="1300" b="1"/>
            </a:lvl4pPr>
            <a:lvl5pPr marL="1448350" indent="0">
              <a:buNone/>
              <a:defRPr sz="1300" b="1"/>
            </a:lvl5pPr>
            <a:lvl6pPr marL="1810436" indent="0">
              <a:buNone/>
              <a:defRPr sz="1300" b="1"/>
            </a:lvl6pPr>
            <a:lvl7pPr marL="2172523" indent="0">
              <a:buNone/>
              <a:defRPr sz="1300" b="1"/>
            </a:lvl7pPr>
            <a:lvl8pPr marL="2534612" indent="0">
              <a:buNone/>
              <a:defRPr sz="1300" b="1"/>
            </a:lvl8pPr>
            <a:lvl9pPr marL="2896699"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412775" y="2029883"/>
            <a:ext cx="3839686" cy="3687869"/>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DDC36-1D65-488C-886B-B3990BCAE65B}" type="datetime1">
              <a:rPr lang="en-US" smtClean="0">
                <a:solidFill>
                  <a:prstClr val="black">
                    <a:tint val="75000"/>
                  </a:prstClr>
                </a:solidFill>
              </a:rPr>
              <a:t>12/13/2016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19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2707D5-0AAE-4CF3-8EC2-B23AECF97FAF}" type="datetime1">
              <a:rPr lang="en-US" smtClean="0">
                <a:solidFill>
                  <a:prstClr val="black">
                    <a:tint val="75000"/>
                  </a:prstClr>
                </a:solidFill>
              </a:rPr>
              <a:t>12/13/2016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7080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9128F-F4E7-4575-BA8E-1DD5F267C6BE}" type="datetime1">
              <a:rPr lang="en-US" smtClean="0">
                <a:solidFill>
                  <a:prstClr val="black">
                    <a:tint val="75000"/>
                  </a:prstClr>
                </a:solidFill>
              </a:rPr>
              <a:t>12/13/2016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86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42" y="254847"/>
            <a:ext cx="2857897" cy="1084580"/>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396299" y="254850"/>
            <a:ext cx="4856163" cy="546290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4342" y="1339430"/>
            <a:ext cx="2857897" cy="4378325"/>
          </a:xfrm>
        </p:spPr>
        <p:txBody>
          <a:bodyPr/>
          <a:lstStyle>
            <a:lvl1pPr marL="0" indent="0">
              <a:buNone/>
              <a:defRPr sz="1100"/>
            </a:lvl1pPr>
            <a:lvl2pPr marL="362087" indent="0">
              <a:buNone/>
              <a:defRPr sz="1000"/>
            </a:lvl2pPr>
            <a:lvl3pPr marL="724175" indent="0">
              <a:buNone/>
              <a:defRPr sz="800"/>
            </a:lvl3pPr>
            <a:lvl4pPr marL="1086261" indent="0">
              <a:buNone/>
              <a:defRPr sz="700"/>
            </a:lvl4pPr>
            <a:lvl5pPr marL="1448350" indent="0">
              <a:buNone/>
              <a:defRPr sz="700"/>
            </a:lvl5pPr>
            <a:lvl6pPr marL="1810436" indent="0">
              <a:buNone/>
              <a:defRPr sz="700"/>
            </a:lvl6pPr>
            <a:lvl7pPr marL="2172523" indent="0">
              <a:buNone/>
              <a:defRPr sz="700"/>
            </a:lvl7pPr>
            <a:lvl8pPr marL="2534612" indent="0">
              <a:buNone/>
              <a:defRPr sz="700"/>
            </a:lvl8pPr>
            <a:lvl9pPr marL="289669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38C5FEB1-9592-4AD7-A5F7-7886B532DBD3}" type="datetime1">
              <a:rPr lang="en-US" smtClean="0">
                <a:solidFill>
                  <a:prstClr val="black">
                    <a:tint val="75000"/>
                  </a:prstClr>
                </a:solidFill>
              </a:rPr>
              <a:t>12/13/2016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532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3" y="4480560"/>
            <a:ext cx="5212080" cy="528955"/>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02673" y="571923"/>
            <a:ext cx="5212080" cy="3840480"/>
          </a:xfrm>
        </p:spPr>
        <p:txBody>
          <a:bodyPr/>
          <a:lstStyle>
            <a:lvl1pPr marL="0" indent="0">
              <a:buNone/>
              <a:defRPr sz="2500"/>
            </a:lvl1pPr>
            <a:lvl2pPr marL="362087" indent="0">
              <a:buNone/>
              <a:defRPr sz="2200"/>
            </a:lvl2pPr>
            <a:lvl3pPr marL="724175" indent="0">
              <a:buNone/>
              <a:defRPr sz="1900"/>
            </a:lvl3pPr>
            <a:lvl4pPr marL="1086261" indent="0">
              <a:buNone/>
              <a:defRPr sz="1600"/>
            </a:lvl4pPr>
            <a:lvl5pPr marL="1448350" indent="0">
              <a:buNone/>
              <a:defRPr sz="1600"/>
            </a:lvl5pPr>
            <a:lvl6pPr marL="1810436" indent="0">
              <a:buNone/>
              <a:defRPr sz="1600"/>
            </a:lvl6pPr>
            <a:lvl7pPr marL="2172523" indent="0">
              <a:buNone/>
              <a:defRPr sz="1600"/>
            </a:lvl7pPr>
            <a:lvl8pPr marL="2534612" indent="0">
              <a:buNone/>
              <a:defRPr sz="1600"/>
            </a:lvl8pPr>
            <a:lvl9pPr marL="2896699" indent="0">
              <a:buNone/>
              <a:defRPr sz="1600"/>
            </a:lvl9pPr>
          </a:lstStyle>
          <a:p>
            <a:endParaRPr lang="en-US" dirty="0"/>
          </a:p>
        </p:txBody>
      </p:sp>
      <p:sp>
        <p:nvSpPr>
          <p:cNvPr id="4" name="Text Placeholder 3"/>
          <p:cNvSpPr>
            <a:spLocks noGrp="1"/>
          </p:cNvSpPr>
          <p:nvPr>
            <p:ph type="body" sz="half" idx="2"/>
          </p:nvPr>
        </p:nvSpPr>
        <p:spPr>
          <a:xfrm>
            <a:off x="1702673" y="5009517"/>
            <a:ext cx="5212080" cy="751205"/>
          </a:xfrm>
        </p:spPr>
        <p:txBody>
          <a:bodyPr/>
          <a:lstStyle>
            <a:lvl1pPr marL="0" indent="0">
              <a:buNone/>
              <a:defRPr sz="1100"/>
            </a:lvl1pPr>
            <a:lvl2pPr marL="362087" indent="0">
              <a:buNone/>
              <a:defRPr sz="1000"/>
            </a:lvl2pPr>
            <a:lvl3pPr marL="724175" indent="0">
              <a:buNone/>
              <a:defRPr sz="800"/>
            </a:lvl3pPr>
            <a:lvl4pPr marL="1086261" indent="0">
              <a:buNone/>
              <a:defRPr sz="700"/>
            </a:lvl4pPr>
            <a:lvl5pPr marL="1448350" indent="0">
              <a:buNone/>
              <a:defRPr sz="700"/>
            </a:lvl5pPr>
            <a:lvl6pPr marL="1810436" indent="0">
              <a:buNone/>
              <a:defRPr sz="700"/>
            </a:lvl6pPr>
            <a:lvl7pPr marL="2172523" indent="0">
              <a:buNone/>
              <a:defRPr sz="700"/>
            </a:lvl7pPr>
            <a:lvl8pPr marL="2534612" indent="0">
              <a:buNone/>
              <a:defRPr sz="700"/>
            </a:lvl8pPr>
            <a:lvl9pPr marL="289669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7548D5C-5AEC-4482-97B0-07B0264F84CF}" type="datetime1">
              <a:rPr lang="en-US" smtClean="0">
                <a:solidFill>
                  <a:prstClr val="black">
                    <a:tint val="75000"/>
                  </a:prstClr>
                </a:solidFill>
              </a:rPr>
              <a:t>12/13/2016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886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340" y="256329"/>
            <a:ext cx="7818120" cy="1066800"/>
          </a:xfrm>
          <a:prstGeom prst="rect">
            <a:avLst/>
          </a:prstGeom>
        </p:spPr>
        <p:txBody>
          <a:bodyPr vert="horz" lIns="72418" tIns="36209" rIns="72418" bIns="36209" rtlCol="0" anchor="ctr">
            <a:normAutofit/>
          </a:bodyPr>
          <a:lstStyle/>
          <a:p>
            <a:r>
              <a:rPr lang="en-US" dirty="0"/>
              <a:t>Click to edit Master title style</a:t>
            </a:r>
          </a:p>
        </p:txBody>
      </p:sp>
      <p:sp>
        <p:nvSpPr>
          <p:cNvPr id="3" name="Text Placeholder 2"/>
          <p:cNvSpPr>
            <a:spLocks noGrp="1"/>
          </p:cNvSpPr>
          <p:nvPr>
            <p:ph type="body" idx="1"/>
          </p:nvPr>
        </p:nvSpPr>
        <p:spPr>
          <a:xfrm>
            <a:off x="434340" y="1493521"/>
            <a:ext cx="7818120" cy="4224232"/>
          </a:xfrm>
          <a:prstGeom prst="rect">
            <a:avLst/>
          </a:prstGeom>
        </p:spPr>
        <p:txBody>
          <a:bodyPr vert="horz" lIns="72418" tIns="36209" rIns="72418" bIns="3620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4340" y="5932596"/>
            <a:ext cx="2026920" cy="340783"/>
          </a:xfrm>
          <a:prstGeom prst="rect">
            <a:avLst/>
          </a:prstGeom>
        </p:spPr>
        <p:txBody>
          <a:bodyPr vert="horz" lIns="72418" tIns="36209" rIns="72418" bIns="36209" rtlCol="0" anchor="ctr"/>
          <a:lstStyle>
            <a:lvl1pPr algn="l">
              <a:defRPr sz="1000">
                <a:solidFill>
                  <a:schemeClr val="tx1">
                    <a:tint val="75000"/>
                  </a:schemeClr>
                </a:solidFill>
              </a:defRPr>
            </a:lvl1pPr>
          </a:lstStyle>
          <a:p>
            <a:fld id="{5E424532-F1C9-4086-81AC-27E9A44B8216}" type="datetime1">
              <a:rPr lang="en-US" smtClean="0">
                <a:solidFill>
                  <a:prstClr val="black">
                    <a:tint val="75000"/>
                  </a:prstClr>
                </a:solidFill>
              </a:rPr>
              <a:t>12/13/2016</a:t>
            </a:fld>
            <a:endParaRPr lang="en-US" dirty="0">
              <a:solidFill>
                <a:prstClr val="black">
                  <a:tint val="75000"/>
                </a:prstClr>
              </a:solidFill>
            </a:endParaRPr>
          </a:p>
        </p:txBody>
      </p:sp>
      <p:sp>
        <p:nvSpPr>
          <p:cNvPr id="5" name="Footer Placeholder 4"/>
          <p:cNvSpPr>
            <a:spLocks noGrp="1"/>
          </p:cNvSpPr>
          <p:nvPr>
            <p:ph type="ftr" sz="quarter" idx="3"/>
          </p:nvPr>
        </p:nvSpPr>
        <p:spPr>
          <a:xfrm>
            <a:off x="2967990" y="5932596"/>
            <a:ext cx="2750820" cy="340783"/>
          </a:xfrm>
          <a:prstGeom prst="rect">
            <a:avLst/>
          </a:prstGeom>
        </p:spPr>
        <p:txBody>
          <a:bodyPr vert="horz" lIns="72418" tIns="36209" rIns="72418" bIns="36209" rtlCol="0" anchor="ctr"/>
          <a:lstStyle>
            <a:lvl1pPr algn="ctr">
              <a:defRPr sz="10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225540" y="5932596"/>
            <a:ext cx="2026920" cy="340783"/>
          </a:xfrm>
          <a:prstGeom prst="rect">
            <a:avLst/>
          </a:prstGeom>
        </p:spPr>
        <p:txBody>
          <a:bodyPr vert="horz" lIns="72418" tIns="36209" rIns="72418" bIns="36209" rtlCol="0" anchor="ctr"/>
          <a:lstStyle>
            <a:lvl1pPr algn="r">
              <a:defRPr sz="1000">
                <a:solidFill>
                  <a:schemeClr val="tx1">
                    <a:tint val="75000"/>
                  </a:schemeClr>
                </a:solidFill>
              </a:defRPr>
            </a:lvl1pPr>
          </a:lstStyle>
          <a:p>
            <a:fld id="{195FE221-D5F1-4E9A-9071-E28B6483423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drop_mrk_slides_kc.eps"/>
          <p:cNvPicPr>
            <a:picLocks noChangeAspect="1"/>
          </p:cNvPicPr>
          <p:nvPr userDrawn="1"/>
        </p:nvPicPr>
        <p:blipFill>
          <a:blip r:embed="rId13" cstate="print"/>
          <a:stretch>
            <a:fillRect/>
          </a:stretch>
        </p:blipFill>
        <p:spPr>
          <a:xfrm>
            <a:off x="-58242" y="5150913"/>
            <a:ext cx="8786648" cy="1465263"/>
          </a:xfrm>
          <a:prstGeom prst="rect">
            <a:avLst/>
          </a:prstGeom>
        </p:spPr>
      </p:pic>
    </p:spTree>
    <p:extLst>
      <p:ext uri="{BB962C8B-B14F-4D97-AF65-F5344CB8AC3E}">
        <p14:creationId xmlns:p14="http://schemas.microsoft.com/office/powerpoint/2010/main" val="72313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362094" rtl="0" eaLnBrk="1" latinLnBrk="0" hangingPunct="1">
        <a:spcBef>
          <a:spcPct val="0"/>
        </a:spcBef>
        <a:buNone/>
        <a:defRPr sz="2900" kern="1200">
          <a:solidFill>
            <a:schemeClr val="tx1">
              <a:lumMod val="50000"/>
              <a:lumOff val="50000"/>
            </a:schemeClr>
          </a:solidFill>
          <a:latin typeface="+mj-lt"/>
          <a:ea typeface="+mj-ea"/>
          <a:cs typeface="+mj-cs"/>
        </a:defRPr>
      </a:lvl1pPr>
    </p:titleStyle>
    <p:bodyStyle>
      <a:lvl1pPr marL="271571" indent="-271571" algn="l" defTabSz="362094" rtl="0" eaLnBrk="1" latinLnBrk="0" hangingPunct="1">
        <a:spcBef>
          <a:spcPct val="20000"/>
        </a:spcBef>
        <a:buFont typeface="Arial"/>
        <a:buChar char="•"/>
        <a:defRPr sz="2200" kern="1200">
          <a:solidFill>
            <a:schemeClr val="tx1"/>
          </a:solidFill>
          <a:latin typeface="+mn-lt"/>
          <a:ea typeface="+mn-ea"/>
          <a:cs typeface="+mn-cs"/>
        </a:defRPr>
      </a:lvl1pPr>
      <a:lvl2pPr marL="588404" indent="-226309" algn="l" defTabSz="362094" rtl="0" eaLnBrk="1" latinLnBrk="0" hangingPunct="1">
        <a:spcBef>
          <a:spcPct val="20000"/>
        </a:spcBef>
        <a:buFont typeface="Arial"/>
        <a:buChar char="–"/>
        <a:defRPr sz="1600" kern="1200">
          <a:solidFill>
            <a:schemeClr val="tx1"/>
          </a:solidFill>
          <a:latin typeface="+mn-lt"/>
          <a:ea typeface="+mn-ea"/>
          <a:cs typeface="+mn-cs"/>
        </a:defRPr>
      </a:lvl2pPr>
      <a:lvl3pPr marL="905237" indent="-181047" algn="l" defTabSz="362094" rtl="0" eaLnBrk="1" latinLnBrk="0" hangingPunct="1">
        <a:spcBef>
          <a:spcPct val="20000"/>
        </a:spcBef>
        <a:buFont typeface="Arial"/>
        <a:buChar char="•"/>
        <a:defRPr sz="1600" kern="1200">
          <a:solidFill>
            <a:schemeClr val="tx1"/>
          </a:solidFill>
          <a:latin typeface="+mn-lt"/>
          <a:ea typeface="+mn-ea"/>
          <a:cs typeface="+mn-cs"/>
        </a:defRPr>
      </a:lvl3pPr>
      <a:lvl4pPr marL="1267331" indent="-181047" algn="l" defTabSz="362094" rtl="0" eaLnBrk="1" latinLnBrk="0" hangingPunct="1">
        <a:spcBef>
          <a:spcPct val="20000"/>
        </a:spcBef>
        <a:buFont typeface="Arial"/>
        <a:buChar char="–"/>
        <a:defRPr sz="1300" kern="1200">
          <a:solidFill>
            <a:schemeClr val="tx1"/>
          </a:solidFill>
          <a:latin typeface="+mn-lt"/>
          <a:ea typeface="+mn-ea"/>
          <a:cs typeface="+mn-cs"/>
        </a:defRPr>
      </a:lvl4pPr>
      <a:lvl5pPr marL="1629427" indent="-181047" algn="l" defTabSz="362094" rtl="0" eaLnBrk="1" latinLnBrk="0" hangingPunct="1">
        <a:spcBef>
          <a:spcPct val="20000"/>
        </a:spcBef>
        <a:buFont typeface="Arial"/>
        <a:buChar char="»"/>
        <a:defRPr sz="1000" kern="1200">
          <a:solidFill>
            <a:schemeClr val="tx1"/>
          </a:solidFill>
          <a:latin typeface="+mn-lt"/>
          <a:ea typeface="+mn-ea"/>
          <a:cs typeface="+mn-cs"/>
        </a:defRPr>
      </a:lvl5pPr>
      <a:lvl6pPr marL="1991521" indent="-181047" algn="l" defTabSz="362094" rtl="0" eaLnBrk="1" latinLnBrk="0" hangingPunct="1">
        <a:spcBef>
          <a:spcPct val="20000"/>
        </a:spcBef>
        <a:buFont typeface="Arial"/>
        <a:buChar char="•"/>
        <a:defRPr sz="1600" kern="1200">
          <a:solidFill>
            <a:schemeClr val="tx1"/>
          </a:solidFill>
          <a:latin typeface="+mn-lt"/>
          <a:ea typeface="+mn-ea"/>
          <a:cs typeface="+mn-cs"/>
        </a:defRPr>
      </a:lvl6pPr>
      <a:lvl7pPr marL="2353617" indent="-181047" algn="l" defTabSz="362094" rtl="0" eaLnBrk="1" latinLnBrk="0" hangingPunct="1">
        <a:spcBef>
          <a:spcPct val="20000"/>
        </a:spcBef>
        <a:buFont typeface="Arial"/>
        <a:buChar char="•"/>
        <a:defRPr sz="1600" kern="1200">
          <a:solidFill>
            <a:schemeClr val="tx1"/>
          </a:solidFill>
          <a:latin typeface="+mn-lt"/>
          <a:ea typeface="+mn-ea"/>
          <a:cs typeface="+mn-cs"/>
        </a:defRPr>
      </a:lvl7pPr>
      <a:lvl8pPr marL="2715712" indent="-181047" algn="l" defTabSz="362094" rtl="0" eaLnBrk="1" latinLnBrk="0" hangingPunct="1">
        <a:spcBef>
          <a:spcPct val="20000"/>
        </a:spcBef>
        <a:buFont typeface="Arial"/>
        <a:buChar char="•"/>
        <a:defRPr sz="1600" kern="1200">
          <a:solidFill>
            <a:schemeClr val="tx1"/>
          </a:solidFill>
          <a:latin typeface="+mn-lt"/>
          <a:ea typeface="+mn-ea"/>
          <a:cs typeface="+mn-cs"/>
        </a:defRPr>
      </a:lvl8pPr>
      <a:lvl9pPr marL="3077806" indent="-181047" algn="l" defTabSz="362094"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en-US"/>
      </a:defPPr>
      <a:lvl1pPr marL="0" algn="l" defTabSz="362094" rtl="0" eaLnBrk="1" latinLnBrk="0" hangingPunct="1">
        <a:defRPr sz="1400" kern="1200">
          <a:solidFill>
            <a:schemeClr val="tx1"/>
          </a:solidFill>
          <a:latin typeface="+mn-lt"/>
          <a:ea typeface="+mn-ea"/>
          <a:cs typeface="+mn-cs"/>
        </a:defRPr>
      </a:lvl1pPr>
      <a:lvl2pPr marL="362094" algn="l" defTabSz="362094" rtl="0" eaLnBrk="1" latinLnBrk="0" hangingPunct="1">
        <a:defRPr sz="1400" kern="1200">
          <a:solidFill>
            <a:schemeClr val="tx1"/>
          </a:solidFill>
          <a:latin typeface="+mn-lt"/>
          <a:ea typeface="+mn-ea"/>
          <a:cs typeface="+mn-cs"/>
        </a:defRPr>
      </a:lvl2pPr>
      <a:lvl3pPr marL="724190" algn="l" defTabSz="362094" rtl="0" eaLnBrk="1" latinLnBrk="0" hangingPunct="1">
        <a:defRPr sz="1400" kern="1200">
          <a:solidFill>
            <a:schemeClr val="tx1"/>
          </a:solidFill>
          <a:latin typeface="+mn-lt"/>
          <a:ea typeface="+mn-ea"/>
          <a:cs typeface="+mn-cs"/>
        </a:defRPr>
      </a:lvl3pPr>
      <a:lvl4pPr marL="1086284" algn="l" defTabSz="362094" rtl="0" eaLnBrk="1" latinLnBrk="0" hangingPunct="1">
        <a:defRPr sz="1400" kern="1200">
          <a:solidFill>
            <a:schemeClr val="tx1"/>
          </a:solidFill>
          <a:latin typeface="+mn-lt"/>
          <a:ea typeface="+mn-ea"/>
          <a:cs typeface="+mn-cs"/>
        </a:defRPr>
      </a:lvl4pPr>
      <a:lvl5pPr marL="1448380" algn="l" defTabSz="362094" rtl="0" eaLnBrk="1" latinLnBrk="0" hangingPunct="1">
        <a:defRPr sz="1400" kern="1200">
          <a:solidFill>
            <a:schemeClr val="tx1"/>
          </a:solidFill>
          <a:latin typeface="+mn-lt"/>
          <a:ea typeface="+mn-ea"/>
          <a:cs typeface="+mn-cs"/>
        </a:defRPr>
      </a:lvl5pPr>
      <a:lvl6pPr marL="1810474" algn="l" defTabSz="362094" rtl="0" eaLnBrk="1" latinLnBrk="0" hangingPunct="1">
        <a:defRPr sz="1400" kern="1200">
          <a:solidFill>
            <a:schemeClr val="tx1"/>
          </a:solidFill>
          <a:latin typeface="+mn-lt"/>
          <a:ea typeface="+mn-ea"/>
          <a:cs typeface="+mn-cs"/>
        </a:defRPr>
      </a:lvl6pPr>
      <a:lvl7pPr marL="2172568" algn="l" defTabSz="362094" rtl="0" eaLnBrk="1" latinLnBrk="0" hangingPunct="1">
        <a:defRPr sz="1400" kern="1200">
          <a:solidFill>
            <a:schemeClr val="tx1"/>
          </a:solidFill>
          <a:latin typeface="+mn-lt"/>
          <a:ea typeface="+mn-ea"/>
          <a:cs typeface="+mn-cs"/>
        </a:defRPr>
      </a:lvl7pPr>
      <a:lvl8pPr marL="2534665" algn="l" defTabSz="362094" rtl="0" eaLnBrk="1" latinLnBrk="0" hangingPunct="1">
        <a:defRPr sz="1400" kern="1200">
          <a:solidFill>
            <a:schemeClr val="tx1"/>
          </a:solidFill>
          <a:latin typeface="+mn-lt"/>
          <a:ea typeface="+mn-ea"/>
          <a:cs typeface="+mn-cs"/>
        </a:defRPr>
      </a:lvl8pPr>
      <a:lvl9pPr marL="2896759" algn="l" defTabSz="36209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businessinsider.co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bit.ly/2gcDXp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knowledgecommunities@aia.org"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m.folonis@folonisarchitects.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folonisarchitects.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1485" y="12792"/>
            <a:ext cx="7852410" cy="1372023"/>
          </a:xfrm>
        </p:spPr>
        <p:txBody>
          <a:bodyPr>
            <a:normAutofit/>
          </a:bodyPr>
          <a:lstStyle/>
          <a:p>
            <a:pPr algn="ctr"/>
            <a:r>
              <a:rPr lang="en-US" sz="3500" b="1" dirty="0">
                <a:solidFill>
                  <a:srgbClr val="E20000"/>
                </a:solidFill>
              </a:rPr>
              <a:t>Welcome!</a:t>
            </a:r>
          </a:p>
        </p:txBody>
      </p:sp>
      <p:sp>
        <p:nvSpPr>
          <p:cNvPr id="3" name="Subtitle 2"/>
          <p:cNvSpPr>
            <a:spLocks noGrp="1"/>
          </p:cNvSpPr>
          <p:nvPr>
            <p:ph type="subTitle" idx="1"/>
          </p:nvPr>
        </p:nvSpPr>
        <p:spPr>
          <a:xfrm>
            <a:off x="451485" y="1180171"/>
            <a:ext cx="7852410" cy="3180818"/>
          </a:xfrm>
        </p:spPr>
        <p:txBody>
          <a:bodyPr>
            <a:normAutofit fontScale="92500" lnSpcReduction="20000"/>
          </a:bodyPr>
          <a:lstStyle/>
          <a:p>
            <a:pPr>
              <a:spcBef>
                <a:spcPts val="0"/>
              </a:spcBef>
              <a:spcAft>
                <a:spcPts val="950"/>
              </a:spcAft>
            </a:pPr>
            <a:r>
              <a:rPr lang="en-US" sz="2800" b="1" dirty="0"/>
              <a:t>Case Study: UCLA Outpatient Surgery and Oncology Center</a:t>
            </a:r>
          </a:p>
          <a:p>
            <a:pPr>
              <a:spcBef>
                <a:spcPts val="0"/>
              </a:spcBef>
              <a:spcAft>
                <a:spcPts val="950"/>
              </a:spcAft>
            </a:pPr>
            <a:r>
              <a:rPr lang="en-US" sz="3300" dirty="0">
                <a:solidFill>
                  <a:srgbClr val="0065B0"/>
                </a:solidFill>
              </a:rPr>
              <a:t>Design Award Case Study Series</a:t>
            </a:r>
          </a:p>
          <a:p>
            <a:pPr>
              <a:spcBef>
                <a:spcPts val="0"/>
              </a:spcBef>
              <a:spcAft>
                <a:spcPts val="950"/>
              </a:spcAft>
            </a:pPr>
            <a:r>
              <a:rPr lang="en-US" sz="2100" dirty="0"/>
              <a:t>Tuesday, December 13, 2016</a:t>
            </a:r>
          </a:p>
          <a:p>
            <a:pPr algn="ctr">
              <a:lnSpc>
                <a:spcPct val="120000"/>
              </a:lnSpc>
            </a:pPr>
            <a:r>
              <a:rPr lang="en-US" sz="2100" dirty="0">
                <a:solidFill>
                  <a:schemeClr val="tx1">
                    <a:lumMod val="50000"/>
                    <a:lumOff val="50000"/>
                  </a:schemeClr>
                </a:solidFill>
              </a:rPr>
              <a:t>2:00 pm – 3:00 pm ET</a:t>
            </a:r>
          </a:p>
          <a:p>
            <a:pPr algn="ctr">
              <a:lnSpc>
                <a:spcPct val="120000"/>
              </a:lnSpc>
            </a:pPr>
            <a:r>
              <a:rPr lang="en-US" sz="2100" dirty="0">
                <a:solidFill>
                  <a:schemeClr val="tx1">
                    <a:lumMod val="50000"/>
                    <a:lumOff val="50000"/>
                  </a:schemeClr>
                </a:solidFill>
              </a:rPr>
              <a:t>1:00 pm – 2:00 pm CT</a:t>
            </a:r>
          </a:p>
          <a:p>
            <a:pPr algn="ctr">
              <a:lnSpc>
                <a:spcPct val="120000"/>
              </a:lnSpc>
            </a:pPr>
            <a:r>
              <a:rPr lang="en-US" sz="2100" dirty="0">
                <a:solidFill>
                  <a:schemeClr val="tx1">
                    <a:lumMod val="50000"/>
                    <a:lumOff val="50000"/>
                  </a:schemeClr>
                </a:solidFill>
              </a:rPr>
              <a:t>12:00 am – 1:00 pm MT</a:t>
            </a:r>
          </a:p>
          <a:p>
            <a:pPr algn="ctr">
              <a:lnSpc>
                <a:spcPct val="120000"/>
              </a:lnSpc>
            </a:pPr>
            <a:r>
              <a:rPr lang="en-US" sz="2100" dirty="0">
                <a:solidFill>
                  <a:schemeClr val="tx1">
                    <a:lumMod val="50000"/>
                    <a:lumOff val="50000"/>
                  </a:schemeClr>
                </a:solidFill>
              </a:rPr>
              <a:t>11:00 am – 12:00 pm PT</a:t>
            </a:r>
            <a:endParaRPr lang="en-US" dirty="0">
              <a:solidFill>
                <a:schemeClr val="tx1">
                  <a:lumMod val="50000"/>
                  <a:lumOff val="50000"/>
                </a:schemeClr>
              </a:solidFill>
            </a:endParaRPr>
          </a:p>
        </p:txBody>
      </p:sp>
      <p:sp>
        <p:nvSpPr>
          <p:cNvPr id="8" name="Slide Number Placeholder 5"/>
          <p:cNvSpPr>
            <a:spLocks noGrp="1"/>
          </p:cNvSpPr>
          <p:nvPr>
            <p:ph type="sldNum" sz="quarter" idx="12"/>
          </p:nvPr>
        </p:nvSpPr>
        <p:spPr>
          <a:xfrm>
            <a:off x="6659880" y="5452962"/>
            <a:ext cx="2026920" cy="340783"/>
          </a:xfrm>
        </p:spPr>
        <p:txBody>
          <a:bodyPr/>
          <a:lstStyle/>
          <a:p>
            <a:r>
              <a:rPr lang="en-US" dirty="0">
                <a:solidFill>
                  <a:prstClr val="black">
                    <a:tint val="75000"/>
                  </a:prstClr>
                </a:solidFill>
              </a:rPr>
              <a:t>1</a:t>
            </a:r>
          </a:p>
        </p:txBody>
      </p:sp>
      <p:sp>
        <p:nvSpPr>
          <p:cNvPr id="6" name="TextBox 5"/>
          <p:cNvSpPr txBox="1"/>
          <p:nvPr/>
        </p:nvSpPr>
        <p:spPr>
          <a:xfrm>
            <a:off x="2476435" y="4388201"/>
            <a:ext cx="2240585" cy="1236521"/>
          </a:xfrm>
          <a:prstGeom prst="rect">
            <a:avLst/>
          </a:prstGeom>
          <a:noFill/>
        </p:spPr>
        <p:txBody>
          <a:bodyPr wrap="square" lIns="72418" tIns="36209" rIns="72418" bIns="36209" rtlCol="0">
            <a:spAutoFit/>
          </a:bodyPr>
          <a:lstStyle/>
          <a:p>
            <a:pPr algn="ctr" fontAlgn="base">
              <a:lnSpc>
                <a:spcPct val="120000"/>
              </a:lnSpc>
              <a:spcBef>
                <a:spcPct val="0"/>
              </a:spcBef>
              <a:spcAft>
                <a:spcPct val="0"/>
              </a:spcAft>
              <a:defRPr/>
            </a:pPr>
            <a:r>
              <a:rPr lang="en-US" b="1" dirty="0">
                <a:solidFill>
                  <a:srgbClr val="0065B0"/>
                </a:solidFill>
              </a:rPr>
              <a:t>Moderator</a:t>
            </a:r>
            <a:r>
              <a:rPr lang="en-US" b="1" u="sng" dirty="0">
                <a:solidFill>
                  <a:srgbClr val="000000"/>
                </a:solidFill>
              </a:rPr>
              <a:t> </a:t>
            </a:r>
          </a:p>
          <a:p>
            <a:pPr algn="ctr"/>
            <a:r>
              <a:rPr lang="en-US" b="1" dirty="0"/>
              <a:t>John Kreidich</a:t>
            </a:r>
          </a:p>
          <a:p>
            <a:pPr algn="ctr"/>
            <a:r>
              <a:rPr lang="en-US" dirty="0"/>
              <a:t>McCarthy Building Companies</a:t>
            </a:r>
          </a:p>
        </p:txBody>
      </p:sp>
      <p:sp>
        <p:nvSpPr>
          <p:cNvPr id="7" name="TextBox 6"/>
          <p:cNvSpPr txBox="1"/>
          <p:nvPr/>
        </p:nvSpPr>
        <p:spPr>
          <a:xfrm>
            <a:off x="4796344" y="4388203"/>
            <a:ext cx="3428652" cy="959522"/>
          </a:xfrm>
          <a:prstGeom prst="rect">
            <a:avLst/>
          </a:prstGeom>
          <a:noFill/>
        </p:spPr>
        <p:txBody>
          <a:bodyPr wrap="square" lIns="72418" tIns="36209" rIns="72418" bIns="36209" rtlCol="0">
            <a:spAutoFit/>
          </a:bodyPr>
          <a:lstStyle/>
          <a:p>
            <a:pPr fontAlgn="base">
              <a:lnSpc>
                <a:spcPct val="120000"/>
              </a:lnSpc>
              <a:spcBef>
                <a:spcPct val="0"/>
              </a:spcBef>
              <a:spcAft>
                <a:spcPct val="0"/>
              </a:spcAft>
              <a:defRPr/>
            </a:pPr>
            <a:r>
              <a:rPr lang="en-US" b="1" dirty="0">
                <a:solidFill>
                  <a:srgbClr val="000000"/>
                </a:solidFill>
              </a:rPr>
              <a:t>    </a:t>
            </a:r>
            <a:r>
              <a:rPr lang="en-US" b="1" dirty="0">
                <a:solidFill>
                  <a:srgbClr val="0065B0"/>
                </a:solidFill>
              </a:rPr>
              <a:t>Presenter</a:t>
            </a:r>
          </a:p>
          <a:p>
            <a:r>
              <a:rPr lang="en-US" b="1" dirty="0"/>
              <a:t>Michael W. Folonis, FAIA	         </a:t>
            </a:r>
            <a:r>
              <a:rPr lang="en-US" dirty="0"/>
              <a:t>Michael W Folonis, Architects                     </a:t>
            </a:r>
            <a:endParaRPr lang="en-US" b="1" dirty="0">
              <a:solidFill>
                <a:srgbClr val="00B0F0"/>
              </a:solidFill>
            </a:endParaRPr>
          </a:p>
        </p:txBody>
      </p:sp>
    </p:spTree>
    <p:extLst>
      <p:ext uri="{BB962C8B-B14F-4D97-AF65-F5344CB8AC3E}">
        <p14:creationId xmlns:p14="http://schemas.microsoft.com/office/powerpoint/2010/main" val="262121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459" y="0"/>
            <a:ext cx="6914317" cy="5342882"/>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173209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jpg"/>
          <p:cNvPicPr>
            <a:picLocks noChangeAspect="1"/>
          </p:cNvPicPr>
          <p:nvPr/>
        </p:nvPicPr>
        <p:blipFill rotWithShape="1">
          <a:blip r:embed="rId2">
            <a:extLst>
              <a:ext uri="{28A0092B-C50C-407E-A947-70E740481C1C}">
                <a14:useLocalDpi xmlns:a14="http://schemas.microsoft.com/office/drawing/2010/main" val="0"/>
              </a:ext>
            </a:extLst>
          </a:blip>
          <a:srcRect t="7298" b="12566"/>
          <a:stretch/>
        </p:blipFill>
        <p:spPr>
          <a:xfrm>
            <a:off x="0" y="-1"/>
            <a:ext cx="8686800" cy="5379173"/>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772870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jpg"/>
          <p:cNvPicPr>
            <a:picLocks noChangeAspect="1"/>
          </p:cNvPicPr>
          <p:nvPr/>
        </p:nvPicPr>
        <p:blipFill rotWithShape="1">
          <a:blip r:embed="rId2">
            <a:extLst>
              <a:ext uri="{28A0092B-C50C-407E-A947-70E740481C1C}">
                <a14:useLocalDpi xmlns:a14="http://schemas.microsoft.com/office/drawing/2010/main" val="0"/>
              </a:ext>
            </a:extLst>
          </a:blip>
          <a:srcRect t="17837"/>
          <a:stretch/>
        </p:blipFill>
        <p:spPr>
          <a:xfrm>
            <a:off x="0" y="-117925"/>
            <a:ext cx="8686800" cy="5515141"/>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823979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5.jpg"/>
          <p:cNvPicPr>
            <a:picLocks noChangeAspect="1"/>
          </p:cNvPicPr>
          <p:nvPr/>
        </p:nvPicPr>
        <p:blipFill rotWithShape="1">
          <a:blip r:embed="rId2">
            <a:extLst>
              <a:ext uri="{28A0092B-C50C-407E-A947-70E740481C1C}">
                <a14:useLocalDpi xmlns:a14="http://schemas.microsoft.com/office/drawing/2010/main" val="0"/>
              </a:ext>
            </a:extLst>
          </a:blip>
          <a:srcRect l="12703" r="19309"/>
          <a:stretch/>
        </p:blipFill>
        <p:spPr>
          <a:xfrm>
            <a:off x="2530862" y="-11581"/>
            <a:ext cx="5333861" cy="5780805"/>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449248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6.jpg"/>
          <p:cNvPicPr>
            <a:picLocks noChangeAspect="1"/>
          </p:cNvPicPr>
          <p:nvPr/>
        </p:nvPicPr>
        <p:blipFill rotWithShape="1">
          <a:blip r:embed="rId2">
            <a:extLst>
              <a:ext uri="{28A0092B-C50C-407E-A947-70E740481C1C}">
                <a14:useLocalDpi xmlns:a14="http://schemas.microsoft.com/office/drawing/2010/main" val="0"/>
              </a:ext>
            </a:extLst>
          </a:blip>
          <a:srcRect t="8648" b="15404"/>
          <a:stretch/>
        </p:blipFill>
        <p:spPr>
          <a:xfrm>
            <a:off x="-18142" y="114946"/>
            <a:ext cx="8753700" cy="5137223"/>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26304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7.jpg"/>
          <p:cNvPicPr>
            <a:picLocks noChangeAspect="1"/>
          </p:cNvPicPr>
          <p:nvPr/>
        </p:nvPicPr>
        <p:blipFill rotWithShape="1">
          <a:blip r:embed="rId2">
            <a:extLst>
              <a:ext uri="{28A0092B-C50C-407E-A947-70E740481C1C}">
                <a14:useLocalDpi xmlns:a14="http://schemas.microsoft.com/office/drawing/2010/main" val="0"/>
              </a:ext>
            </a:extLst>
          </a:blip>
          <a:srcRect t="8649" b="15269"/>
          <a:stretch/>
        </p:blipFill>
        <p:spPr>
          <a:xfrm>
            <a:off x="-18143" y="118614"/>
            <a:ext cx="8762771" cy="5151697"/>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93202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8.jpg"/>
          <p:cNvPicPr>
            <a:picLocks noChangeAspect="1"/>
          </p:cNvPicPr>
          <p:nvPr/>
        </p:nvPicPr>
        <p:blipFill rotWithShape="1">
          <a:blip r:embed="rId2">
            <a:extLst>
              <a:ext uri="{28A0092B-C50C-407E-A947-70E740481C1C}">
                <a14:useLocalDpi xmlns:a14="http://schemas.microsoft.com/office/drawing/2010/main" val="0"/>
              </a:ext>
            </a:extLst>
          </a:blip>
          <a:srcRect t="12974" b="20134"/>
          <a:stretch/>
        </p:blipFill>
        <p:spPr>
          <a:xfrm>
            <a:off x="-72570" y="334400"/>
            <a:ext cx="8759370" cy="4527710"/>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368022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9.jpg"/>
          <p:cNvPicPr>
            <a:picLocks noChangeAspect="1"/>
          </p:cNvPicPr>
          <p:nvPr/>
        </p:nvPicPr>
        <p:blipFill rotWithShape="1">
          <a:blip r:embed="rId2">
            <a:extLst>
              <a:ext uri="{28A0092B-C50C-407E-A947-70E740481C1C}">
                <a14:useLocalDpi xmlns:a14="http://schemas.microsoft.com/office/drawing/2010/main" val="0"/>
              </a:ext>
            </a:extLst>
          </a:blip>
          <a:srcRect t="11081" b="19864"/>
          <a:stretch/>
        </p:blipFill>
        <p:spPr>
          <a:xfrm>
            <a:off x="-1" y="349522"/>
            <a:ext cx="8762772" cy="4675876"/>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207588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10.jpg"/>
          <p:cNvPicPr>
            <a:picLocks noChangeAspect="1"/>
          </p:cNvPicPr>
          <p:nvPr/>
        </p:nvPicPr>
        <p:blipFill rotWithShape="1">
          <a:blip r:embed="rId2">
            <a:extLst>
              <a:ext uri="{28A0092B-C50C-407E-A947-70E740481C1C}">
                <a14:useLocalDpi xmlns:a14="http://schemas.microsoft.com/office/drawing/2010/main" val="0"/>
              </a:ext>
            </a:extLst>
          </a:blip>
          <a:srcRect b="24459"/>
          <a:stretch/>
        </p:blipFill>
        <p:spPr>
          <a:xfrm>
            <a:off x="0" y="0"/>
            <a:ext cx="8686800" cy="5070749"/>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25582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11.jpg"/>
          <p:cNvPicPr>
            <a:picLocks noChangeAspect="1"/>
          </p:cNvPicPr>
          <p:nvPr/>
        </p:nvPicPr>
        <p:blipFill rotWithShape="1">
          <a:blip r:embed="rId2">
            <a:extLst>
              <a:ext uri="{28A0092B-C50C-407E-A947-70E740481C1C}">
                <a14:useLocalDpi xmlns:a14="http://schemas.microsoft.com/office/drawing/2010/main" val="0"/>
              </a:ext>
            </a:extLst>
          </a:blip>
          <a:srcRect b="24459"/>
          <a:stretch/>
        </p:blipFill>
        <p:spPr>
          <a:xfrm>
            <a:off x="0" y="0"/>
            <a:ext cx="8686800" cy="5070749"/>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02839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435" y="1573675"/>
            <a:ext cx="7851025" cy="1796982"/>
          </a:xfrm>
        </p:spPr>
        <p:txBody>
          <a:bodyPr>
            <a:normAutofit/>
          </a:bodyPr>
          <a:lstStyle/>
          <a:p>
            <a:pPr marL="0" indent="0">
              <a:spcBef>
                <a:spcPts val="0"/>
              </a:spcBef>
              <a:spcAft>
                <a:spcPts val="950"/>
              </a:spcAft>
              <a:buNone/>
            </a:pPr>
            <a:r>
              <a:rPr lang="en-US" sz="2400" dirty="0"/>
              <a:t>The Academy’s multi-channel on-line approach provides emerging professionals, journeymen, and master professionals with convenient and economical opportunities to develop their chosen area of interest. </a:t>
            </a:r>
          </a:p>
          <a:p>
            <a:pPr marL="0" indent="0">
              <a:buNone/>
            </a:pPr>
            <a:endParaRPr lang="en-US" sz="1300" dirty="0"/>
          </a:p>
        </p:txBody>
      </p:sp>
      <p:sp>
        <p:nvSpPr>
          <p:cNvPr id="6" name="Slide Number Placeholder 5"/>
          <p:cNvSpPr>
            <a:spLocks noGrp="1"/>
          </p:cNvSpPr>
          <p:nvPr>
            <p:ph type="sldNum" sz="quarter" idx="12"/>
          </p:nvPr>
        </p:nvSpPr>
        <p:spPr>
          <a:xfrm>
            <a:off x="6659880" y="5452962"/>
            <a:ext cx="2026920" cy="340783"/>
          </a:xfrm>
        </p:spPr>
        <p:txBody>
          <a:bodyPr/>
          <a:lstStyle/>
          <a:p>
            <a:fld id="{195FE221-D5F1-4E9A-9071-E28B6483423F}" type="slidenum">
              <a:rPr lang="en-US" smtClean="0">
                <a:solidFill>
                  <a:prstClr val="black">
                    <a:tint val="75000"/>
                  </a:prstClr>
                </a:solidFill>
              </a:rPr>
              <a:pPr/>
              <a:t>2</a:t>
            </a:fld>
            <a:endParaRPr lang="en-US" dirty="0">
              <a:solidFill>
                <a:prstClr val="black">
                  <a:tint val="75000"/>
                </a:prstClr>
              </a:solidFill>
            </a:endParaRPr>
          </a:p>
        </p:txBody>
      </p:sp>
      <p:sp>
        <p:nvSpPr>
          <p:cNvPr id="5" name="Title 1"/>
          <p:cNvSpPr txBox="1">
            <a:spLocks/>
          </p:cNvSpPr>
          <p:nvPr/>
        </p:nvSpPr>
        <p:spPr>
          <a:xfrm>
            <a:off x="401435" y="234297"/>
            <a:ext cx="7851025" cy="1066800"/>
          </a:xfrm>
          <a:prstGeom prst="rect">
            <a:avLst/>
          </a:prstGeom>
        </p:spPr>
        <p:txBody>
          <a:bodyPr vert="horz" lIns="72418" tIns="36209" rIns="72418" bIns="36209" rtlCol="0" anchor="ctr">
            <a:normAutofit fontScale="90000"/>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r>
              <a:rPr lang="en-US" dirty="0">
                <a:solidFill>
                  <a:srgbClr val="E20000"/>
                </a:solidFill>
              </a:rPr>
              <a:t>Academy of Architecture for Health (AAH)</a:t>
            </a:r>
            <a:br>
              <a:rPr lang="en-US" dirty="0">
                <a:solidFill>
                  <a:srgbClr val="E20000"/>
                </a:solidFill>
              </a:rPr>
            </a:br>
            <a:r>
              <a:rPr lang="en-US" dirty="0">
                <a:solidFill>
                  <a:srgbClr val="E20000"/>
                </a:solidFill>
              </a:rPr>
              <a:t>On-line Professional Development</a:t>
            </a:r>
          </a:p>
        </p:txBody>
      </p:sp>
      <p:sp>
        <p:nvSpPr>
          <p:cNvPr id="8" name="Rectangle 7"/>
          <p:cNvSpPr/>
          <p:nvPr/>
        </p:nvSpPr>
        <p:spPr>
          <a:xfrm>
            <a:off x="401435" y="3370658"/>
            <a:ext cx="7851025" cy="1181121"/>
          </a:xfrm>
          <a:prstGeom prst="rect">
            <a:avLst/>
          </a:prstGeom>
        </p:spPr>
        <p:txBody>
          <a:bodyPr wrap="square" lIns="72418" tIns="36209" rIns="72418" bIns="36209">
            <a:spAutoFit/>
          </a:bodyPr>
          <a:lstStyle/>
          <a:p>
            <a:pPr defTabSz="362094">
              <a:spcBef>
                <a:spcPts val="532"/>
              </a:spcBef>
            </a:pPr>
            <a:r>
              <a:rPr lang="en-US" sz="2400" dirty="0">
                <a:solidFill>
                  <a:srgbClr val="0065B0"/>
                </a:solidFill>
              </a:rPr>
              <a:t>Case Study Series sessions are tailored to provide healthcare design professionals with examination of the why and how of award-winning designs.</a:t>
            </a:r>
            <a:endParaRPr lang="en-US" sz="1300" dirty="0">
              <a:solidFill>
                <a:srgbClr val="0065B0"/>
              </a:solidFill>
            </a:endParaRPr>
          </a:p>
        </p:txBody>
      </p:sp>
    </p:spTree>
    <p:extLst>
      <p:ext uri="{BB962C8B-B14F-4D97-AF65-F5344CB8AC3E}">
        <p14:creationId xmlns:p14="http://schemas.microsoft.com/office/powerpoint/2010/main" val="263398631"/>
      </p:ext>
    </p:extLst>
  </p:cSld>
  <p:clrMapOvr>
    <a:masterClrMapping/>
  </p:clrMapOvr>
  <mc:AlternateContent xmlns:mc="http://schemas.openxmlformats.org/markup-compatibility/2006" xmlns:p14="http://schemas.microsoft.com/office/powerpoint/2010/main">
    <mc:Choice Requires="p14">
      <p:transition spd="slow" p14:dur="15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12.jpg"/>
          <p:cNvPicPr>
            <a:picLocks noChangeAspect="1"/>
          </p:cNvPicPr>
          <p:nvPr/>
        </p:nvPicPr>
        <p:blipFill rotWithShape="1">
          <a:blip r:embed="rId2">
            <a:extLst>
              <a:ext uri="{28A0092B-C50C-407E-A947-70E740481C1C}">
                <a14:useLocalDpi xmlns:a14="http://schemas.microsoft.com/office/drawing/2010/main" val="0"/>
              </a:ext>
            </a:extLst>
          </a:blip>
          <a:srcRect l="18968" t="937" r="24919"/>
          <a:stretch/>
        </p:blipFill>
        <p:spPr>
          <a:xfrm>
            <a:off x="2603434" y="0"/>
            <a:ext cx="4219242" cy="5755879"/>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077063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13.jpg"/>
          <p:cNvPicPr>
            <a:picLocks noChangeAspect="1"/>
          </p:cNvPicPr>
          <p:nvPr/>
        </p:nvPicPr>
        <p:blipFill rotWithShape="1">
          <a:blip r:embed="rId2">
            <a:extLst>
              <a:ext uri="{28A0092B-C50C-407E-A947-70E740481C1C}">
                <a14:useLocalDpi xmlns:a14="http://schemas.microsoft.com/office/drawing/2010/main" val="0"/>
              </a:ext>
            </a:extLst>
          </a:blip>
          <a:srcRect t="7433" b="12566"/>
          <a:stretch/>
        </p:blipFill>
        <p:spPr>
          <a:xfrm>
            <a:off x="0" y="-34430"/>
            <a:ext cx="8771842" cy="5422667"/>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277296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14.jpg"/>
          <p:cNvPicPr>
            <a:picLocks noChangeAspect="1"/>
          </p:cNvPicPr>
          <p:nvPr/>
        </p:nvPicPr>
        <p:blipFill rotWithShape="1">
          <a:blip r:embed="rId2">
            <a:extLst>
              <a:ext uri="{28A0092B-C50C-407E-A947-70E740481C1C}">
                <a14:useLocalDpi xmlns:a14="http://schemas.microsoft.com/office/drawing/2010/main" val="0"/>
              </a:ext>
            </a:extLst>
          </a:blip>
          <a:srcRect l="12754"/>
          <a:stretch/>
        </p:blipFill>
        <p:spPr>
          <a:xfrm>
            <a:off x="2594360" y="0"/>
            <a:ext cx="6831117" cy="5769225"/>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82784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15.jpg"/>
          <p:cNvPicPr>
            <a:picLocks noChangeAspect="1"/>
          </p:cNvPicPr>
          <p:nvPr/>
        </p:nvPicPr>
        <p:blipFill rotWithShape="1">
          <a:blip r:embed="rId2">
            <a:extLst>
              <a:ext uri="{28A0092B-C50C-407E-A947-70E740481C1C}">
                <a14:useLocalDpi xmlns:a14="http://schemas.microsoft.com/office/drawing/2010/main" val="0"/>
              </a:ext>
            </a:extLst>
          </a:blip>
          <a:srcRect r="17824"/>
          <a:stretch/>
        </p:blipFill>
        <p:spPr>
          <a:xfrm>
            <a:off x="1713872" y="0"/>
            <a:ext cx="6194717" cy="5774893"/>
          </a:xfrm>
          <a:prstGeom prst="rect">
            <a:avLst/>
          </a:prstGeom>
          <a:noFill/>
          <a:ln>
            <a:noFill/>
          </a:ln>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77007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16.jpg"/>
          <p:cNvPicPr>
            <a:picLocks noChangeAspect="1"/>
          </p:cNvPicPr>
          <p:nvPr/>
        </p:nvPicPr>
        <p:blipFill rotWithShape="1">
          <a:blip r:embed="rId2">
            <a:extLst>
              <a:ext uri="{28A0092B-C50C-407E-A947-70E740481C1C}">
                <a14:useLocalDpi xmlns:a14="http://schemas.microsoft.com/office/drawing/2010/main" val="0"/>
              </a:ext>
            </a:extLst>
          </a:blip>
          <a:srcRect t="9730" b="15404"/>
          <a:stretch/>
        </p:blipFill>
        <p:spPr>
          <a:xfrm>
            <a:off x="0" y="199564"/>
            <a:ext cx="8686800" cy="5025393"/>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993391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3" name="Picture 2" descr="MWF UCLA WEBINAR FINAL+1-2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2640749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3" name="Picture 2" descr="MWF UCLA WEBINAR FINAL+1-2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2301728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6" name="Picture 5" descr="MWF UCLA WEBINAR FINAL+1-2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362196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6" name="Picture 5" descr="MWF UCLA WEBINAR FINAL+1-2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3814766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2" name="Picture 1" descr="MWF UCLA WEBINAR FINAL+1-2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1191110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313854" y="142092"/>
            <a:ext cx="5863590" cy="668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418" tIns="36209" rIns="72418" bIns="36209"/>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900" dirty="0">
                <a:solidFill>
                  <a:srgbClr val="7F7F7F"/>
                </a:solidFill>
              </a:rPr>
              <a:t>Compliance Statement</a:t>
            </a:r>
          </a:p>
        </p:txBody>
      </p:sp>
      <p:sp>
        <p:nvSpPr>
          <p:cNvPr id="3" name="Content Placeholder 2"/>
          <p:cNvSpPr txBox="1">
            <a:spLocks/>
          </p:cNvSpPr>
          <p:nvPr/>
        </p:nvSpPr>
        <p:spPr>
          <a:xfrm>
            <a:off x="313854" y="1109018"/>
            <a:ext cx="8200400" cy="3973952"/>
          </a:xfrm>
          <a:prstGeom prst="rect">
            <a:avLst/>
          </a:prstGeom>
        </p:spPr>
        <p:txBody>
          <a:bodyPr lIns="72418" tIns="36209" rIns="72418" bIns="3620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950"/>
              </a:spcAft>
              <a:buNone/>
              <a:defRPr/>
            </a:pPr>
            <a:r>
              <a:rPr lang="en-US" sz="1900" dirty="0">
                <a:solidFill>
                  <a:prstClr val="black"/>
                </a:solidFill>
                <a:ea typeface="ＭＳ Ｐゴシック" pitchFamily="22" charset="-128"/>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p>
          <a:p>
            <a:pPr marL="0" indent="0" eaLnBrk="1" hangingPunct="1">
              <a:spcBef>
                <a:spcPts val="0"/>
              </a:spcBef>
              <a:spcAft>
                <a:spcPts val="950"/>
              </a:spcAft>
              <a:buNone/>
              <a:defRPr/>
            </a:pPr>
            <a:r>
              <a:rPr lang="en-US" sz="1900" dirty="0">
                <a:solidFill>
                  <a:prstClr val="black"/>
                </a:solidFill>
                <a:ea typeface="ＭＳ Ｐゴシック" pitchFamily="22" charset="-128"/>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0" indent="0" eaLnBrk="1" hangingPunct="1">
              <a:spcBef>
                <a:spcPts val="0"/>
              </a:spcBef>
              <a:spcAft>
                <a:spcPts val="950"/>
              </a:spcAft>
              <a:buNone/>
              <a:defRPr/>
            </a:pPr>
            <a:r>
              <a:rPr lang="en-US" sz="1900" dirty="0">
                <a:solidFill>
                  <a:prstClr val="black"/>
                </a:solidFill>
                <a:ea typeface="ＭＳ Ｐゴシック" pitchFamily="22" charset="-128"/>
              </a:rPr>
              <a:t>Questions related to specific materials, methods, and services will be addressed at the conclusion of this presentation.</a:t>
            </a:r>
          </a:p>
          <a:p>
            <a:pPr marL="271557" indent="-271557" eaLnBrk="1" hangingPunct="1">
              <a:defRPr/>
            </a:pPr>
            <a:endParaRPr lang="en-US" sz="1400" dirty="0">
              <a:solidFill>
                <a:prstClr val="black"/>
              </a:solidFill>
              <a:ea typeface="ＭＳ Ｐゴシック" pitchFamily="22" charset="-128"/>
            </a:endParaRPr>
          </a:p>
        </p:txBody>
      </p:sp>
    </p:spTree>
    <p:extLst>
      <p:ext uri="{BB962C8B-B14F-4D97-AF65-F5344CB8AC3E}">
        <p14:creationId xmlns:p14="http://schemas.microsoft.com/office/powerpoint/2010/main" val="3316045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2" name="Picture 1" descr="MWF UCLA WEBINAR FINAL+1-3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2353539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2" name="Picture 1" descr="MWF UCLA WEBINAR FINAL+1-3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106156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2" name="Picture 1" descr="MWF UCLA WEBINAR FINAL+1-3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2972877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2" name="Picture 1" descr="MWF UCLA WEBINAR FINAL+1-3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1056806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27.jpg"/>
          <p:cNvPicPr>
            <a:picLocks noChangeAspect="1"/>
          </p:cNvPicPr>
          <p:nvPr/>
        </p:nvPicPr>
        <p:blipFill rotWithShape="1">
          <a:blip r:embed="rId2">
            <a:extLst>
              <a:ext uri="{28A0092B-C50C-407E-A947-70E740481C1C}">
                <a14:useLocalDpi xmlns:a14="http://schemas.microsoft.com/office/drawing/2010/main" val="0"/>
              </a:ext>
            </a:extLst>
          </a:blip>
          <a:srcRect l="15688" t="19548" r="5156" b="24324"/>
          <a:stretch/>
        </p:blipFill>
        <p:spPr>
          <a:xfrm>
            <a:off x="0" y="0"/>
            <a:ext cx="8686800" cy="4759779"/>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850555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28.jpg"/>
          <p:cNvPicPr>
            <a:picLocks noChangeAspect="1"/>
          </p:cNvPicPr>
          <p:nvPr/>
        </p:nvPicPr>
        <p:blipFill rotWithShape="1">
          <a:blip r:embed="rId2">
            <a:extLst>
              <a:ext uri="{28A0092B-C50C-407E-A947-70E740481C1C}">
                <a14:useLocalDpi xmlns:a14="http://schemas.microsoft.com/office/drawing/2010/main" val="0"/>
              </a:ext>
            </a:extLst>
          </a:blip>
          <a:srcRect l="29970" t="5676" b="12565"/>
          <a:stretch/>
        </p:blipFill>
        <p:spPr>
          <a:xfrm>
            <a:off x="2603432" y="217709"/>
            <a:ext cx="6083368" cy="5488020"/>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728101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29.jpg"/>
          <p:cNvPicPr>
            <a:picLocks noChangeAspect="1"/>
          </p:cNvPicPr>
          <p:nvPr/>
        </p:nvPicPr>
        <p:blipFill rotWithShape="1">
          <a:blip r:embed="rId2">
            <a:extLst>
              <a:ext uri="{28A0092B-C50C-407E-A947-70E740481C1C}">
                <a14:useLocalDpi xmlns:a14="http://schemas.microsoft.com/office/drawing/2010/main" val="0"/>
              </a:ext>
            </a:extLst>
          </a:blip>
          <a:srcRect l="20960" t="7563" r="19970" b="7973"/>
          <a:stretch/>
        </p:blipFill>
        <p:spPr>
          <a:xfrm>
            <a:off x="2818596" y="0"/>
            <a:ext cx="5196709" cy="5742011"/>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4145698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765" y="757237"/>
            <a:ext cx="7599836" cy="814388"/>
          </a:xfrm>
        </p:spPr>
        <p:txBody>
          <a:bodyPr>
            <a:normAutofit fontScale="90000"/>
          </a:bodyPr>
          <a:lstStyle/>
          <a:p>
            <a:r>
              <a:rPr lang="en-US" dirty="0"/>
              <a:t>Upcoming Break for Questions and Comments</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66" y="2049359"/>
            <a:ext cx="3095639" cy="1733557"/>
          </a:xfrm>
          <a:prstGeom prst="rect">
            <a:avLst/>
          </a:prstGeom>
        </p:spPr>
      </p:pic>
      <p:sp>
        <p:nvSpPr>
          <p:cNvPr id="8" name="Rectangle 7"/>
          <p:cNvSpPr/>
          <p:nvPr/>
        </p:nvSpPr>
        <p:spPr>
          <a:xfrm>
            <a:off x="1243779" y="3782916"/>
            <a:ext cx="2077813" cy="180049"/>
          </a:xfrm>
          <a:prstGeom prst="rect">
            <a:avLst/>
          </a:prstGeom>
        </p:spPr>
        <p:txBody>
          <a:bodyPr wrap="none">
            <a:spAutoFit/>
          </a:bodyPr>
          <a:lstStyle/>
          <a:p>
            <a:r>
              <a:rPr lang="en-US" sz="570" dirty="0">
                <a:hlinkClick r:id="rId4"/>
              </a:rPr>
              <a:t>http://www.businessinsider.com</a:t>
            </a:r>
            <a:r>
              <a:rPr lang="en-US" sz="570" dirty="0"/>
              <a:t> , Courtesy of Scott Adams</a:t>
            </a:r>
          </a:p>
        </p:txBody>
      </p:sp>
      <p:sp>
        <p:nvSpPr>
          <p:cNvPr id="3" name="Rectangle 2"/>
          <p:cNvSpPr/>
          <p:nvPr/>
        </p:nvSpPr>
        <p:spPr>
          <a:xfrm>
            <a:off x="3971700" y="1977235"/>
            <a:ext cx="4343400" cy="646331"/>
          </a:xfrm>
          <a:prstGeom prst="rect">
            <a:avLst/>
          </a:prstGeom>
        </p:spPr>
        <p:txBody>
          <a:bodyPr>
            <a:spAutoFit/>
          </a:bodyPr>
          <a:lstStyle/>
          <a:p>
            <a:r>
              <a:rPr lang="en-US" dirty="0"/>
              <a:t>Submit a question to the moderator via the chat box.</a:t>
            </a:r>
          </a:p>
        </p:txBody>
      </p:sp>
      <p:pic>
        <p:nvPicPr>
          <p:cNvPr id="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8188" y="2449174"/>
            <a:ext cx="1859518" cy="236474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74279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5FE221-D5F1-4E9A-9071-E28B6483423F}" type="slidenum">
              <a:rPr lang="en-US" smtClean="0">
                <a:solidFill>
                  <a:prstClr val="black">
                    <a:tint val="75000"/>
                  </a:prstClr>
                </a:solidFill>
              </a:rPr>
              <a:pPr/>
              <a:t>38</a:t>
            </a:fld>
            <a:endParaRPr lang="en-US" dirty="0">
              <a:solidFill>
                <a:prstClr val="black">
                  <a:tint val="75000"/>
                </a:prstClr>
              </a:solidFill>
            </a:endParaRPr>
          </a:p>
        </p:txBody>
      </p:sp>
      <p:pic>
        <p:nvPicPr>
          <p:cNvPr id="2" name="Picture 1" descr="MWF UCLA WEBINAR FINAL+1-37 LANDSCAPE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6800" cy="6400800"/>
          </a:xfrm>
          <a:prstGeom prst="rect">
            <a:avLst/>
          </a:prstGeom>
        </p:spPr>
      </p:pic>
    </p:spTree>
    <p:extLst>
      <p:ext uri="{BB962C8B-B14F-4D97-AF65-F5344CB8AC3E}">
        <p14:creationId xmlns:p14="http://schemas.microsoft.com/office/powerpoint/2010/main" val="784688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0.jpg"/>
          <p:cNvPicPr>
            <a:picLocks noChangeAspect="1"/>
          </p:cNvPicPr>
          <p:nvPr/>
        </p:nvPicPr>
        <p:blipFill rotWithShape="1">
          <a:blip r:embed="rId2">
            <a:extLst>
              <a:ext uri="{28A0092B-C50C-407E-A947-70E740481C1C}">
                <a14:useLocalDpi xmlns:a14="http://schemas.microsoft.com/office/drawing/2010/main" val="0"/>
              </a:ext>
            </a:extLst>
          </a:blip>
          <a:srcRect t="6641" b="12412"/>
          <a:stretch/>
        </p:blipFill>
        <p:spPr>
          <a:xfrm>
            <a:off x="0" y="0"/>
            <a:ext cx="8686800" cy="5388238"/>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18257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313854" y="142092"/>
            <a:ext cx="5863590" cy="668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418" tIns="36209" rIns="72418" bIns="36209"/>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900" dirty="0">
                <a:solidFill>
                  <a:srgbClr val="7F7F7F"/>
                </a:solidFill>
              </a:rPr>
              <a:t>Copyright Materials</a:t>
            </a:r>
          </a:p>
        </p:txBody>
      </p:sp>
      <p:sp>
        <p:nvSpPr>
          <p:cNvPr id="3" name="Content Placeholder 2"/>
          <p:cNvSpPr txBox="1">
            <a:spLocks/>
          </p:cNvSpPr>
          <p:nvPr/>
        </p:nvSpPr>
        <p:spPr>
          <a:xfrm>
            <a:off x="313854" y="1109018"/>
            <a:ext cx="8200400" cy="3973952"/>
          </a:xfrm>
          <a:prstGeom prst="rect">
            <a:avLst/>
          </a:prstGeom>
        </p:spPr>
        <p:txBody>
          <a:bodyPr lIns="72418" tIns="36209" rIns="72418" bIns="3620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ct val="50000"/>
              </a:spcBef>
              <a:buNone/>
            </a:pPr>
            <a:r>
              <a:rPr lang="en-US" dirty="0">
                <a:ea typeface="MS PGothic" pitchFamily="34" charset="-128"/>
              </a:rPr>
              <a:t>This presentation is protected by US and International Copyright laws.  Reproduction, distribution, display and use of the presentation without written permission of the speaker is prohibited.</a:t>
            </a:r>
          </a:p>
          <a:p>
            <a:pPr marL="0" indent="0" eaLnBrk="1" hangingPunct="1">
              <a:spcBef>
                <a:spcPct val="50000"/>
              </a:spcBef>
              <a:buNone/>
            </a:pPr>
            <a:endParaRPr lang="en-US" dirty="0">
              <a:ea typeface="MS PGothic" pitchFamily="34" charset="-128"/>
            </a:endParaRPr>
          </a:p>
          <a:p>
            <a:pPr marL="0" indent="0">
              <a:spcBef>
                <a:spcPct val="50000"/>
              </a:spcBef>
              <a:buNone/>
            </a:pPr>
            <a:r>
              <a:rPr lang="en-US" dirty="0">
                <a:ea typeface="MS PGothic" pitchFamily="34" charset="-128"/>
              </a:rPr>
              <a:t>©2016 The American Institute of Architects</a:t>
            </a:r>
          </a:p>
          <a:p>
            <a:pPr marL="271557" indent="-271557" eaLnBrk="1" hangingPunct="1">
              <a:defRPr/>
            </a:pPr>
            <a:endParaRPr lang="en-US" sz="1400" dirty="0">
              <a:solidFill>
                <a:prstClr val="black"/>
              </a:solidFill>
              <a:ea typeface="ＭＳ Ｐゴシック" pitchFamily="22" charset="-128"/>
            </a:endParaRPr>
          </a:p>
        </p:txBody>
      </p:sp>
    </p:spTree>
    <p:extLst>
      <p:ext uri="{BB962C8B-B14F-4D97-AF65-F5344CB8AC3E}">
        <p14:creationId xmlns:p14="http://schemas.microsoft.com/office/powerpoint/2010/main" val="4137479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1.jpg"/>
          <p:cNvPicPr>
            <a:picLocks noChangeAspect="1"/>
          </p:cNvPicPr>
          <p:nvPr/>
        </p:nvPicPr>
        <p:blipFill rotWithShape="1">
          <a:blip r:embed="rId2">
            <a:extLst>
              <a:ext uri="{28A0092B-C50C-407E-A947-70E740481C1C}">
                <a14:useLocalDpi xmlns:a14="http://schemas.microsoft.com/office/drawing/2010/main" val="0"/>
              </a:ext>
            </a:extLst>
          </a:blip>
          <a:srcRect t="9104" b="8868"/>
          <a:stretch/>
        </p:blipFill>
        <p:spPr>
          <a:xfrm>
            <a:off x="0" y="0"/>
            <a:ext cx="8686800" cy="5397309"/>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335031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2.jpg"/>
          <p:cNvPicPr>
            <a:picLocks noChangeAspect="1"/>
          </p:cNvPicPr>
          <p:nvPr/>
        </p:nvPicPr>
        <p:blipFill rotWithShape="1">
          <a:blip r:embed="rId2">
            <a:extLst>
              <a:ext uri="{28A0092B-C50C-407E-A947-70E740481C1C}">
                <a14:useLocalDpi xmlns:a14="http://schemas.microsoft.com/office/drawing/2010/main" val="0"/>
              </a:ext>
            </a:extLst>
          </a:blip>
          <a:srcRect l="15954" r="27780"/>
          <a:stretch/>
        </p:blipFill>
        <p:spPr>
          <a:xfrm>
            <a:off x="2948138" y="0"/>
            <a:ext cx="4408600" cy="5770091"/>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483561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3.jpg"/>
          <p:cNvPicPr>
            <a:picLocks noChangeAspect="1"/>
          </p:cNvPicPr>
          <p:nvPr/>
        </p:nvPicPr>
        <p:blipFill rotWithShape="1">
          <a:blip r:embed="rId2">
            <a:extLst>
              <a:ext uri="{28A0092B-C50C-407E-A947-70E740481C1C}">
                <a14:useLocalDpi xmlns:a14="http://schemas.microsoft.com/office/drawing/2010/main" val="0"/>
              </a:ext>
            </a:extLst>
          </a:blip>
          <a:srcRect l="58279" t="1517" r="11012" b="48981"/>
          <a:stretch/>
        </p:blipFill>
        <p:spPr>
          <a:xfrm>
            <a:off x="0" y="644047"/>
            <a:ext cx="3583120" cy="4255757"/>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6" name="Picture 5" descr="WEBINAR33.jpg"/>
          <p:cNvPicPr>
            <a:picLocks noChangeAspect="1"/>
          </p:cNvPicPr>
          <p:nvPr/>
        </p:nvPicPr>
        <p:blipFill rotWithShape="1">
          <a:blip r:embed="rId2">
            <a:extLst>
              <a:ext uri="{28A0092B-C50C-407E-A947-70E740481C1C}">
                <a14:useLocalDpi xmlns:a14="http://schemas.microsoft.com/office/drawing/2010/main" val="0"/>
              </a:ext>
            </a:extLst>
          </a:blip>
          <a:srcRect l="31701" t="49460" r="9338"/>
          <a:stretch/>
        </p:blipFill>
        <p:spPr>
          <a:xfrm>
            <a:off x="3564978" y="1232244"/>
            <a:ext cx="5121822" cy="3234982"/>
          </a:xfrm>
          <a:prstGeom prst="rect">
            <a:avLst/>
          </a:prstGeom>
        </p:spPr>
      </p:pic>
    </p:spTree>
    <p:extLst>
      <p:ext uri="{BB962C8B-B14F-4D97-AF65-F5344CB8AC3E}">
        <p14:creationId xmlns:p14="http://schemas.microsoft.com/office/powerpoint/2010/main" val="3234355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4.jpg"/>
          <p:cNvPicPr>
            <a:picLocks noChangeAspect="1"/>
          </p:cNvPicPr>
          <p:nvPr/>
        </p:nvPicPr>
        <p:blipFill rotWithShape="1">
          <a:blip r:embed="rId2">
            <a:extLst>
              <a:ext uri="{28A0092B-C50C-407E-A947-70E740481C1C}">
                <a14:useLocalDpi xmlns:a14="http://schemas.microsoft.com/office/drawing/2010/main" val="0"/>
              </a:ext>
            </a:extLst>
          </a:blip>
          <a:srcRect b="21031"/>
          <a:stretch/>
        </p:blipFill>
        <p:spPr>
          <a:xfrm>
            <a:off x="0" y="-311726"/>
            <a:ext cx="8686800" cy="5300835"/>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110324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5.jpg"/>
          <p:cNvPicPr>
            <a:picLocks noChangeAspect="1"/>
          </p:cNvPicPr>
          <p:nvPr/>
        </p:nvPicPr>
        <p:blipFill rotWithShape="1">
          <a:blip r:embed="rId2">
            <a:extLst>
              <a:ext uri="{28A0092B-C50C-407E-A947-70E740481C1C}">
                <a14:useLocalDpi xmlns:a14="http://schemas.microsoft.com/office/drawing/2010/main" val="0"/>
              </a:ext>
            </a:extLst>
          </a:blip>
          <a:srcRect l="31249" r="9114"/>
          <a:stretch/>
        </p:blipFill>
        <p:spPr>
          <a:xfrm>
            <a:off x="3238415" y="1"/>
            <a:ext cx="4726091" cy="5787506"/>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928209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6.jpg"/>
          <p:cNvPicPr>
            <a:picLocks noChangeAspect="1"/>
          </p:cNvPicPr>
          <p:nvPr/>
        </p:nvPicPr>
        <p:blipFill rotWithShape="1">
          <a:blip r:embed="rId2">
            <a:extLst>
              <a:ext uri="{28A0092B-C50C-407E-A947-70E740481C1C}">
                <a14:useLocalDpi xmlns:a14="http://schemas.microsoft.com/office/drawing/2010/main" val="0"/>
              </a:ext>
            </a:extLst>
          </a:blip>
          <a:srcRect l="8208" r="20231"/>
          <a:stretch/>
        </p:blipFill>
        <p:spPr>
          <a:xfrm>
            <a:off x="2793927" y="-3394"/>
            <a:ext cx="5615068" cy="5781690"/>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4162497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INAR37.jpg"/>
          <p:cNvPicPr>
            <a:picLocks noChangeAspect="1"/>
          </p:cNvPicPr>
          <p:nvPr/>
        </p:nvPicPr>
        <p:blipFill rotWithShape="1">
          <a:blip r:embed="rId2">
            <a:extLst>
              <a:ext uri="{28A0092B-C50C-407E-A947-70E740481C1C}">
                <a14:useLocalDpi xmlns:a14="http://schemas.microsoft.com/office/drawing/2010/main" val="0"/>
              </a:ext>
            </a:extLst>
          </a:blip>
          <a:srcRect l="35191" r="18444" b="35518"/>
          <a:stretch/>
        </p:blipFill>
        <p:spPr>
          <a:xfrm>
            <a:off x="0" y="580551"/>
            <a:ext cx="4027608" cy="4127354"/>
          </a:xfrm>
          <a:prstGeom prst="rect">
            <a:avLst/>
          </a:prstGeom>
        </p:spPr>
      </p:pic>
      <p:sp>
        <p:nvSpPr>
          <p:cNvPr id="6" name="TextBox 5"/>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4" name="Picture 3" descr="WEBINAR37.jpg"/>
          <p:cNvPicPr>
            <a:picLocks noChangeAspect="1"/>
          </p:cNvPicPr>
          <p:nvPr/>
        </p:nvPicPr>
        <p:blipFill rotWithShape="1">
          <a:blip r:embed="rId2">
            <a:extLst>
              <a:ext uri="{28A0092B-C50C-407E-A947-70E740481C1C}">
                <a14:useLocalDpi xmlns:a14="http://schemas.microsoft.com/office/drawing/2010/main" val="0"/>
              </a:ext>
            </a:extLst>
          </a:blip>
          <a:srcRect l="36750" t="64652" r="22182"/>
          <a:stretch/>
        </p:blipFill>
        <p:spPr>
          <a:xfrm>
            <a:off x="3791758" y="1215528"/>
            <a:ext cx="4762856" cy="3020678"/>
          </a:xfrm>
          <a:prstGeom prst="rect">
            <a:avLst/>
          </a:prstGeom>
        </p:spPr>
      </p:pic>
    </p:spTree>
    <p:extLst>
      <p:ext uri="{BB962C8B-B14F-4D97-AF65-F5344CB8AC3E}">
        <p14:creationId xmlns:p14="http://schemas.microsoft.com/office/powerpoint/2010/main" val="2296374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8.jpg"/>
          <p:cNvPicPr>
            <a:picLocks noChangeAspect="1"/>
          </p:cNvPicPr>
          <p:nvPr/>
        </p:nvPicPr>
        <p:blipFill rotWithShape="1">
          <a:blip r:embed="rId2">
            <a:extLst>
              <a:ext uri="{28A0092B-C50C-407E-A947-70E740481C1C}">
                <a14:useLocalDpi xmlns:a14="http://schemas.microsoft.com/office/drawing/2010/main" val="0"/>
              </a:ext>
            </a:extLst>
          </a:blip>
          <a:srcRect t="7568" b="12837"/>
          <a:stretch/>
        </p:blipFill>
        <p:spPr>
          <a:xfrm>
            <a:off x="0" y="0"/>
            <a:ext cx="8686800" cy="5415451"/>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480372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39.jpg"/>
          <p:cNvPicPr>
            <a:picLocks noChangeAspect="1"/>
          </p:cNvPicPr>
          <p:nvPr/>
        </p:nvPicPr>
        <p:blipFill rotWithShape="1">
          <a:blip r:embed="rId2">
            <a:extLst>
              <a:ext uri="{28A0092B-C50C-407E-A947-70E740481C1C}">
                <a14:useLocalDpi xmlns:a14="http://schemas.microsoft.com/office/drawing/2010/main" val="0"/>
              </a:ext>
            </a:extLst>
          </a:blip>
          <a:srcRect t="7703" b="12431"/>
          <a:stretch/>
        </p:blipFill>
        <p:spPr>
          <a:xfrm>
            <a:off x="0" y="0"/>
            <a:ext cx="8686800" cy="5424522"/>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450896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0.jpg"/>
          <p:cNvPicPr>
            <a:picLocks noChangeAspect="1"/>
          </p:cNvPicPr>
          <p:nvPr/>
        </p:nvPicPr>
        <p:blipFill rotWithShape="1">
          <a:blip r:embed="rId2">
            <a:extLst>
              <a:ext uri="{28A0092B-C50C-407E-A947-70E740481C1C}">
                <a14:useLocalDpi xmlns:a14="http://schemas.microsoft.com/office/drawing/2010/main" val="0"/>
              </a:ext>
            </a:extLst>
          </a:blip>
          <a:srcRect t="13243" b="6620"/>
          <a:stretch/>
        </p:blipFill>
        <p:spPr>
          <a:xfrm>
            <a:off x="-63498" y="0"/>
            <a:ext cx="8750298" cy="5418486"/>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59420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313855" y="142092"/>
            <a:ext cx="7347903" cy="668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418" tIns="36209" rIns="72418" bIns="36209"/>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900" dirty="0">
                <a:solidFill>
                  <a:srgbClr val="7F7F7F"/>
                </a:solidFill>
              </a:rPr>
              <a:t>Course Objectives</a:t>
            </a:r>
          </a:p>
        </p:txBody>
      </p:sp>
      <p:sp>
        <p:nvSpPr>
          <p:cNvPr id="3" name="Content Placeholder 2"/>
          <p:cNvSpPr txBox="1">
            <a:spLocks/>
          </p:cNvSpPr>
          <p:nvPr/>
        </p:nvSpPr>
        <p:spPr>
          <a:xfrm>
            <a:off x="313853" y="1186364"/>
            <a:ext cx="7840202" cy="3854266"/>
          </a:xfrm>
          <a:prstGeom prst="rect">
            <a:avLst/>
          </a:prstGeom>
        </p:spPr>
        <p:txBody>
          <a:bodyPr lIns="72418" tIns="36209" rIns="72418" bIns="3620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24190" lvl="1" indent="-362094">
              <a:spcBef>
                <a:spcPts val="0"/>
              </a:spcBef>
              <a:spcAft>
                <a:spcPts val="475"/>
              </a:spcAft>
              <a:buFont typeface="+mj-lt"/>
              <a:buAutoNum type="arabicPeriod"/>
            </a:pPr>
            <a:r>
              <a:rPr lang="en-US" sz="2200" dirty="0"/>
              <a:t>Learn key planning concepts for ambulatory surgery centers</a:t>
            </a:r>
          </a:p>
          <a:p>
            <a:pPr marL="724190" lvl="1" indent="-362094">
              <a:spcBef>
                <a:spcPts val="0"/>
              </a:spcBef>
              <a:spcAft>
                <a:spcPts val="475"/>
              </a:spcAft>
              <a:buFont typeface="+mj-lt"/>
              <a:buAutoNum type="arabicPeriod"/>
            </a:pPr>
            <a:r>
              <a:rPr lang="en-US" sz="2200" dirty="0"/>
              <a:t>Learn key planning concepts for ambulatory cancer care centers</a:t>
            </a:r>
          </a:p>
          <a:p>
            <a:pPr marL="724190" lvl="1" indent="-362094">
              <a:spcBef>
                <a:spcPts val="0"/>
              </a:spcBef>
              <a:spcAft>
                <a:spcPts val="475"/>
              </a:spcAft>
              <a:buFont typeface="+mj-lt"/>
              <a:buAutoNum type="arabicPeriod"/>
            </a:pPr>
            <a:r>
              <a:rPr lang="en-US" sz="2200" dirty="0"/>
              <a:t>Understand ways to incorporate nature and natural light to create a healing environment</a:t>
            </a:r>
          </a:p>
          <a:p>
            <a:pPr marL="724190" lvl="1" indent="-362094">
              <a:spcBef>
                <a:spcPts val="0"/>
              </a:spcBef>
              <a:spcAft>
                <a:spcPts val="475"/>
              </a:spcAft>
              <a:buFont typeface="+mj-lt"/>
              <a:buAutoNum type="arabicPeriod"/>
            </a:pPr>
            <a:r>
              <a:rPr lang="en-US" sz="2200" dirty="0"/>
              <a:t>Gain an understanding of principles of a patient-focused environment</a:t>
            </a:r>
          </a:p>
        </p:txBody>
      </p:sp>
    </p:spTree>
    <p:extLst>
      <p:ext uri="{BB962C8B-B14F-4D97-AF65-F5344CB8AC3E}">
        <p14:creationId xmlns:p14="http://schemas.microsoft.com/office/powerpoint/2010/main" val="3931338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1.jpg"/>
          <p:cNvPicPr>
            <a:picLocks noChangeAspect="1"/>
          </p:cNvPicPr>
          <p:nvPr/>
        </p:nvPicPr>
        <p:blipFill rotWithShape="1">
          <a:blip r:embed="rId2">
            <a:extLst>
              <a:ext uri="{28A0092B-C50C-407E-A947-70E740481C1C}">
                <a14:useLocalDpi xmlns:a14="http://schemas.microsoft.com/office/drawing/2010/main" val="0"/>
              </a:ext>
            </a:extLst>
          </a:blip>
          <a:srcRect b="32782"/>
          <a:stretch/>
        </p:blipFill>
        <p:spPr>
          <a:xfrm>
            <a:off x="-45356" y="1"/>
            <a:ext cx="8732155" cy="4535554"/>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340105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2.jpg"/>
          <p:cNvPicPr>
            <a:picLocks noChangeAspect="1"/>
          </p:cNvPicPr>
          <p:nvPr/>
        </p:nvPicPr>
        <p:blipFill rotWithShape="1">
          <a:blip r:embed="rId2">
            <a:extLst>
              <a:ext uri="{28A0092B-C50C-407E-A947-70E740481C1C}">
                <a14:useLocalDpi xmlns:a14="http://schemas.microsoft.com/office/drawing/2010/main" val="0"/>
              </a:ext>
            </a:extLst>
          </a:blip>
          <a:srcRect l="26732" r="9463" b="49407"/>
          <a:stretch/>
        </p:blipFill>
        <p:spPr>
          <a:xfrm>
            <a:off x="45355" y="1696297"/>
            <a:ext cx="4284956" cy="2503625"/>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pic>
        <p:nvPicPr>
          <p:cNvPr id="6" name="Picture 5" descr="WEBINAR42.jpg"/>
          <p:cNvPicPr>
            <a:picLocks noChangeAspect="1"/>
          </p:cNvPicPr>
          <p:nvPr/>
        </p:nvPicPr>
        <p:blipFill rotWithShape="1">
          <a:blip r:embed="rId2">
            <a:extLst>
              <a:ext uri="{28A0092B-C50C-407E-A947-70E740481C1C}">
                <a14:useLocalDpi xmlns:a14="http://schemas.microsoft.com/office/drawing/2010/main" val="0"/>
              </a:ext>
            </a:extLst>
          </a:blip>
          <a:srcRect l="26846" t="50763" r="11336"/>
          <a:stretch/>
        </p:blipFill>
        <p:spPr>
          <a:xfrm>
            <a:off x="4354175" y="1660012"/>
            <a:ext cx="4292809" cy="2519287"/>
          </a:xfrm>
          <a:prstGeom prst="rect">
            <a:avLst/>
          </a:prstGeom>
        </p:spPr>
      </p:pic>
    </p:spTree>
    <p:extLst>
      <p:ext uri="{BB962C8B-B14F-4D97-AF65-F5344CB8AC3E}">
        <p14:creationId xmlns:p14="http://schemas.microsoft.com/office/powerpoint/2010/main" val="3423699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3.jpg"/>
          <p:cNvPicPr>
            <a:picLocks noChangeAspect="1"/>
          </p:cNvPicPr>
          <p:nvPr/>
        </p:nvPicPr>
        <p:blipFill rotWithShape="1">
          <a:blip r:embed="rId2">
            <a:extLst>
              <a:ext uri="{28A0092B-C50C-407E-A947-70E740481C1C}">
                <a14:useLocalDpi xmlns:a14="http://schemas.microsoft.com/office/drawing/2010/main" val="0"/>
              </a:ext>
            </a:extLst>
          </a:blip>
          <a:srcRect b="17378"/>
          <a:stretch/>
        </p:blipFill>
        <p:spPr>
          <a:xfrm>
            <a:off x="0" y="0"/>
            <a:ext cx="8686800" cy="5288455"/>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686895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4.jpg"/>
          <p:cNvPicPr>
            <a:picLocks noChangeAspect="1"/>
          </p:cNvPicPr>
          <p:nvPr/>
        </p:nvPicPr>
        <p:blipFill rotWithShape="1">
          <a:blip r:embed="rId2">
            <a:extLst>
              <a:ext uri="{28A0092B-C50C-407E-A947-70E740481C1C}">
                <a14:useLocalDpi xmlns:a14="http://schemas.microsoft.com/office/drawing/2010/main" val="0"/>
              </a:ext>
            </a:extLst>
          </a:blip>
          <a:srcRect t="3514" b="16891"/>
          <a:stretch/>
        </p:blipFill>
        <p:spPr>
          <a:xfrm>
            <a:off x="0" y="0"/>
            <a:ext cx="8686800" cy="5342882"/>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707750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5.jpg"/>
          <p:cNvPicPr>
            <a:picLocks noChangeAspect="1"/>
          </p:cNvPicPr>
          <p:nvPr/>
        </p:nvPicPr>
        <p:blipFill rotWithShape="1">
          <a:blip r:embed="rId2">
            <a:extLst>
              <a:ext uri="{28A0092B-C50C-407E-A947-70E740481C1C}">
                <a14:useLocalDpi xmlns:a14="http://schemas.microsoft.com/office/drawing/2010/main" val="0"/>
              </a:ext>
            </a:extLst>
          </a:blip>
          <a:srcRect t="12703" b="9728"/>
          <a:stretch/>
        </p:blipFill>
        <p:spPr>
          <a:xfrm>
            <a:off x="0" y="0"/>
            <a:ext cx="8913806" cy="5406380"/>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4126490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6.jpg"/>
          <p:cNvPicPr>
            <a:picLocks noChangeAspect="1"/>
          </p:cNvPicPr>
          <p:nvPr/>
        </p:nvPicPr>
        <p:blipFill rotWithShape="1">
          <a:blip r:embed="rId2">
            <a:extLst>
              <a:ext uri="{28A0092B-C50C-407E-A947-70E740481C1C}">
                <a14:useLocalDpi xmlns:a14="http://schemas.microsoft.com/office/drawing/2010/main" val="0"/>
              </a:ext>
            </a:extLst>
          </a:blip>
          <a:srcRect l="9084" r="29305"/>
          <a:stretch/>
        </p:blipFill>
        <p:spPr>
          <a:xfrm>
            <a:off x="3193060" y="1"/>
            <a:ext cx="4831497" cy="5778294"/>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516349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7.jpg"/>
          <p:cNvPicPr>
            <a:picLocks noChangeAspect="1"/>
          </p:cNvPicPr>
          <p:nvPr/>
        </p:nvPicPr>
        <p:blipFill rotWithShape="1">
          <a:blip r:embed="rId2">
            <a:extLst>
              <a:ext uri="{28A0092B-C50C-407E-A947-70E740481C1C}">
                <a14:useLocalDpi xmlns:a14="http://schemas.microsoft.com/office/drawing/2010/main" val="0"/>
              </a:ext>
            </a:extLst>
          </a:blip>
          <a:srcRect t="11622" b="7026"/>
          <a:stretch/>
        </p:blipFill>
        <p:spPr>
          <a:xfrm>
            <a:off x="0" y="1"/>
            <a:ext cx="8686800" cy="5388238"/>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3222346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8.jpg"/>
          <p:cNvPicPr>
            <a:picLocks noChangeAspect="1"/>
          </p:cNvPicPr>
          <p:nvPr/>
        </p:nvPicPr>
        <p:blipFill rotWithShape="1">
          <a:blip r:embed="rId2">
            <a:extLst>
              <a:ext uri="{28A0092B-C50C-407E-A947-70E740481C1C}">
                <a14:useLocalDpi xmlns:a14="http://schemas.microsoft.com/office/drawing/2010/main" val="0"/>
              </a:ext>
            </a:extLst>
          </a:blip>
          <a:srcRect b="19221"/>
          <a:stretch/>
        </p:blipFill>
        <p:spPr>
          <a:xfrm>
            <a:off x="0" y="0"/>
            <a:ext cx="8686800" cy="5170531"/>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074560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49.jpg"/>
          <p:cNvPicPr>
            <a:picLocks noChangeAspect="1"/>
          </p:cNvPicPr>
          <p:nvPr/>
        </p:nvPicPr>
        <p:blipFill rotWithShape="1">
          <a:blip r:embed="rId2">
            <a:extLst>
              <a:ext uri="{28A0092B-C50C-407E-A947-70E740481C1C}">
                <a14:useLocalDpi xmlns:a14="http://schemas.microsoft.com/office/drawing/2010/main" val="0"/>
              </a:ext>
            </a:extLst>
          </a:blip>
          <a:srcRect b="26486"/>
          <a:stretch/>
        </p:blipFill>
        <p:spPr>
          <a:xfrm>
            <a:off x="0" y="1"/>
            <a:ext cx="8686800" cy="4934682"/>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044686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50.jpg"/>
          <p:cNvPicPr>
            <a:picLocks noChangeAspect="1"/>
          </p:cNvPicPr>
          <p:nvPr/>
        </p:nvPicPr>
        <p:blipFill rotWithShape="1">
          <a:blip r:embed="rId2">
            <a:extLst>
              <a:ext uri="{28A0092B-C50C-407E-A947-70E740481C1C}">
                <a14:useLocalDpi xmlns:a14="http://schemas.microsoft.com/office/drawing/2010/main" val="0"/>
              </a:ext>
            </a:extLst>
          </a:blip>
          <a:srcRect t="8379" b="1620"/>
          <a:stretch/>
        </p:blipFill>
        <p:spPr>
          <a:xfrm>
            <a:off x="689410" y="145138"/>
            <a:ext cx="7382477" cy="5134247"/>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89112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313854" y="142092"/>
            <a:ext cx="5863590" cy="668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418" tIns="36209" rIns="72418" bIns="36209"/>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900" dirty="0">
                <a:solidFill>
                  <a:srgbClr val="7F7F7F"/>
                </a:solidFill>
              </a:rPr>
              <a:t>AIA/CES Reporting Details</a:t>
            </a:r>
          </a:p>
        </p:txBody>
      </p:sp>
      <p:sp>
        <p:nvSpPr>
          <p:cNvPr id="3" name="Content Placeholder 2"/>
          <p:cNvSpPr txBox="1">
            <a:spLocks/>
          </p:cNvSpPr>
          <p:nvPr/>
        </p:nvSpPr>
        <p:spPr>
          <a:xfrm>
            <a:off x="209613" y="2555285"/>
            <a:ext cx="8200400" cy="2701907"/>
          </a:xfrm>
          <a:prstGeom prst="rect">
            <a:avLst/>
          </a:prstGeom>
        </p:spPr>
        <p:txBody>
          <a:bodyPr lIns="72418" tIns="36209" rIns="72418" bIns="3620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950"/>
              </a:spcAft>
              <a:buNone/>
              <a:defRPr/>
            </a:pPr>
            <a:r>
              <a:rPr lang="en-US" sz="1900" dirty="0">
                <a:solidFill>
                  <a:prstClr val="black"/>
                </a:solidFill>
              </a:rPr>
              <a:t>In order to receive credit, each attendee must complete the webinar survey/report form </a:t>
            </a:r>
            <a:r>
              <a:rPr lang="en-US" sz="1900" b="1" dirty="0">
                <a:solidFill>
                  <a:prstClr val="black"/>
                </a:solidFill>
              </a:rPr>
              <a:t>at the conclusion of the presentation</a:t>
            </a:r>
            <a:r>
              <a:rPr lang="en-US" sz="1900" dirty="0">
                <a:solidFill>
                  <a:prstClr val="black"/>
                </a:solidFill>
              </a:rPr>
              <a:t>.</a:t>
            </a:r>
          </a:p>
          <a:p>
            <a:pPr marL="0" indent="0">
              <a:spcBef>
                <a:spcPts val="0"/>
              </a:spcBef>
              <a:spcAft>
                <a:spcPts val="950"/>
              </a:spcAft>
              <a:buNone/>
              <a:defRPr/>
            </a:pPr>
            <a:r>
              <a:rPr lang="en-US" sz="1900" dirty="0">
                <a:solidFill>
                  <a:prstClr val="black"/>
                </a:solidFill>
              </a:rPr>
              <a:t>Follow the link provided:</a:t>
            </a:r>
          </a:p>
          <a:p>
            <a:pPr marL="364609" indent="-213736">
              <a:spcBef>
                <a:spcPts val="0"/>
              </a:spcBef>
              <a:spcAft>
                <a:spcPts val="950"/>
              </a:spcAft>
              <a:defRPr/>
            </a:pPr>
            <a:r>
              <a:rPr lang="en-US" sz="1900" b="1" dirty="0">
                <a:solidFill>
                  <a:prstClr val="black"/>
                </a:solidFill>
              </a:rPr>
              <a:t>in the Chat box </a:t>
            </a:r>
            <a:r>
              <a:rPr lang="en-US" sz="1900" dirty="0">
                <a:solidFill>
                  <a:prstClr val="black"/>
                </a:solidFill>
              </a:rPr>
              <a:t>at the conclusion of the live presentation; </a:t>
            </a:r>
          </a:p>
          <a:p>
            <a:pPr marL="364609" indent="-213736">
              <a:spcBef>
                <a:spcPts val="0"/>
              </a:spcBef>
              <a:spcAft>
                <a:spcPts val="950"/>
              </a:spcAft>
              <a:defRPr/>
            </a:pPr>
            <a:r>
              <a:rPr lang="en-US" sz="1900" b="1" dirty="0">
                <a:solidFill>
                  <a:prstClr val="black"/>
                </a:solidFill>
              </a:rPr>
              <a:t>in the follow-up email </a:t>
            </a:r>
            <a:r>
              <a:rPr lang="en-US" sz="1900" dirty="0">
                <a:solidFill>
                  <a:prstClr val="black"/>
                </a:solidFill>
              </a:rPr>
              <a:t>you (</a:t>
            </a:r>
            <a:r>
              <a:rPr lang="en-US" sz="1900" i="1" dirty="0">
                <a:solidFill>
                  <a:prstClr val="black"/>
                </a:solidFill>
              </a:rPr>
              <a:t>or the person who registered your site</a:t>
            </a:r>
            <a:r>
              <a:rPr lang="en-US" sz="1900" dirty="0">
                <a:solidFill>
                  <a:prstClr val="black"/>
                </a:solidFill>
              </a:rPr>
              <a:t>) will receive one hour after the webinar. </a:t>
            </a:r>
          </a:p>
        </p:txBody>
      </p:sp>
      <p:sp>
        <p:nvSpPr>
          <p:cNvPr id="4" name="Text Placeholder 6"/>
          <p:cNvSpPr txBox="1">
            <a:spLocks/>
          </p:cNvSpPr>
          <p:nvPr/>
        </p:nvSpPr>
        <p:spPr>
          <a:xfrm>
            <a:off x="1404880" y="1325578"/>
            <a:ext cx="6182558" cy="1066799"/>
          </a:xfrm>
          <a:prstGeom prst="rect">
            <a:avLst/>
          </a:prstGeom>
          <a:noFill/>
        </p:spPr>
        <p:txBody>
          <a:bodyPr vert="horz" lIns="72418" tIns="36209" rIns="72418" bIns="36209"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74294">
              <a:spcAft>
                <a:spcPts val="950"/>
              </a:spcAft>
              <a:defRPr/>
            </a:pPr>
            <a:r>
              <a:rPr lang="en-US" sz="1900" dirty="0">
                <a:solidFill>
                  <a:prstClr val="black"/>
                </a:solidFill>
              </a:rPr>
              <a:t>All attendees will be eligible to receive:</a:t>
            </a:r>
            <a:br>
              <a:rPr lang="en-US" sz="1900" dirty="0">
                <a:solidFill>
                  <a:prstClr val="black"/>
                </a:solidFill>
              </a:rPr>
            </a:br>
            <a:r>
              <a:rPr lang="en-US" sz="1900" dirty="0">
                <a:solidFill>
                  <a:prstClr val="black"/>
                </a:solidFill>
              </a:rPr>
              <a:t>1 AIA LU/HSW (AIA continuing education)</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8173" y="1302829"/>
            <a:ext cx="1030587" cy="1014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3878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51.jpg"/>
          <p:cNvPicPr>
            <a:picLocks noChangeAspect="1"/>
          </p:cNvPicPr>
          <p:nvPr/>
        </p:nvPicPr>
        <p:blipFill rotWithShape="1">
          <a:blip r:embed="rId2">
            <a:extLst>
              <a:ext uri="{28A0092B-C50C-407E-A947-70E740481C1C}">
                <a14:useLocalDpi xmlns:a14="http://schemas.microsoft.com/office/drawing/2010/main" val="0"/>
              </a:ext>
            </a:extLst>
          </a:blip>
          <a:srcRect b="30269"/>
          <a:stretch/>
        </p:blipFill>
        <p:spPr>
          <a:xfrm>
            <a:off x="0" y="0"/>
            <a:ext cx="8686800" cy="4680691"/>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144518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52.jpg"/>
          <p:cNvPicPr>
            <a:picLocks noChangeAspect="1"/>
          </p:cNvPicPr>
          <p:nvPr/>
        </p:nvPicPr>
        <p:blipFill rotWithShape="1">
          <a:blip r:embed="rId2">
            <a:extLst>
              <a:ext uri="{28A0092B-C50C-407E-A947-70E740481C1C}">
                <a14:useLocalDpi xmlns:a14="http://schemas.microsoft.com/office/drawing/2010/main" val="0"/>
              </a:ext>
            </a:extLst>
          </a:blip>
          <a:srcRect b="19504"/>
          <a:stretch/>
        </p:blipFill>
        <p:spPr>
          <a:xfrm>
            <a:off x="0" y="0"/>
            <a:ext cx="8686800" cy="5152389"/>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2055699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INAR53.jpg"/>
          <p:cNvPicPr>
            <a:picLocks noChangeAspect="1"/>
          </p:cNvPicPr>
          <p:nvPr/>
        </p:nvPicPr>
        <p:blipFill rotWithShape="1">
          <a:blip r:embed="rId2">
            <a:extLst>
              <a:ext uri="{28A0092B-C50C-407E-A947-70E740481C1C}">
                <a14:useLocalDpi xmlns:a14="http://schemas.microsoft.com/office/drawing/2010/main" val="0"/>
              </a:ext>
            </a:extLst>
          </a:blip>
          <a:srcRect l="8563" r="21159"/>
          <a:stretch/>
        </p:blipFill>
        <p:spPr>
          <a:xfrm>
            <a:off x="2739500" y="0"/>
            <a:ext cx="5507938" cy="5774893"/>
          </a:xfrm>
          <a:prstGeom prst="rect">
            <a:avLst/>
          </a:prstGeom>
        </p:spPr>
      </p:pic>
      <p:sp>
        <p:nvSpPr>
          <p:cNvPr id="5" name="TextBox 4"/>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1017203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765" y="0"/>
            <a:ext cx="7360114" cy="1066800"/>
          </a:xfrm>
        </p:spPr>
        <p:txBody>
          <a:bodyPr>
            <a:normAutofit/>
          </a:bodyPr>
          <a:lstStyle/>
          <a:p>
            <a:r>
              <a:rPr lang="en-US" dirty="0"/>
              <a:t>Last Chance for Questions and Comments</a:t>
            </a:r>
          </a:p>
        </p:txBody>
      </p:sp>
      <p:pic>
        <p:nvPicPr>
          <p:cNvPr id="5"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641765" y="1459759"/>
            <a:ext cx="4340352" cy="3255264"/>
          </a:xfrm>
        </p:spPr>
      </p:pic>
    </p:spTree>
    <p:extLst>
      <p:ext uri="{BB962C8B-B14F-4D97-AF65-F5344CB8AC3E}">
        <p14:creationId xmlns:p14="http://schemas.microsoft.com/office/powerpoint/2010/main" val="4126944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65" y="0"/>
            <a:ext cx="7818120" cy="1066800"/>
          </a:xfrm>
        </p:spPr>
        <p:txBody>
          <a:bodyPr>
            <a:normAutofit/>
          </a:bodyPr>
          <a:lstStyle/>
          <a:p>
            <a:r>
              <a:rPr lang="en-US" dirty="0"/>
              <a:t>Thank you for joining us today!</a:t>
            </a:r>
          </a:p>
        </p:txBody>
      </p:sp>
      <p:sp>
        <p:nvSpPr>
          <p:cNvPr id="3" name="Content Placeholder 2"/>
          <p:cNvSpPr>
            <a:spLocks noGrp="1"/>
          </p:cNvSpPr>
          <p:nvPr>
            <p:ph idx="1"/>
          </p:nvPr>
        </p:nvSpPr>
        <p:spPr>
          <a:xfrm>
            <a:off x="484309" y="1066800"/>
            <a:ext cx="7281922" cy="4683759"/>
          </a:xfrm>
        </p:spPr>
        <p:txBody>
          <a:bodyPr>
            <a:normAutofit/>
          </a:bodyPr>
          <a:lstStyle/>
          <a:p>
            <a:pPr marL="0" indent="0">
              <a:buNone/>
            </a:pPr>
            <a:r>
              <a:rPr lang="en-US" sz="1900" dirty="0"/>
              <a:t>This concludes the AIA/CES Course </a:t>
            </a:r>
            <a:r>
              <a:rPr lang="en-US" sz="1900" b="1" dirty="0"/>
              <a:t>#AAH1604.</a:t>
            </a:r>
            <a:r>
              <a:rPr lang="en-US" sz="1900" dirty="0"/>
              <a:t> The webinar survey/report form URL is listed in the chat box </a:t>
            </a:r>
            <a:r>
              <a:rPr lang="en-US" sz="1900" b="1" i="1" dirty="0"/>
              <a:t>and</a:t>
            </a:r>
            <a:r>
              <a:rPr lang="en-US" sz="1900" dirty="0"/>
              <a:t> will be included in the follow-up email sent to you in the next hour. Earn 1 AIA LU/HSW.</a:t>
            </a:r>
          </a:p>
          <a:p>
            <a:pPr marL="0" indent="0">
              <a:lnSpc>
                <a:spcPct val="120000"/>
              </a:lnSpc>
              <a:buNone/>
            </a:pPr>
            <a:endParaRPr lang="en-US" sz="1300" dirty="0"/>
          </a:p>
          <a:p>
            <a:pPr marL="0" indent="0">
              <a:lnSpc>
                <a:spcPct val="120000"/>
              </a:lnSpc>
              <a:buNone/>
            </a:pPr>
            <a:endParaRPr lang="en-US" sz="1300" dirty="0"/>
          </a:p>
          <a:p>
            <a:pPr marL="0" indent="0">
              <a:lnSpc>
                <a:spcPct val="120000"/>
              </a:lnSpc>
              <a:buNone/>
            </a:pPr>
            <a:endParaRPr lang="en-US" sz="1300" dirty="0"/>
          </a:p>
          <a:p>
            <a:pPr marL="0" indent="0">
              <a:lnSpc>
                <a:spcPct val="120000"/>
              </a:lnSpc>
              <a:buNone/>
            </a:pPr>
            <a:endParaRPr lang="en-US" sz="1300" dirty="0"/>
          </a:p>
          <a:p>
            <a:pPr marL="0" indent="0" fontAlgn="base">
              <a:lnSpc>
                <a:spcPct val="120000"/>
              </a:lnSpc>
              <a:spcBef>
                <a:spcPct val="0"/>
              </a:spcBef>
              <a:spcAft>
                <a:spcPct val="0"/>
              </a:spcAft>
              <a:buNone/>
              <a:defRPr/>
            </a:pPr>
            <a:endParaRPr lang="en-US" sz="1500" b="1" dirty="0">
              <a:solidFill>
                <a:srgbClr val="000000"/>
              </a:solidFill>
            </a:endParaRPr>
          </a:p>
          <a:p>
            <a:pPr marL="0" indent="0" fontAlgn="base">
              <a:lnSpc>
                <a:spcPct val="120000"/>
              </a:lnSpc>
              <a:spcBef>
                <a:spcPct val="0"/>
              </a:spcBef>
              <a:spcAft>
                <a:spcPct val="0"/>
              </a:spcAft>
              <a:buNone/>
              <a:defRPr/>
            </a:pPr>
            <a:endParaRPr lang="en-US" sz="1500" b="1" dirty="0">
              <a:solidFill>
                <a:srgbClr val="000000"/>
              </a:solidFill>
            </a:endParaRPr>
          </a:p>
        </p:txBody>
      </p:sp>
      <p:sp>
        <p:nvSpPr>
          <p:cNvPr id="5" name="Rectangle 4"/>
          <p:cNvSpPr>
            <a:spLocks noChangeArrowheads="1"/>
          </p:cNvSpPr>
          <p:nvPr/>
        </p:nvSpPr>
        <p:spPr bwMode="auto">
          <a:xfrm>
            <a:off x="1085851" y="-175063"/>
            <a:ext cx="146254" cy="350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420" tIns="36210" rIns="72420" bIns="36210" numCol="1" anchor="ctr" anchorCtr="0" compatLnSpc="1">
            <a:prstTxWarp prst="textNoShape">
              <a:avLst/>
            </a:prstTxWarp>
            <a:spAutoFit/>
          </a:bodyPr>
          <a:lstStyle/>
          <a:p>
            <a:endParaRPr lang="en-US" dirty="0"/>
          </a:p>
        </p:txBody>
      </p:sp>
      <p:sp>
        <p:nvSpPr>
          <p:cNvPr id="6" name="Content Placeholder 2"/>
          <p:cNvSpPr txBox="1">
            <a:spLocks/>
          </p:cNvSpPr>
          <p:nvPr/>
        </p:nvSpPr>
        <p:spPr bwMode="auto">
          <a:xfrm>
            <a:off x="528513" y="2286272"/>
            <a:ext cx="7089109" cy="497840"/>
          </a:xfrm>
          <a:prstGeom prst="rect">
            <a:avLst/>
          </a:prstGeom>
          <a:noFill/>
          <a:ln>
            <a:noFill/>
          </a:ln>
          <a:extLst/>
        </p:spPr>
        <p:txBody>
          <a:bodyPr vert="horz" wrap="square" lIns="72420" tIns="36210" rIns="72420" bIns="3621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t>Survey Link: </a:t>
            </a:r>
            <a:r>
              <a:rPr lang="en-US" b="1" dirty="0">
                <a:solidFill>
                  <a:srgbClr val="00B0F0"/>
                </a:solidFill>
                <a:hlinkClick r:id="rId3"/>
              </a:rPr>
              <a:t>http://bit.ly/2gcDXp4</a:t>
            </a:r>
            <a:r>
              <a:rPr lang="en-US" sz="2800" b="1" dirty="0"/>
              <a:t>.    </a:t>
            </a:r>
            <a:r>
              <a:rPr lang="en-US" sz="2800" b="1" dirty="0">
                <a:solidFill>
                  <a:schemeClr val="tx2"/>
                </a:solidFill>
              </a:rPr>
              <a:t> </a:t>
            </a:r>
          </a:p>
          <a:p>
            <a:pPr marL="0" indent="0">
              <a:buNone/>
            </a:pPr>
            <a:endParaRPr lang="en-US" sz="1600" dirty="0"/>
          </a:p>
        </p:txBody>
      </p:sp>
      <p:sp>
        <p:nvSpPr>
          <p:cNvPr id="4" name="Rectangle 3"/>
          <p:cNvSpPr/>
          <p:nvPr/>
        </p:nvSpPr>
        <p:spPr>
          <a:xfrm>
            <a:off x="528513" y="3068592"/>
            <a:ext cx="6943674" cy="2133948"/>
          </a:xfrm>
          <a:prstGeom prst="rect">
            <a:avLst/>
          </a:prstGeom>
        </p:spPr>
        <p:txBody>
          <a:bodyPr wrap="square" lIns="72420" tIns="36210" rIns="72420" bIns="36210">
            <a:spAutoFit/>
          </a:bodyPr>
          <a:lstStyle/>
          <a:p>
            <a:r>
              <a:rPr lang="en-US" dirty="0"/>
              <a:t>All attendees must report credit individually by completing the webinar survey/report form within the next 3 business days. Credit will automatically appear on your transcript within 2 weeks. </a:t>
            </a:r>
            <a:r>
              <a:rPr lang="en-US" b="1" dirty="0">
                <a:solidFill>
                  <a:srgbClr val="FF0000"/>
                </a:solidFill>
              </a:rPr>
              <a:t>Tablet and smartphone users must copy down the above survey link.</a:t>
            </a:r>
            <a:endParaRPr lang="en-US" dirty="0"/>
          </a:p>
          <a:p>
            <a:pPr>
              <a:spcAft>
                <a:spcPts val="950"/>
              </a:spcAft>
              <a:defRPr/>
            </a:pPr>
            <a:endParaRPr lang="en-US" dirty="0"/>
          </a:p>
          <a:p>
            <a:pPr>
              <a:spcAft>
                <a:spcPts val="950"/>
              </a:spcAft>
              <a:defRPr/>
            </a:pPr>
            <a:r>
              <a:rPr lang="en-US" dirty="0"/>
              <a:t>Please direct any further questions to </a:t>
            </a:r>
            <a:r>
              <a:rPr lang="en-US" dirty="0">
                <a:hlinkClick r:id="rId4"/>
              </a:rPr>
              <a:t>knowledgecommunit</a:t>
            </a:r>
            <a:r>
              <a:rPr lang="en-US" dirty="0">
                <a:solidFill>
                  <a:srgbClr val="6666FF"/>
                </a:solidFill>
                <a:hlinkClick r:id="rId4"/>
              </a:rPr>
              <a:t>ies</a:t>
            </a:r>
            <a:r>
              <a:rPr lang="en-US" dirty="0">
                <a:hlinkClick r:id="rId4"/>
              </a:rPr>
              <a:t>@aia.org</a:t>
            </a:r>
            <a:r>
              <a:rPr lang="en-US" dirty="0"/>
              <a:t>. </a:t>
            </a:r>
          </a:p>
        </p:txBody>
      </p:sp>
    </p:spTree>
    <p:extLst>
      <p:ext uri="{BB962C8B-B14F-4D97-AF65-F5344CB8AC3E}">
        <p14:creationId xmlns:p14="http://schemas.microsoft.com/office/powerpoint/2010/main" val="22877589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614" y="0"/>
            <a:ext cx="7989570" cy="1066800"/>
          </a:xfrm>
        </p:spPr>
        <p:txBody>
          <a:bodyPr>
            <a:noAutofit/>
          </a:bodyPr>
          <a:lstStyle/>
          <a:p>
            <a:r>
              <a:rPr lang="en-US" sz="2500" dirty="0"/>
              <a:t>Join us at the AAH!</a:t>
            </a:r>
            <a:endParaRPr lang="en-US" sz="2500" b="1" dirty="0"/>
          </a:p>
        </p:txBody>
      </p:sp>
      <p:sp>
        <p:nvSpPr>
          <p:cNvPr id="3" name="Content Placeholder 2"/>
          <p:cNvSpPr>
            <a:spLocks noGrp="1"/>
          </p:cNvSpPr>
          <p:nvPr>
            <p:ph idx="1"/>
          </p:nvPr>
        </p:nvSpPr>
        <p:spPr>
          <a:xfrm>
            <a:off x="348614" y="1066800"/>
            <a:ext cx="7989570" cy="4012965"/>
          </a:xfrm>
        </p:spPr>
        <p:txBody>
          <a:bodyPr>
            <a:normAutofit/>
          </a:bodyPr>
          <a:lstStyle/>
          <a:p>
            <a:pPr marL="0" indent="0">
              <a:lnSpc>
                <a:spcPct val="120000"/>
              </a:lnSpc>
              <a:spcBef>
                <a:spcPts val="0"/>
              </a:spcBef>
              <a:spcAft>
                <a:spcPts val="950"/>
              </a:spcAft>
              <a:buNone/>
            </a:pPr>
            <a:r>
              <a:rPr lang="en-US" b="1" dirty="0"/>
              <a:t>•	Receive Academy Update newsletters </a:t>
            </a:r>
          </a:p>
          <a:p>
            <a:pPr marL="0" indent="0">
              <a:lnSpc>
                <a:spcPct val="120000"/>
              </a:lnSpc>
              <a:spcBef>
                <a:spcPts val="0"/>
              </a:spcBef>
              <a:spcAft>
                <a:spcPts val="475"/>
              </a:spcAft>
              <a:buNone/>
            </a:pPr>
            <a:r>
              <a:rPr lang="en-US" b="1" dirty="0"/>
              <a:t>•	Access to resources </a:t>
            </a:r>
          </a:p>
          <a:p>
            <a:pPr lvl="1" indent="-271577">
              <a:lnSpc>
                <a:spcPct val="120000"/>
              </a:lnSpc>
              <a:spcBef>
                <a:spcPts val="0"/>
              </a:spcBef>
              <a:spcAft>
                <a:spcPts val="475"/>
              </a:spcAft>
              <a:buFont typeface="Wingdings" panose="05000000000000000000" pitchFamily="2" charset="2"/>
              <a:buChar char="ü"/>
            </a:pPr>
            <a:r>
              <a:rPr lang="en-US" dirty="0">
                <a:solidFill>
                  <a:srgbClr val="0065B0"/>
                </a:solidFill>
              </a:rPr>
              <a:t>Knowledge Repository</a:t>
            </a:r>
          </a:p>
          <a:p>
            <a:pPr lvl="1" indent="-271577">
              <a:lnSpc>
                <a:spcPct val="120000"/>
              </a:lnSpc>
              <a:spcBef>
                <a:spcPts val="0"/>
              </a:spcBef>
              <a:spcAft>
                <a:spcPts val="475"/>
              </a:spcAft>
              <a:buFont typeface="Wingdings" panose="05000000000000000000" pitchFamily="2" charset="2"/>
              <a:buChar char="ü"/>
            </a:pPr>
            <a:r>
              <a:rPr lang="en-US" dirty="0">
                <a:solidFill>
                  <a:srgbClr val="0065B0"/>
                </a:solidFill>
              </a:rPr>
              <a:t>Webinars</a:t>
            </a:r>
          </a:p>
          <a:p>
            <a:pPr lvl="1" indent="-271577">
              <a:lnSpc>
                <a:spcPct val="120000"/>
              </a:lnSpc>
              <a:spcBef>
                <a:spcPts val="0"/>
              </a:spcBef>
              <a:spcAft>
                <a:spcPts val="475"/>
              </a:spcAft>
              <a:buFont typeface="Wingdings" panose="05000000000000000000" pitchFamily="2" charset="2"/>
              <a:buChar char="ü"/>
            </a:pPr>
            <a:r>
              <a:rPr lang="en-US" dirty="0">
                <a:solidFill>
                  <a:srgbClr val="0065B0"/>
                </a:solidFill>
              </a:rPr>
              <a:t>Award programs</a:t>
            </a:r>
          </a:p>
          <a:p>
            <a:pPr lvl="1" indent="-271577">
              <a:lnSpc>
                <a:spcPct val="120000"/>
              </a:lnSpc>
              <a:spcBef>
                <a:spcPts val="0"/>
              </a:spcBef>
              <a:spcAft>
                <a:spcPts val="475"/>
              </a:spcAft>
              <a:buFont typeface="Wingdings" panose="05000000000000000000" pitchFamily="2" charset="2"/>
              <a:buChar char="ü"/>
            </a:pPr>
            <a:r>
              <a:rPr lang="en-US" dirty="0">
                <a:solidFill>
                  <a:srgbClr val="0065B0"/>
                </a:solidFill>
              </a:rPr>
              <a:t>Scholarships, Fellowships</a:t>
            </a:r>
          </a:p>
          <a:p>
            <a:pPr lvl="1" indent="-271577">
              <a:lnSpc>
                <a:spcPct val="120000"/>
              </a:lnSpc>
              <a:spcBef>
                <a:spcPts val="0"/>
              </a:spcBef>
              <a:spcAft>
                <a:spcPts val="475"/>
              </a:spcAft>
              <a:buFont typeface="Wingdings" panose="05000000000000000000" pitchFamily="2" charset="2"/>
              <a:buChar char="ü"/>
            </a:pPr>
            <a:r>
              <a:rPr lang="en-US" dirty="0">
                <a:solidFill>
                  <a:srgbClr val="0065B0"/>
                </a:solidFill>
              </a:rPr>
              <a:t>Emerging professionals benefits</a:t>
            </a:r>
          </a:p>
          <a:p>
            <a:pPr lvl="1" indent="-271577">
              <a:lnSpc>
                <a:spcPct val="120000"/>
              </a:lnSpc>
              <a:spcBef>
                <a:spcPts val="0"/>
              </a:spcBef>
              <a:spcAft>
                <a:spcPts val="475"/>
              </a:spcAft>
              <a:buFont typeface="Wingdings" panose="05000000000000000000" pitchFamily="2" charset="2"/>
              <a:buChar char="ü"/>
            </a:pPr>
            <a:r>
              <a:rPr lang="en-US" dirty="0">
                <a:solidFill>
                  <a:srgbClr val="0065B0"/>
                </a:solidFill>
              </a:rPr>
              <a:t>National and regional conferences and events</a:t>
            </a:r>
          </a:p>
          <a:p>
            <a:pPr lvl="1" indent="-271577">
              <a:lnSpc>
                <a:spcPct val="120000"/>
              </a:lnSpc>
              <a:spcBef>
                <a:spcPts val="0"/>
              </a:spcBef>
              <a:spcAft>
                <a:spcPts val="475"/>
              </a:spcAft>
              <a:buFont typeface="Wingdings" panose="05000000000000000000" pitchFamily="2" charset="2"/>
              <a:buChar char="ü"/>
            </a:pPr>
            <a:r>
              <a:rPr lang="en-US" dirty="0">
                <a:solidFill>
                  <a:srgbClr val="0065B0"/>
                </a:solidFill>
              </a:rPr>
              <a:t>Social media, publications, blogs and Twitter </a:t>
            </a:r>
          </a:p>
        </p:txBody>
      </p:sp>
    </p:spTree>
    <p:extLst>
      <p:ext uri="{BB962C8B-B14F-4D97-AF65-F5344CB8AC3E}">
        <p14:creationId xmlns:p14="http://schemas.microsoft.com/office/powerpoint/2010/main" val="2557717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 y="-10358"/>
            <a:ext cx="7818120" cy="1066800"/>
          </a:xfrm>
        </p:spPr>
        <p:txBody>
          <a:bodyPr/>
          <a:lstStyle/>
          <a:p>
            <a:r>
              <a:rPr lang="en-US" dirty="0"/>
              <a:t>To join AAH or update your account go to:</a:t>
            </a:r>
          </a:p>
        </p:txBody>
      </p:sp>
      <p:sp>
        <p:nvSpPr>
          <p:cNvPr id="12" name="TextBox 11"/>
          <p:cNvSpPr txBox="1"/>
          <p:nvPr/>
        </p:nvSpPr>
        <p:spPr>
          <a:xfrm>
            <a:off x="6674631" y="5346296"/>
            <a:ext cx="1190094" cy="350126"/>
          </a:xfrm>
          <a:prstGeom prst="rect">
            <a:avLst/>
          </a:prstGeom>
          <a:solidFill>
            <a:srgbClr val="FFFF00"/>
          </a:solidFill>
        </p:spPr>
        <p:txBody>
          <a:bodyPr wrap="square" lIns="72420" tIns="36210" rIns="72420" bIns="36210" rtlCol="0">
            <a:spAutoFit/>
          </a:bodyPr>
          <a:lstStyle/>
          <a:p>
            <a:r>
              <a:rPr lang="en-US" dirty="0">
                <a:solidFill>
                  <a:prstClr val="black"/>
                </a:solidFill>
              </a:rPr>
              <a:t>Click here </a:t>
            </a:r>
          </a:p>
        </p:txBody>
      </p:sp>
      <p:cxnSp>
        <p:nvCxnSpPr>
          <p:cNvPr id="18" name="Straight Arrow Connector 17"/>
          <p:cNvCxnSpPr>
            <a:stCxn id="12" idx="1"/>
          </p:cNvCxnSpPr>
          <p:nvPr/>
        </p:nvCxnSpPr>
        <p:spPr>
          <a:xfrm flipH="1" flipV="1">
            <a:off x="6476461" y="5346299"/>
            <a:ext cx="198170" cy="175060"/>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34340" y="830203"/>
            <a:ext cx="3770460" cy="519403"/>
          </a:xfrm>
          <a:prstGeom prst="rect">
            <a:avLst/>
          </a:prstGeom>
          <a:solidFill>
            <a:srgbClr val="FFFF00"/>
          </a:solidFill>
        </p:spPr>
        <p:txBody>
          <a:bodyPr wrap="square" lIns="72420" tIns="36210" rIns="72420" bIns="36210" rtlCol="0">
            <a:spAutoFit/>
          </a:bodyPr>
          <a:lstStyle/>
          <a:p>
            <a:r>
              <a:rPr lang="en-US" sz="2900" b="1" dirty="0">
                <a:solidFill>
                  <a:prstClr val="black"/>
                </a:solidFill>
              </a:rPr>
              <a:t>www.aia.org/aah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393" y="1603279"/>
            <a:ext cx="6884332" cy="3610333"/>
          </a:xfrm>
          <a:prstGeom prst="rect">
            <a:avLst/>
          </a:prstGeom>
        </p:spPr>
      </p:pic>
    </p:spTree>
    <p:extLst>
      <p:ext uri="{BB962C8B-B14F-4D97-AF65-F5344CB8AC3E}">
        <p14:creationId xmlns:p14="http://schemas.microsoft.com/office/powerpoint/2010/main" val="28135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751" y="0"/>
            <a:ext cx="7818120" cy="1066800"/>
          </a:xfrm>
        </p:spPr>
        <p:txBody>
          <a:bodyPr/>
          <a:lstStyle/>
          <a:p>
            <a:pPr algn="ctr"/>
            <a:r>
              <a:rPr lang="en-US" dirty="0"/>
              <a:t>Join us for upcoming 2017 webinars* </a:t>
            </a:r>
          </a:p>
        </p:txBody>
      </p:sp>
      <p:sp>
        <p:nvSpPr>
          <p:cNvPr id="7" name="Content Placeholder 6"/>
          <p:cNvSpPr>
            <a:spLocks noGrp="1"/>
          </p:cNvSpPr>
          <p:nvPr>
            <p:ph idx="1"/>
          </p:nvPr>
        </p:nvSpPr>
        <p:spPr>
          <a:xfrm>
            <a:off x="869367" y="4658048"/>
            <a:ext cx="7014888" cy="515461"/>
          </a:xfrm>
        </p:spPr>
        <p:txBody>
          <a:bodyPr>
            <a:normAutofit fontScale="92500"/>
          </a:bodyPr>
          <a:lstStyle/>
          <a:p>
            <a:pPr marL="0" indent="0" algn="ctr">
              <a:buNone/>
            </a:pPr>
            <a:r>
              <a:rPr lang="en-US" dirty="0"/>
              <a:t>Visit </a:t>
            </a:r>
            <a:r>
              <a:rPr lang="en-US" dirty="0">
                <a:hlinkClick r:id="rId3"/>
              </a:rPr>
              <a:t>www.aia.org/aah</a:t>
            </a:r>
            <a:r>
              <a:rPr lang="en-US" dirty="0"/>
              <a:t> for more information and to register. </a:t>
            </a:r>
          </a:p>
        </p:txBody>
      </p:sp>
      <p:graphicFrame>
        <p:nvGraphicFramePr>
          <p:cNvPr id="4" name="Content Placeholder 7"/>
          <p:cNvGraphicFramePr>
            <a:graphicFrameLocks/>
          </p:cNvGraphicFramePr>
          <p:nvPr>
            <p:extLst>
              <p:ext uri="{D42A27DB-BD31-4B8C-83A1-F6EECF244321}">
                <p14:modId xmlns:p14="http://schemas.microsoft.com/office/powerpoint/2010/main" val="3109588532"/>
              </p:ext>
            </p:extLst>
          </p:nvPr>
        </p:nvGraphicFramePr>
        <p:xfrm>
          <a:off x="467751" y="1039884"/>
          <a:ext cx="7818120" cy="2976246"/>
        </p:xfrm>
        <a:graphic>
          <a:graphicData uri="http://schemas.openxmlformats.org/drawingml/2006/table">
            <a:tbl>
              <a:tblPr/>
              <a:tblGrid>
                <a:gridCol w="824594">
                  <a:extLst>
                    <a:ext uri="{9D8B030D-6E8A-4147-A177-3AD203B41FA5}">
                      <a16:colId xmlns="" xmlns:a16="http://schemas.microsoft.com/office/drawing/2014/main" val="20000"/>
                    </a:ext>
                  </a:extLst>
                </a:gridCol>
                <a:gridCol w="2521321">
                  <a:extLst>
                    <a:ext uri="{9D8B030D-6E8A-4147-A177-3AD203B41FA5}">
                      <a16:colId xmlns="" xmlns:a16="http://schemas.microsoft.com/office/drawing/2014/main" val="20001"/>
                    </a:ext>
                  </a:extLst>
                </a:gridCol>
                <a:gridCol w="4472205">
                  <a:extLst>
                    <a:ext uri="{9D8B030D-6E8A-4147-A177-3AD203B41FA5}">
                      <a16:colId xmlns="" xmlns:a16="http://schemas.microsoft.com/office/drawing/2014/main" val="20002"/>
                    </a:ext>
                  </a:extLst>
                </a:gridCol>
              </a:tblGrid>
              <a:tr h="458013">
                <a:tc>
                  <a:txBody>
                    <a:bodyPr/>
                    <a:lstStyle/>
                    <a:p>
                      <a:pPr marL="0" marR="0" algn="ctr">
                        <a:lnSpc>
                          <a:spcPct val="115000"/>
                        </a:lnSpc>
                        <a:spcBef>
                          <a:spcPts val="0"/>
                        </a:spcBef>
                        <a:spcAft>
                          <a:spcPts val="0"/>
                        </a:spcAft>
                      </a:pPr>
                      <a:r>
                        <a:rPr lang="en-US" sz="2600" b="1" dirty="0">
                          <a:latin typeface="Calibri"/>
                          <a:ea typeface="Times New Roman"/>
                          <a:cs typeface="Times New Roman"/>
                        </a:rPr>
                        <a:t>Date</a:t>
                      </a:r>
                      <a:endParaRPr lang="en-US" sz="2600" dirty="0">
                        <a:latin typeface="Calibri"/>
                        <a:ea typeface="Calibri"/>
                        <a:cs typeface="Times New Roman"/>
                      </a:endParaRPr>
                    </a:p>
                  </a:txBody>
                  <a:tcPr marL="48863" marR="488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nSpc>
                          <a:spcPct val="115000"/>
                        </a:lnSpc>
                        <a:spcBef>
                          <a:spcPts val="0"/>
                        </a:spcBef>
                        <a:spcAft>
                          <a:spcPts val="0"/>
                        </a:spcAft>
                      </a:pPr>
                      <a:r>
                        <a:rPr lang="en-US" sz="2600" b="1" dirty="0">
                          <a:latin typeface="Calibri"/>
                          <a:ea typeface="Times New Roman"/>
                          <a:cs typeface="Times New Roman"/>
                        </a:rPr>
                        <a:t>Series</a:t>
                      </a:r>
                      <a:endParaRPr lang="en-US" sz="2600" dirty="0">
                        <a:latin typeface="Calibri"/>
                        <a:ea typeface="Calibri"/>
                        <a:cs typeface="Times New Roman"/>
                      </a:endParaRPr>
                    </a:p>
                  </a:txBody>
                  <a:tcPr marL="48863" marR="488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2600" b="1" dirty="0">
                          <a:latin typeface="Calibri"/>
                          <a:ea typeface="Times New Roman"/>
                          <a:cs typeface="Times New Roman"/>
                        </a:rPr>
                        <a:t>Topic</a:t>
                      </a:r>
                      <a:endParaRPr lang="en-US" sz="2600" dirty="0">
                        <a:latin typeface="Calibri"/>
                        <a:ea typeface="Calibri"/>
                        <a:cs typeface="Times New Roman"/>
                      </a:endParaRPr>
                    </a:p>
                  </a:txBody>
                  <a:tcPr marL="48863" marR="488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 xmlns:a16="http://schemas.microsoft.com/office/drawing/2014/main" val="10000"/>
                  </a:ext>
                </a:extLst>
              </a:tr>
              <a:tr h="571476">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65B0"/>
                          </a:solidFill>
                          <a:effectLst/>
                          <a:latin typeface="Arial Narrow" panose="020B0606020202030204" pitchFamily="34" charset="0"/>
                        </a:rPr>
                        <a:t> 2/14</a:t>
                      </a:r>
                    </a:p>
                  </a:txBody>
                  <a:tcPr marL="5429" marR="5429" marT="7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900" b="0" kern="1200" dirty="0">
                          <a:solidFill>
                            <a:srgbClr val="0065B0"/>
                          </a:solidFill>
                          <a:latin typeface="Arial Narrow" panose="020B0606020202030204" pitchFamily="34" charset="0"/>
                          <a:ea typeface="+mn-ea"/>
                          <a:cs typeface="+mn-cs"/>
                        </a:rPr>
                        <a:t>HC 101 Series</a:t>
                      </a: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US" sz="1900" b="1" kern="1200" dirty="0">
                          <a:solidFill>
                            <a:schemeClr val="tx1"/>
                          </a:solidFill>
                          <a:latin typeface="Arial Narrow" panose="020B0606020202030204" pitchFamily="34" charset="0"/>
                          <a:ea typeface="+mn-ea"/>
                          <a:cs typeface="+mn-cs"/>
                        </a:rPr>
                        <a:t>Patient Safety Part 2</a:t>
                      </a:r>
                      <a:endParaRPr kumimoji="0" lang="en-US" sz="1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36588">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65B0"/>
                          </a:solidFill>
                          <a:effectLst/>
                          <a:latin typeface="Arial Narrow" panose="020B0606020202030204" pitchFamily="34" charset="0"/>
                        </a:rPr>
                        <a:t>3/21</a:t>
                      </a:r>
                    </a:p>
                  </a:txBody>
                  <a:tcPr marL="5429" marR="5429" marT="7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US" sz="1900" b="0" kern="1200" dirty="0">
                          <a:solidFill>
                            <a:srgbClr val="0065B0"/>
                          </a:solidFill>
                          <a:latin typeface="Arial Narrow" panose="020B0606020202030204" pitchFamily="34" charset="0"/>
                          <a:ea typeface="+mn-ea"/>
                          <a:cs typeface="+mn-cs"/>
                        </a:rPr>
                        <a:t>Master Studio Series</a:t>
                      </a: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Post Occupancy Evaluation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Dublin Hospital </a:t>
                      </a:r>
                      <a:endParaRPr lang="en-US" sz="1900" b="1" kern="1200" dirty="0">
                        <a:solidFill>
                          <a:schemeClr val="tx1"/>
                        </a:solidFill>
                        <a:latin typeface="Arial Narrow" panose="020B0606020202030204" pitchFamily="34" charset="0"/>
                        <a:ea typeface="+mn-ea"/>
                        <a:cs typeface="+mn-cs"/>
                      </a:endParaRP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14781">
                <a:tc>
                  <a:txBody>
                    <a:bodyPr/>
                    <a:lstStyle/>
                    <a:p>
                      <a:pPr algn="ctr" fontAlgn="b"/>
                      <a:r>
                        <a:rPr lang="en-US" sz="1900" b="0" i="0" u="none" strike="noStrike" baseline="0" dirty="0">
                          <a:solidFill>
                            <a:srgbClr val="0065B0"/>
                          </a:solidFill>
                          <a:effectLst/>
                          <a:latin typeface="Arial Narrow" panose="020B0606020202030204" pitchFamily="34" charset="0"/>
                        </a:rPr>
                        <a:t>4/11</a:t>
                      </a:r>
                    </a:p>
                  </a:txBody>
                  <a:tcPr marL="5429" marR="5429" marT="7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900" b="0" kern="1200" dirty="0">
                          <a:solidFill>
                            <a:srgbClr val="0065B0"/>
                          </a:solidFill>
                          <a:latin typeface="Arial Narrow" panose="020B0606020202030204" pitchFamily="34" charset="0"/>
                          <a:ea typeface="+mn-ea"/>
                          <a:cs typeface="+mn-cs"/>
                        </a:rPr>
                        <a:t>Master Studio Series</a:t>
                      </a: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900" b="1" i="0" kern="1200" baseline="0" dirty="0">
                          <a:solidFill>
                            <a:schemeClr val="tx1"/>
                          </a:solidFill>
                          <a:latin typeface="Arial Narrow" panose="020B0606020202030204" pitchFamily="34" charset="0"/>
                          <a:ea typeface="+mn-ea"/>
                          <a:cs typeface="+mn-cs"/>
                        </a:rPr>
                        <a:t>Lean Inpatient Design Strategies</a:t>
                      </a: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65988">
                <a:tc>
                  <a:txBody>
                    <a:bodyPr/>
                    <a:lstStyle/>
                    <a:p>
                      <a:pPr algn="ctr" fontAlgn="b"/>
                      <a:r>
                        <a:rPr lang="en-US" sz="1900" b="0" i="0" u="none" strike="noStrike" baseline="0" dirty="0">
                          <a:solidFill>
                            <a:srgbClr val="0065B0"/>
                          </a:solidFill>
                          <a:effectLst/>
                          <a:latin typeface="Arial Narrow" panose="020B0606020202030204" pitchFamily="34" charset="0"/>
                        </a:rPr>
                        <a:t>5/9</a:t>
                      </a:r>
                    </a:p>
                  </a:txBody>
                  <a:tcPr marL="5429" marR="5429" marT="71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900" b="0" i="0" kern="1200" baseline="0" dirty="0">
                          <a:solidFill>
                            <a:srgbClr val="0065B0"/>
                          </a:solidFill>
                          <a:latin typeface="Arial Narrow" panose="020B0606020202030204" pitchFamily="34" charset="0"/>
                          <a:ea typeface="+mn-ea"/>
                          <a:cs typeface="+mn-cs"/>
                        </a:rPr>
                        <a:t>HC 101 Series</a:t>
                      </a: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900" b="1" i="0" kern="1200" baseline="0" dirty="0">
                          <a:solidFill>
                            <a:schemeClr val="tx1"/>
                          </a:solidFill>
                          <a:latin typeface="Arial Narrow" panose="020B0606020202030204" pitchFamily="34" charset="0"/>
                          <a:ea typeface="+mn-ea"/>
                          <a:cs typeface="+mn-cs"/>
                        </a:rPr>
                        <a:t>Building Enclosure Fundamentals </a:t>
                      </a:r>
                    </a:p>
                    <a:p>
                      <a:pPr marL="0" marR="0" algn="l">
                        <a:lnSpc>
                          <a:spcPct val="115000"/>
                        </a:lnSpc>
                        <a:spcBef>
                          <a:spcPts val="0"/>
                        </a:spcBef>
                        <a:spcAft>
                          <a:spcPts val="0"/>
                        </a:spcAft>
                      </a:pPr>
                      <a:r>
                        <a:rPr lang="en-US" sz="1900" b="1" i="0" kern="1200" baseline="0" dirty="0">
                          <a:solidFill>
                            <a:schemeClr val="tx1"/>
                          </a:solidFill>
                          <a:latin typeface="Arial Narrow" panose="020B0606020202030204" pitchFamily="34" charset="0"/>
                          <a:ea typeface="+mn-ea"/>
                          <a:cs typeface="+mn-cs"/>
                        </a:rPr>
                        <a:t>“Staying in the Dry”</a:t>
                      </a:r>
                    </a:p>
                  </a:txBody>
                  <a:tcPr marL="48863" marR="48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Box 2"/>
          <p:cNvSpPr txBox="1">
            <a:spLocks noChangeArrowheads="1"/>
          </p:cNvSpPr>
          <p:nvPr/>
        </p:nvSpPr>
        <p:spPr bwMode="auto">
          <a:xfrm>
            <a:off x="1906502" y="4180784"/>
            <a:ext cx="4940618" cy="365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420" tIns="36210" rIns="72420" bIns="3621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900" dirty="0">
                <a:solidFill>
                  <a:prstClr val="black"/>
                </a:solidFill>
              </a:rPr>
              <a:t>*Dates and topics are subject to change</a:t>
            </a:r>
          </a:p>
        </p:txBody>
      </p:sp>
    </p:spTree>
    <p:extLst>
      <p:ext uri="{BB962C8B-B14F-4D97-AF65-F5344CB8AC3E}">
        <p14:creationId xmlns:p14="http://schemas.microsoft.com/office/powerpoint/2010/main" val="293487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313854" y="142092"/>
            <a:ext cx="5863590" cy="668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418" tIns="36209" rIns="72418" bIns="36209"/>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900" dirty="0">
                <a:solidFill>
                  <a:srgbClr val="7F7F7F"/>
                </a:solidFill>
              </a:rPr>
              <a:t>To Post Questions or Comments:</a:t>
            </a:r>
          </a:p>
        </p:txBody>
      </p:sp>
      <p:sp>
        <p:nvSpPr>
          <p:cNvPr id="3" name="Content Placeholder 2"/>
          <p:cNvSpPr txBox="1">
            <a:spLocks/>
          </p:cNvSpPr>
          <p:nvPr/>
        </p:nvSpPr>
        <p:spPr>
          <a:xfrm>
            <a:off x="313855" y="1330508"/>
            <a:ext cx="4102576" cy="3752463"/>
          </a:xfrm>
          <a:prstGeom prst="rect">
            <a:avLst/>
          </a:prstGeom>
        </p:spPr>
        <p:txBody>
          <a:bodyPr lIns="72418" tIns="36209" rIns="72418" bIns="36209"/>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a:solidFill>
                  <a:srgbClr val="000000"/>
                </a:solidFill>
                <a:ea typeface="MS PGothic" pitchFamily="34" charset="-128"/>
              </a:rPr>
              <a:t>Submit a question to the moderator via the chat box.</a:t>
            </a:r>
          </a:p>
          <a:p>
            <a:pPr marL="0" indent="0">
              <a:buNone/>
            </a:pPr>
            <a:endParaRPr lang="en-US" sz="1900" dirty="0">
              <a:solidFill>
                <a:srgbClr val="000000"/>
              </a:solidFill>
              <a:ea typeface="MS PGothic" pitchFamily="34" charset="-128"/>
            </a:endParaRPr>
          </a:p>
          <a:p>
            <a:pPr marL="0" indent="0">
              <a:buNone/>
            </a:pPr>
            <a:r>
              <a:rPr lang="en-US" sz="1900" dirty="0">
                <a:solidFill>
                  <a:srgbClr val="000000"/>
                </a:solidFill>
                <a:ea typeface="MS PGothic" pitchFamily="34" charset="-128"/>
              </a:rPr>
              <a:t>Content-related questions will be answered during the Q&amp;A portion as time allows. </a:t>
            </a:r>
          </a:p>
          <a:p>
            <a:pPr marL="0" indent="0">
              <a:buNone/>
            </a:pPr>
            <a:endParaRPr lang="en-US" sz="1900" dirty="0">
              <a:solidFill>
                <a:srgbClr val="000000"/>
              </a:solidFill>
              <a:ea typeface="MS PGothic" pitchFamily="34" charset="-128"/>
            </a:endParaRPr>
          </a:p>
          <a:p>
            <a:pPr marL="0" indent="0">
              <a:buNone/>
            </a:pPr>
            <a:r>
              <a:rPr lang="en-US" sz="1900" dirty="0">
                <a:solidFill>
                  <a:srgbClr val="000000"/>
                </a:solidFill>
                <a:ea typeface="MS PGothic" pitchFamily="34" charset="-128"/>
              </a:rPr>
              <a:t>Tech support questions will be answered by AIA staff promptly.</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8588" y="1266804"/>
            <a:ext cx="1859518" cy="236474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5" name="Straight Arrow Connector 4"/>
          <p:cNvCxnSpPr/>
          <p:nvPr/>
        </p:nvCxnSpPr>
        <p:spPr>
          <a:xfrm>
            <a:off x="4335713" y="1822057"/>
            <a:ext cx="1140143" cy="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47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 y="89795"/>
            <a:ext cx="7818120" cy="1058266"/>
          </a:xfrm>
        </p:spPr>
        <p:txBody>
          <a:bodyPr anchor="ctr">
            <a:normAutofit/>
          </a:bodyPr>
          <a:lstStyle/>
          <a:p>
            <a:pPr>
              <a:spcAft>
                <a:spcPts val="950"/>
              </a:spcAft>
            </a:pPr>
            <a:r>
              <a:rPr lang="en-US" dirty="0"/>
              <a:t>Case Study: UCLA Outpatient Surgery and Oncology Center</a:t>
            </a:r>
          </a:p>
        </p:txBody>
      </p:sp>
      <p:sp>
        <p:nvSpPr>
          <p:cNvPr id="3" name="Content Placeholder 2"/>
          <p:cNvSpPr>
            <a:spLocks noGrp="1"/>
          </p:cNvSpPr>
          <p:nvPr>
            <p:ph idx="1"/>
          </p:nvPr>
        </p:nvSpPr>
        <p:spPr>
          <a:xfrm>
            <a:off x="434341" y="1216336"/>
            <a:ext cx="7983169" cy="4224232"/>
          </a:xfrm>
        </p:spPr>
        <p:txBody>
          <a:bodyPr>
            <a:normAutofit/>
          </a:bodyPr>
          <a:lstStyle/>
          <a:p>
            <a:pPr marL="0" indent="0">
              <a:spcBef>
                <a:spcPts val="0"/>
              </a:spcBef>
              <a:spcAft>
                <a:spcPts val="1426"/>
              </a:spcAft>
              <a:buNone/>
            </a:pPr>
            <a:r>
              <a:rPr lang="en-US" dirty="0">
                <a:latin typeface="Arial" panose="020B0604020202020204" pitchFamily="34" charset="0"/>
                <a:cs typeface="Arial" panose="020B0604020202020204" pitchFamily="34" charset="0"/>
              </a:rPr>
              <a:t>Presented by:</a:t>
            </a:r>
          </a:p>
          <a:p>
            <a:pPr marL="0" indent="0">
              <a:spcBef>
                <a:spcPts val="0"/>
              </a:spcBef>
              <a:spcAft>
                <a:spcPts val="475"/>
              </a:spcAft>
              <a:buNone/>
            </a:pPr>
            <a:r>
              <a:rPr lang="en-US" b="1" dirty="0">
                <a:latin typeface="Arial" panose="020B0604020202020204" pitchFamily="34" charset="0"/>
                <a:cs typeface="Arial" panose="020B0604020202020204" pitchFamily="34" charset="0"/>
              </a:rPr>
              <a:t>Michael W. Folonis, FAIA</a:t>
            </a:r>
          </a:p>
          <a:p>
            <a:pPr marL="0" indent="0">
              <a:spcBef>
                <a:spcPts val="0"/>
              </a:spcBef>
              <a:spcAft>
                <a:spcPts val="475"/>
              </a:spcAft>
              <a:buNone/>
            </a:pPr>
            <a:r>
              <a:rPr lang="en-US" dirty="0">
                <a:latin typeface="Arial" panose="020B0604020202020204" pitchFamily="34" charset="0"/>
                <a:cs typeface="Arial" panose="020B0604020202020204" pitchFamily="34" charset="0"/>
              </a:rPr>
              <a:t>Founding Principal</a:t>
            </a:r>
          </a:p>
          <a:p>
            <a:pPr marL="0" indent="0">
              <a:spcBef>
                <a:spcPts val="0"/>
              </a:spcBef>
              <a:buNone/>
            </a:pPr>
            <a:r>
              <a:rPr lang="en-US" dirty="0">
                <a:solidFill>
                  <a:srgbClr val="0065B0"/>
                </a:solidFill>
                <a:latin typeface="Arial" panose="020B0604020202020204" pitchFamily="34" charset="0"/>
                <a:cs typeface="Arial" panose="020B0604020202020204" pitchFamily="34" charset="0"/>
              </a:rPr>
              <a:t>Michael W Folonis, Architects</a:t>
            </a:r>
          </a:p>
          <a:p>
            <a:pPr marL="0" indent="0">
              <a:spcBef>
                <a:spcPts val="0"/>
              </a:spcBef>
              <a:buNone/>
            </a:pPr>
            <a:r>
              <a:rPr lang="en-US" dirty="0">
                <a:latin typeface="Arial" panose="020B0604020202020204" pitchFamily="34" charset="0"/>
                <a:cs typeface="Arial" panose="020B0604020202020204" pitchFamily="34" charset="0"/>
              </a:rPr>
              <a:t>Fellow of the American Institute of Architects</a:t>
            </a:r>
          </a:p>
          <a:p>
            <a:pPr marL="0" indent="0">
              <a:spcBef>
                <a:spcPts val="0"/>
              </a:spcBef>
              <a:buNone/>
            </a:pPr>
            <a:r>
              <a:rPr lang="en-US" dirty="0">
                <a:latin typeface="Arial" panose="020B0604020202020204" pitchFamily="34" charset="0"/>
                <a:cs typeface="Arial" panose="020B0604020202020204" pitchFamily="34" charset="0"/>
              </a:rPr>
              <a:t>AIA/CC John S. </a:t>
            </a:r>
            <a:r>
              <a:rPr lang="en-US" dirty="0" err="1">
                <a:latin typeface="Arial" panose="020B0604020202020204" pitchFamily="34" charset="0"/>
                <a:cs typeface="Arial" panose="020B0604020202020204" pitchFamily="34" charset="0"/>
              </a:rPr>
              <a:t>Bolles</a:t>
            </a:r>
            <a:r>
              <a:rPr lang="en-US" dirty="0">
                <a:latin typeface="Arial" panose="020B0604020202020204" pitchFamily="34" charset="0"/>
                <a:cs typeface="Arial" panose="020B0604020202020204" pitchFamily="34" charset="0"/>
              </a:rPr>
              <a:t> Fellow</a:t>
            </a:r>
          </a:p>
          <a:p>
            <a:pPr marL="0" indent="0">
              <a:spcBef>
                <a:spcPts val="0"/>
              </a:spcBef>
              <a:buNone/>
            </a:pPr>
            <a:r>
              <a:rPr lang="en-US" dirty="0">
                <a:latin typeface="Arial" panose="020B0604020202020204" pitchFamily="34" charset="0"/>
                <a:cs typeface="Arial" panose="020B0604020202020204" pitchFamily="34" charset="0"/>
                <a:hlinkClick r:id="rId3"/>
              </a:rPr>
              <a:t>m.folonis@folonisarchitects.com</a:t>
            </a:r>
            <a:endParaRPr lang="en-US" dirty="0">
              <a:latin typeface="Arial" panose="020B0604020202020204" pitchFamily="34" charset="0"/>
              <a:cs typeface="Arial" panose="020B0604020202020204" pitchFamily="34" charset="0"/>
            </a:endParaRPr>
          </a:p>
          <a:p>
            <a:pPr marL="0" indent="0">
              <a:spcBef>
                <a:spcPts val="0"/>
              </a:spcBef>
              <a:buNone/>
            </a:pPr>
            <a:r>
              <a:rPr lang="en-US" dirty="0">
                <a:latin typeface="Arial" panose="020B0604020202020204" pitchFamily="34" charset="0"/>
                <a:cs typeface="Arial" panose="020B0604020202020204" pitchFamily="34" charset="0"/>
              </a:rPr>
              <a:t>1524 </a:t>
            </a:r>
            <a:r>
              <a:rPr lang="en-US" dirty="0" err="1">
                <a:latin typeface="Arial" panose="020B0604020202020204" pitchFamily="34" charset="0"/>
                <a:cs typeface="Arial" panose="020B0604020202020204" pitchFamily="34" charset="0"/>
              </a:rPr>
              <a:t>Cloverfield</a:t>
            </a:r>
            <a:r>
              <a:rPr lang="en-US" dirty="0">
                <a:latin typeface="Arial" panose="020B0604020202020204" pitchFamily="34" charset="0"/>
                <a:cs typeface="Arial" panose="020B0604020202020204" pitchFamily="34" charset="0"/>
              </a:rPr>
              <a:t> Boulevard, Suite D</a:t>
            </a:r>
          </a:p>
          <a:p>
            <a:pPr marL="0" indent="0">
              <a:spcBef>
                <a:spcPts val="0"/>
              </a:spcBef>
              <a:buNone/>
            </a:pPr>
            <a:r>
              <a:rPr lang="en-US" dirty="0">
                <a:latin typeface="Arial" panose="020B0604020202020204" pitchFamily="34" charset="0"/>
                <a:cs typeface="Arial" panose="020B0604020202020204" pitchFamily="34" charset="0"/>
              </a:rPr>
              <a:t>Santa Monica, CA 90404</a:t>
            </a:r>
          </a:p>
          <a:p>
            <a:pPr marL="0" indent="0">
              <a:spcBef>
                <a:spcPts val="0"/>
              </a:spcBef>
              <a:buNone/>
            </a:pPr>
            <a:r>
              <a:rPr lang="en-US" dirty="0">
                <a:latin typeface="Arial" panose="020B0604020202020204" pitchFamily="34" charset="0"/>
                <a:cs typeface="Arial" panose="020B0604020202020204" pitchFamily="34" charset="0"/>
                <a:hlinkClick r:id="rId4"/>
              </a:rPr>
              <a:t>http://www.folonisarchitects.com</a:t>
            </a:r>
            <a:endParaRPr lang="en-US" dirty="0">
              <a:latin typeface="Arial" panose="020B0604020202020204" pitchFamily="34" charset="0"/>
              <a:cs typeface="Arial" panose="020B0604020202020204" pitchFamily="34" charset="0"/>
            </a:endParaRPr>
          </a:p>
          <a:p>
            <a:pPr marL="0" indent="0">
              <a:spcBef>
                <a:spcPts val="0"/>
              </a:spcBef>
              <a:buNone/>
            </a:pPr>
            <a:r>
              <a:rPr lang="en-US" dirty="0">
                <a:latin typeface="Arial" panose="020B0604020202020204" pitchFamily="34" charset="0"/>
                <a:cs typeface="Arial" panose="020B0604020202020204" pitchFamily="34" charset="0"/>
              </a:rPr>
              <a:t>Veteran-Owned Small Business (VOSB)</a:t>
            </a:r>
          </a:p>
        </p:txBody>
      </p:sp>
    </p:spTree>
    <p:extLst>
      <p:ext uri="{BB962C8B-B14F-4D97-AF65-F5344CB8AC3E}">
        <p14:creationId xmlns:p14="http://schemas.microsoft.com/office/powerpoint/2010/main" val="60668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BINAR.jpg"/>
          <p:cNvPicPr>
            <a:picLocks noChangeAspect="1"/>
          </p:cNvPicPr>
          <p:nvPr/>
        </p:nvPicPr>
        <p:blipFill rotWithShape="1">
          <a:blip r:embed="rId2">
            <a:extLst>
              <a:ext uri="{28A0092B-C50C-407E-A947-70E740481C1C}">
                <a14:useLocalDpi xmlns:a14="http://schemas.microsoft.com/office/drawing/2010/main" val="0"/>
              </a:ext>
            </a:extLst>
          </a:blip>
          <a:srcRect b="21080"/>
          <a:stretch/>
        </p:blipFill>
        <p:spPr>
          <a:xfrm>
            <a:off x="0" y="0"/>
            <a:ext cx="8686800" cy="5297527"/>
          </a:xfrm>
          <a:prstGeom prst="rect">
            <a:avLst/>
          </a:prstGeom>
        </p:spPr>
      </p:pic>
      <p:sp>
        <p:nvSpPr>
          <p:cNvPr id="8" name="TextBox 7"/>
          <p:cNvSpPr txBox="1"/>
          <p:nvPr/>
        </p:nvSpPr>
        <p:spPr>
          <a:xfrm>
            <a:off x="7221800" y="6185356"/>
            <a:ext cx="3256559" cy="215442"/>
          </a:xfrm>
          <a:prstGeom prst="rect">
            <a:avLst/>
          </a:prstGeom>
          <a:noFill/>
        </p:spPr>
        <p:txBody>
          <a:bodyPr wrap="square" lIns="91438" tIns="45719" rIns="91438" bIns="45719" rtlCol="0">
            <a:spAutoFit/>
          </a:bodyPr>
          <a:lstStyle/>
          <a:p>
            <a:r>
              <a:rPr lang="en-US" sz="800" dirty="0">
                <a:solidFill>
                  <a:schemeClr val="bg1">
                    <a:lumMod val="50000"/>
                  </a:schemeClr>
                </a:solidFill>
                <a:latin typeface="Arial"/>
              </a:rPr>
              <a:t>Michael W. Folonis Architects</a:t>
            </a:r>
          </a:p>
        </p:txBody>
      </p:sp>
    </p:spTree>
    <p:extLst>
      <p:ext uri="{BB962C8B-B14F-4D97-AF65-F5344CB8AC3E}">
        <p14:creationId xmlns:p14="http://schemas.microsoft.com/office/powerpoint/2010/main" val="51413185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TotalTime>
  <Words>999</Words>
  <Application>Microsoft Office PowerPoint</Application>
  <PresentationFormat>Custom</PresentationFormat>
  <Paragraphs>169</Paragraphs>
  <Slides>67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MS PGothic</vt:lpstr>
      <vt:lpstr>MS PGothic</vt:lpstr>
      <vt:lpstr>Arial</vt:lpstr>
      <vt:lpstr>Arial Narrow</vt:lpstr>
      <vt:lpstr>Calibri</vt:lpstr>
      <vt:lpstr>Times New Roman</vt:lpstr>
      <vt:lpstr>Wingdings</vt:lpstr>
      <vt:lpstr>2_Office Theme</vt:lpstr>
      <vt:lpstr>Welcome!</vt:lpstr>
      <vt:lpstr>PowerPoint Presentation</vt:lpstr>
      <vt:lpstr>PowerPoint Presentation</vt:lpstr>
      <vt:lpstr>PowerPoint Presentation</vt:lpstr>
      <vt:lpstr>PowerPoint Presentation</vt:lpstr>
      <vt:lpstr>PowerPoint Presentation</vt:lpstr>
      <vt:lpstr>PowerPoint Presentation</vt:lpstr>
      <vt:lpstr>Case Study: UCLA Outpatient Surgery and Oncology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Break for Questions and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Chance for Questions and Comments</vt:lpstr>
      <vt:lpstr>Thank you for joining us today!</vt:lpstr>
      <vt:lpstr>Join us at the AAH!</vt:lpstr>
      <vt:lpstr>To join AAH or update your account go to:</vt:lpstr>
      <vt:lpstr>Join us for upcoming 2017 webinars* </vt:lpstr>
    </vt:vector>
  </TitlesOfParts>
  <Company>Michael Folonis Architects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Tien</dc:creator>
  <cp:lastModifiedBy>Rosse, Isabella</cp:lastModifiedBy>
  <cp:revision>32</cp:revision>
  <cp:lastPrinted>2016-11-15T20:20:46Z</cp:lastPrinted>
  <dcterms:created xsi:type="dcterms:W3CDTF">2013-06-24T14:28:27Z</dcterms:created>
  <dcterms:modified xsi:type="dcterms:W3CDTF">2016-12-13T15:48:55Z</dcterms:modified>
</cp:coreProperties>
</file>