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1" r:id="rId2"/>
    <p:sldId id="364" r:id="rId3"/>
    <p:sldId id="256" r:id="rId4"/>
    <p:sldId id="281" r:id="rId5"/>
    <p:sldId id="280" r:id="rId6"/>
    <p:sldId id="279" r:id="rId7"/>
    <p:sldId id="278" r:id="rId8"/>
    <p:sldId id="277" r:id="rId9"/>
    <p:sldId id="333" r:id="rId10"/>
    <p:sldId id="332" r:id="rId11"/>
    <p:sldId id="331" r:id="rId12"/>
    <p:sldId id="330" r:id="rId13"/>
    <p:sldId id="362" r:id="rId14"/>
    <p:sldId id="270" r:id="rId15"/>
    <p:sldId id="335" r:id="rId16"/>
    <p:sldId id="276" r:id="rId17"/>
    <p:sldId id="336" r:id="rId18"/>
    <p:sldId id="275" r:id="rId19"/>
    <p:sldId id="274" r:id="rId20"/>
    <p:sldId id="268" r:id="rId21"/>
    <p:sldId id="267" r:id="rId22"/>
    <p:sldId id="266" r:id="rId23"/>
    <p:sldId id="265" r:id="rId24"/>
    <p:sldId id="272" r:id="rId25"/>
    <p:sldId id="271" r:id="rId26"/>
    <p:sldId id="320" r:id="rId27"/>
    <p:sldId id="319" r:id="rId28"/>
    <p:sldId id="318" r:id="rId29"/>
    <p:sldId id="338" r:id="rId30"/>
    <p:sldId id="337" r:id="rId31"/>
    <p:sldId id="295" r:id="rId32"/>
    <p:sldId id="294" r:id="rId33"/>
    <p:sldId id="293" r:id="rId34"/>
    <p:sldId id="292" r:id="rId35"/>
    <p:sldId id="290" r:id="rId36"/>
    <p:sldId id="288" r:id="rId37"/>
    <p:sldId id="287" r:id="rId38"/>
    <p:sldId id="284" r:id="rId39"/>
    <p:sldId id="283" r:id="rId40"/>
    <p:sldId id="282" r:id="rId41"/>
    <p:sldId id="264" r:id="rId42"/>
    <p:sldId id="263" r:id="rId43"/>
    <p:sldId id="304" r:id="rId44"/>
    <p:sldId id="302" r:id="rId45"/>
    <p:sldId id="300" r:id="rId46"/>
    <p:sldId id="258" r:id="rId47"/>
    <p:sldId id="299" r:id="rId48"/>
    <p:sldId id="298" r:id="rId49"/>
    <p:sldId id="297" r:id="rId50"/>
    <p:sldId id="261" r:id="rId51"/>
    <p:sldId id="260" r:id="rId52"/>
    <p:sldId id="257" r:id="rId53"/>
    <p:sldId id="314" r:id="rId54"/>
    <p:sldId id="313" r:id="rId55"/>
    <p:sldId id="312" r:id="rId56"/>
    <p:sldId id="328" r:id="rId57"/>
    <p:sldId id="327" r:id="rId58"/>
    <p:sldId id="358" r:id="rId59"/>
    <p:sldId id="356" r:id="rId60"/>
    <p:sldId id="269" r:id="rId61"/>
    <p:sldId id="326" r:id="rId62"/>
    <p:sldId id="363" r:id="rId63"/>
    <p:sldId id="324" r:id="rId64"/>
    <p:sldId id="322" r:id="rId65"/>
    <p:sldId id="325" r:id="rId66"/>
    <p:sldId id="321" r:id="rId67"/>
    <p:sldId id="349" r:id="rId68"/>
    <p:sldId id="347" r:id="rId69"/>
    <p:sldId id="346" r:id="rId70"/>
    <p:sldId id="343" r:id="rId71"/>
    <p:sldId id="342" r:id="rId72"/>
    <p:sldId id="341" r:id="rId73"/>
    <p:sldId id="340" r:id="rId74"/>
    <p:sldId id="339" r:id="rId75"/>
    <p:sldId id="311" r:id="rId76"/>
    <p:sldId id="309" r:id="rId77"/>
    <p:sldId id="348" r:id="rId78"/>
    <p:sldId id="345" r:id="rId79"/>
    <p:sldId id="344" r:id="rId80"/>
    <p:sldId id="354" r:id="rId81"/>
    <p:sldId id="308" r:id="rId82"/>
    <p:sldId id="353" r:id="rId83"/>
    <p:sldId id="351" r:id="rId84"/>
    <p:sldId id="350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CCFFFF"/>
    <a:srgbClr val="002A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936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8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14-D152-4AFE-9EB6-D56096ECC29B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A510-24EC-46B1-A92D-D02E8D8EF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78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14-D152-4AFE-9EB6-D56096ECC29B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A510-24EC-46B1-A92D-D02E8D8EF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56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14-D152-4AFE-9EB6-D56096ECC29B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A510-24EC-46B1-A92D-D02E8D8EF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88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14-D152-4AFE-9EB6-D56096ECC29B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A510-24EC-46B1-A92D-D02E8D8EF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16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14-D152-4AFE-9EB6-D56096ECC29B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A510-24EC-46B1-A92D-D02E8D8EF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8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14-D152-4AFE-9EB6-D56096ECC29B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A510-24EC-46B1-A92D-D02E8D8EF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37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14-D152-4AFE-9EB6-D56096ECC29B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A510-24EC-46B1-A92D-D02E8D8EF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11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14-D152-4AFE-9EB6-D56096ECC29B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A510-24EC-46B1-A92D-D02E8D8EF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06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14-D152-4AFE-9EB6-D56096ECC29B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A510-24EC-46B1-A92D-D02E8D8EF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35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14-D152-4AFE-9EB6-D56096ECC29B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A510-24EC-46B1-A92D-D02E8D8EF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2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14-D152-4AFE-9EB6-D56096ECC29B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1A510-24EC-46B1-A92D-D02E8D8EF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7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45E14-D152-4AFE-9EB6-D56096ECC29B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1A510-24EC-46B1-A92D-D02E8D8EF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0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lum brigh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485" t="11163" b="51631"/>
          <a:stretch/>
        </p:blipFill>
        <p:spPr>
          <a:xfrm>
            <a:off x="-105257" y="0"/>
            <a:ext cx="9249257" cy="68612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3194" y="627089"/>
            <a:ext cx="8542867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Visioning and </a:t>
            </a:r>
            <a:r>
              <a:rPr lang="en-US" sz="4000" b="1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Revisioning</a:t>
            </a:r>
            <a:r>
              <a:rPr lang="en-US" sz="4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Designing for Changing Pedagogy</a:t>
            </a:r>
            <a:endParaRPr lang="en-US" sz="40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7933" y="5188688"/>
            <a:ext cx="5454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 CAE Spring Conference</a:t>
            </a:r>
          </a:p>
          <a:p>
            <a:r>
              <a:rPr lang="en-US" sz="24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Berlin, Germany</a:t>
            </a:r>
          </a:p>
          <a:p>
            <a:r>
              <a:rPr lang="en-US" sz="24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17-21 April 2016</a:t>
            </a:r>
            <a:endParaRPr lang="en-US" sz="24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71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7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1353">
            <a:off x="-978649" y="-321837"/>
            <a:ext cx="11170958" cy="741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9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531" y="0"/>
            <a:ext cx="455494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5976" y="6364224"/>
            <a:ext cx="59222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 Bank Conference Center, Frank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Gehry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2000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46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6565" y="0"/>
            <a:ext cx="94688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825" y="6361138"/>
            <a:ext cx="8619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Brandenburg Gate, 1788-91, refurbished 2000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80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2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016" y="6364224"/>
            <a:ext cx="6943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Embassy in Berlin, Moore Ruble Yudell, 2008 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45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16" y="6364224"/>
            <a:ext cx="973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Holocaust Memorial, Peter Eisenman, 2004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38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0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16" y="6364224"/>
            <a:ext cx="861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Berlin Rapid Transit Station,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Potsdamer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Platz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2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3" y="0"/>
            <a:ext cx="4572002" cy="68836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3" y="6364224"/>
            <a:ext cx="3350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Remembering the Wall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03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68240"/>
            <a:ext cx="9144000" cy="942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9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17" y="6102965"/>
            <a:ext cx="901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Bundesschule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(Trade Unions College) in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Bernau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Hannes Meyer (Bauhaus Movement), 1928-30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57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531" y="0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6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725" y="0"/>
            <a:ext cx="455494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356" y="0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8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16" y="6364224"/>
            <a:ext cx="8619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Potsdamer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Platz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60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16" y="6364224"/>
            <a:ext cx="8619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Berlin Philharmonic Concert Hall,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Hans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Scharoun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1963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9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016" y="6364224"/>
            <a:ext cx="84236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Berlin State Library,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Hans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Scharoun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Edgar Wisniewski, 1967-1978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26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3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1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8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6829">
            <a:off x="-306081" y="-230352"/>
            <a:ext cx="11042494" cy="733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5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016" y="6364224"/>
            <a:ext cx="8576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University’s Philology Library “The Brain”, Norman Foster, 2005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62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1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9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128" y="6364224"/>
            <a:ext cx="973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Marie Curie Gymnasium,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Gruentuch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-Ernst Architects, 2009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50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4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5494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957" y="0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16" y="6364224"/>
            <a:ext cx="973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Academy in Berlin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75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16" y="6364224"/>
            <a:ext cx="973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Fellow Pavilion,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Barkow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Leibinger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91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3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6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5494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931" y="0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1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5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16" y="6364224"/>
            <a:ext cx="973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University Berlin, Net Zero House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97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016" y="6364224"/>
            <a:ext cx="973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University Berlin, Main Building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03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016" y="6364224"/>
            <a:ext cx="973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University Berlin, Extension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6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4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367" y="-1095451"/>
            <a:ext cx="5354053" cy="83244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16" y="6136105"/>
            <a:ext cx="870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University Berlin, Architecture Building, Bernhard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Hermkes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Hans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Scharoun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1962-67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22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16" y="6364224"/>
            <a:ext cx="973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University Berlin,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Lobby</a:t>
            </a:r>
          </a:p>
        </p:txBody>
      </p:sp>
    </p:spTree>
    <p:extLst>
      <p:ext uri="{BB962C8B-B14F-4D97-AF65-F5344CB8AC3E}">
        <p14:creationId xmlns:p14="http://schemas.microsoft.com/office/powerpoint/2010/main" val="135719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16" y="6364224"/>
            <a:ext cx="8619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Reichstag (Parliament), 1894, transformation by Norman Foster, 1999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17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16" y="6364224"/>
            <a:ext cx="973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University Berlin,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Lecture Hall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19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531" y="0"/>
            <a:ext cx="455494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303" y="6364224"/>
            <a:ext cx="8495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University Berlin,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Stair Hall</a:t>
            </a:r>
          </a:p>
        </p:txBody>
      </p:sp>
    </p:spTree>
    <p:extLst>
      <p:ext uri="{BB962C8B-B14F-4D97-AF65-F5344CB8AC3E}">
        <p14:creationId xmlns:p14="http://schemas.microsoft.com/office/powerpoint/2010/main" val="66935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16" y="6364224"/>
            <a:ext cx="973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University Berlin, 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uilding Studio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80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16" y="6364224"/>
            <a:ext cx="973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Taut School, 1931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7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531" y="0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1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6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531" y="0"/>
            <a:ext cx="455494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60160" y="6364224"/>
            <a:ext cx="973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 Metalworkers’ Federation Building, Eric Mendelsohn, 1928-30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8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9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07" y="0"/>
            <a:ext cx="5140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5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307" y="0"/>
            <a:ext cx="95786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16" y="6364224"/>
            <a:ext cx="8619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Parliament Buildings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9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16" y="6364224"/>
            <a:ext cx="973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Bahn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Train Station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6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5227729"/>
            <a:ext cx="9143999" cy="1376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99" y="-372019"/>
            <a:ext cx="7985758" cy="75365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5099" y="6364224"/>
            <a:ext cx="7985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Grimm Center, Humboldt University Library, Max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Dudler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2009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23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6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5494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81401" y="1151530"/>
            <a:ext cx="6858000" cy="45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3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8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16" y="6364224"/>
            <a:ext cx="973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Jewish Museum Berlin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2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5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16" y="6364224"/>
            <a:ext cx="973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Jewish Museum, Daniel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Liebeskind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1999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04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9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338943" y="1151530"/>
            <a:ext cx="6858000" cy="4554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970" y="-1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9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1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1945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060" y="0"/>
            <a:ext cx="455494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56729" y="6429375"/>
            <a:ext cx="4419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Shalekhet</a:t>
            </a:r>
            <a:r>
              <a:rPr lang="en-US" sz="1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(Fallen Leaves) 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Menashe </a:t>
            </a:r>
            <a:r>
              <a:rPr 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Kadisjman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73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5494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640" y="0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4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2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16" y="6364224"/>
            <a:ext cx="973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 Michael Blumenthal Academy, Daniel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Liebskind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2012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05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8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5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16" y="6364224"/>
            <a:ext cx="8619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Akademie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Kunste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Pariser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Platz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Guenther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Behnisch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2005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5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016" y="6364224"/>
            <a:ext cx="973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Altes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Museum, Karl Friedrich Schinkel, 1823-30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13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16" y="6364224"/>
            <a:ext cx="8619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Reichstag (Parliament), 1894, transformation by Norman Foster, 1999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57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4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1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6912" y="0"/>
            <a:ext cx="1032552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7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8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374</TotalTime>
  <Words>297</Words>
  <Application>Microsoft Office PowerPoint</Application>
  <PresentationFormat>On-screen Show (4:3)</PresentationFormat>
  <Paragraphs>39</Paragraphs>
  <Slides>84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 Hong</dc:creator>
  <cp:lastModifiedBy>Tucker, Emma</cp:lastModifiedBy>
  <cp:revision>42</cp:revision>
  <dcterms:created xsi:type="dcterms:W3CDTF">2016-05-03T14:20:27Z</dcterms:created>
  <dcterms:modified xsi:type="dcterms:W3CDTF">2016-05-26T21:54:54Z</dcterms:modified>
</cp:coreProperties>
</file>